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ink/ink626.xml" ContentType="application/inkml+xml"/>
  <Override PartName="/ppt/ink/ink627.xml" ContentType="application/inkml+xml"/>
  <Override PartName="/ppt/ink/ink628.xml" ContentType="application/inkml+xml"/>
  <Override PartName="/ppt/ink/ink629.xml" ContentType="application/inkml+xml"/>
  <Override PartName="/ppt/ink/ink630.xml" ContentType="application/inkml+xml"/>
  <Override PartName="/ppt/ink/ink631.xml" ContentType="application/inkml+xml"/>
  <Override PartName="/ppt/ink/ink632.xml" ContentType="application/inkml+xml"/>
  <Override PartName="/ppt/ink/ink633.xml" ContentType="application/inkml+xml"/>
  <Override PartName="/ppt/ink/ink634.xml" ContentType="application/inkml+xml"/>
  <Override PartName="/ppt/ink/ink635.xml" ContentType="application/inkml+xml"/>
  <Override PartName="/ppt/ink/ink636.xml" ContentType="application/inkml+xml"/>
  <Override PartName="/ppt/ink/ink637.xml" ContentType="application/inkml+xml"/>
  <Override PartName="/ppt/ink/ink638.xml" ContentType="application/inkml+xml"/>
  <Override PartName="/ppt/ink/ink639.xml" ContentType="application/inkml+xml"/>
  <Override PartName="/ppt/ink/ink640.xml" ContentType="application/inkml+xml"/>
  <Override PartName="/ppt/ink/ink641.xml" ContentType="application/inkml+xml"/>
  <Override PartName="/ppt/ink/ink642.xml" ContentType="application/inkml+xml"/>
  <Override PartName="/ppt/ink/ink643.xml" ContentType="application/inkml+xml"/>
  <Override PartName="/ppt/ink/ink644.xml" ContentType="application/inkml+xml"/>
  <Override PartName="/ppt/ink/ink645.xml" ContentType="application/inkml+xml"/>
  <Override PartName="/ppt/ink/ink646.xml" ContentType="application/inkml+xml"/>
  <Override PartName="/ppt/ink/ink647.xml" ContentType="application/inkml+xml"/>
  <Override PartName="/ppt/ink/ink648.xml" ContentType="application/inkml+xml"/>
  <Override PartName="/ppt/ink/ink649.xml" ContentType="application/inkml+xml"/>
  <Override PartName="/ppt/ink/ink650.xml" ContentType="application/inkml+xml"/>
  <Override PartName="/ppt/ink/ink651.xml" ContentType="application/inkml+xml"/>
  <Override PartName="/ppt/ink/ink652.xml" ContentType="application/inkml+xml"/>
  <Override PartName="/ppt/ink/ink653.xml" ContentType="application/inkml+xml"/>
  <Override PartName="/ppt/ink/ink654.xml" ContentType="application/inkml+xml"/>
  <Override PartName="/ppt/ink/ink655.xml" ContentType="application/inkml+xml"/>
  <Override PartName="/ppt/ink/ink656.xml" ContentType="application/inkml+xml"/>
  <Override PartName="/ppt/ink/ink657.xml" ContentType="application/inkml+xml"/>
  <Override PartName="/ppt/ink/ink658.xml" ContentType="application/inkml+xml"/>
  <Override PartName="/ppt/ink/ink659.xml" ContentType="application/inkml+xml"/>
  <Override PartName="/ppt/ink/ink660.xml" ContentType="application/inkml+xml"/>
  <Override PartName="/ppt/ink/ink661.xml" ContentType="application/inkml+xml"/>
  <Override PartName="/ppt/ink/ink662.xml" ContentType="application/inkml+xml"/>
  <Override PartName="/ppt/ink/ink663.xml" ContentType="application/inkml+xml"/>
  <Override PartName="/ppt/ink/ink664.xml" ContentType="application/inkml+xml"/>
  <Override PartName="/ppt/ink/ink665.xml" ContentType="application/inkml+xml"/>
  <Override PartName="/ppt/ink/ink666.xml" ContentType="application/inkml+xml"/>
  <Override PartName="/ppt/ink/ink667.xml" ContentType="application/inkml+xml"/>
  <Override PartName="/ppt/ink/ink668.xml" ContentType="application/inkml+xml"/>
  <Override PartName="/ppt/ink/ink669.xml" ContentType="application/inkml+xml"/>
  <Override PartName="/ppt/ink/ink670.xml" ContentType="application/inkml+xml"/>
  <Override PartName="/ppt/ink/ink671.xml" ContentType="application/inkml+xml"/>
  <Override PartName="/ppt/ink/ink672.xml" ContentType="application/inkml+xml"/>
  <Override PartName="/ppt/ink/ink673.xml" ContentType="application/inkml+xml"/>
  <Override PartName="/ppt/ink/ink674.xml" ContentType="application/inkml+xml"/>
  <Override PartName="/ppt/ink/ink675.xml" ContentType="application/inkml+xml"/>
  <Override PartName="/ppt/ink/ink676.xml" ContentType="application/inkml+xml"/>
  <Override PartName="/ppt/ink/ink677.xml" ContentType="application/inkml+xml"/>
  <Override PartName="/ppt/ink/ink678.xml" ContentType="application/inkml+xml"/>
  <Override PartName="/ppt/ink/ink679.xml" ContentType="application/inkml+xml"/>
  <Override PartName="/ppt/ink/ink680.xml" ContentType="application/inkml+xml"/>
  <Override PartName="/ppt/ink/ink681.xml" ContentType="application/inkml+xml"/>
  <Override PartName="/ppt/ink/ink682.xml" ContentType="application/inkml+xml"/>
  <Override PartName="/ppt/ink/ink683.xml" ContentType="application/inkml+xml"/>
  <Override PartName="/ppt/ink/ink684.xml" ContentType="application/inkml+xml"/>
  <Override PartName="/ppt/ink/ink685.xml" ContentType="application/inkml+xml"/>
  <Override PartName="/ppt/ink/ink686.xml" ContentType="application/inkml+xml"/>
  <Override PartName="/ppt/ink/ink687.xml" ContentType="application/inkml+xml"/>
  <Override PartName="/ppt/ink/ink688.xml" ContentType="application/inkml+xml"/>
  <Override PartName="/ppt/ink/ink689.xml" ContentType="application/inkml+xml"/>
  <Override PartName="/ppt/ink/ink690.xml" ContentType="application/inkml+xml"/>
  <Override PartName="/ppt/ink/ink691.xml" ContentType="application/inkml+xml"/>
  <Override PartName="/ppt/ink/ink692.xml" ContentType="application/inkml+xml"/>
  <Override PartName="/ppt/ink/ink693.xml" ContentType="application/inkml+xml"/>
  <Override PartName="/ppt/ink/ink694.xml" ContentType="application/inkml+xml"/>
  <Override PartName="/ppt/ink/ink695.xml" ContentType="application/inkml+xml"/>
  <Override PartName="/ppt/ink/ink696.xml" ContentType="application/inkml+xml"/>
  <Override PartName="/ppt/ink/ink697.xml" ContentType="application/inkml+xml"/>
  <Override PartName="/ppt/ink/ink698.xml" ContentType="application/inkml+xml"/>
  <Override PartName="/ppt/ink/ink699.xml" ContentType="application/inkml+xml"/>
  <Override PartName="/ppt/ink/ink700.xml" ContentType="application/inkml+xml"/>
  <Override PartName="/ppt/ink/ink701.xml" ContentType="application/inkml+xml"/>
  <Override PartName="/ppt/ink/ink702.xml" ContentType="application/inkml+xml"/>
  <Override PartName="/ppt/ink/ink703.xml" ContentType="application/inkml+xml"/>
  <Override PartName="/ppt/ink/ink704.xml" ContentType="application/inkml+xml"/>
  <Override PartName="/ppt/ink/ink705.xml" ContentType="application/inkml+xml"/>
  <Override PartName="/ppt/ink/ink706.xml" ContentType="application/inkml+xml"/>
  <Override PartName="/ppt/ink/ink707.xml" ContentType="application/inkml+xml"/>
  <Override PartName="/ppt/ink/ink708.xml" ContentType="application/inkml+xml"/>
  <Override PartName="/ppt/ink/ink709.xml" ContentType="application/inkml+xml"/>
  <Override PartName="/ppt/ink/ink710.xml" ContentType="application/inkml+xml"/>
  <Override PartName="/ppt/ink/ink711.xml" ContentType="application/inkml+xml"/>
  <Override PartName="/ppt/ink/ink712.xml" ContentType="application/inkml+xml"/>
  <Override PartName="/ppt/ink/ink713.xml" ContentType="application/inkml+xml"/>
  <Override PartName="/ppt/ink/ink714.xml" ContentType="application/inkml+xml"/>
  <Override PartName="/ppt/ink/ink715.xml" ContentType="application/inkml+xml"/>
  <Override PartName="/ppt/ink/ink716.xml" ContentType="application/inkml+xml"/>
  <Override PartName="/ppt/ink/ink717.xml" ContentType="application/inkml+xml"/>
  <Override PartName="/ppt/ink/ink718.xml" ContentType="application/inkml+xml"/>
  <Override PartName="/ppt/ink/ink719.xml" ContentType="application/inkml+xml"/>
  <Override PartName="/ppt/ink/ink720.xml" ContentType="application/inkml+xml"/>
  <Override PartName="/ppt/ink/ink721.xml" ContentType="application/inkml+xml"/>
  <Override PartName="/ppt/ink/ink722.xml" ContentType="application/inkml+xml"/>
  <Override PartName="/ppt/ink/ink723.xml" ContentType="application/inkml+xml"/>
  <Override PartName="/ppt/ink/ink724.xml" ContentType="application/inkml+xml"/>
  <Override PartName="/ppt/ink/ink725.xml" ContentType="application/inkml+xml"/>
  <Override PartName="/ppt/ink/ink726.xml" ContentType="application/inkml+xml"/>
  <Override PartName="/ppt/ink/ink727.xml" ContentType="application/inkml+xml"/>
  <Override PartName="/ppt/ink/ink728.xml" ContentType="application/inkml+xml"/>
  <Override PartName="/ppt/ink/ink729.xml" ContentType="application/inkml+xml"/>
  <Override PartName="/ppt/ink/ink730.xml" ContentType="application/inkml+xml"/>
  <Override PartName="/ppt/ink/ink731.xml" ContentType="application/inkml+xml"/>
  <Override PartName="/ppt/ink/ink732.xml" ContentType="application/inkml+xml"/>
  <Override PartName="/ppt/ink/ink733.xml" ContentType="application/inkml+xml"/>
  <Override PartName="/ppt/ink/ink734.xml" ContentType="application/inkml+xml"/>
  <Override PartName="/ppt/ink/ink735.xml" ContentType="application/inkml+xml"/>
  <Override PartName="/ppt/ink/ink736.xml" ContentType="application/inkml+xml"/>
  <Override PartName="/ppt/ink/ink737.xml" ContentType="application/inkml+xml"/>
  <Override PartName="/ppt/ink/ink738.xml" ContentType="application/inkml+xml"/>
  <Override PartName="/ppt/ink/ink739.xml" ContentType="application/inkml+xml"/>
  <Override PartName="/ppt/ink/ink740.xml" ContentType="application/inkml+xml"/>
  <Override PartName="/ppt/ink/ink741.xml" ContentType="application/inkml+xml"/>
  <Override PartName="/ppt/ink/ink742.xml" ContentType="application/inkml+xml"/>
  <Override PartName="/ppt/ink/ink743.xml" ContentType="application/inkml+xml"/>
  <Override PartName="/ppt/ink/ink744.xml" ContentType="application/inkml+xml"/>
  <Override PartName="/ppt/ink/ink745.xml" ContentType="application/inkml+xml"/>
  <Override PartName="/ppt/ink/ink746.xml" ContentType="application/inkml+xml"/>
  <Override PartName="/ppt/ink/ink747.xml" ContentType="application/inkml+xml"/>
  <Override PartName="/ppt/ink/ink748.xml" ContentType="application/inkml+xml"/>
  <Override PartName="/ppt/ink/ink749.xml" ContentType="application/inkml+xml"/>
  <Override PartName="/ppt/ink/ink750.xml" ContentType="application/inkml+xml"/>
  <Override PartName="/ppt/ink/ink751.xml" ContentType="application/inkml+xml"/>
  <Override PartName="/ppt/ink/ink752.xml" ContentType="application/inkml+xml"/>
  <Override PartName="/ppt/ink/ink753.xml" ContentType="application/inkml+xml"/>
  <Override PartName="/ppt/ink/ink754.xml" ContentType="application/inkml+xml"/>
  <Override PartName="/ppt/ink/ink755.xml" ContentType="application/inkml+xml"/>
  <Override PartName="/ppt/ink/ink756.xml" ContentType="application/inkml+xml"/>
  <Override PartName="/ppt/ink/ink757.xml" ContentType="application/inkml+xml"/>
  <Override PartName="/ppt/ink/ink758.xml" ContentType="application/inkml+xml"/>
  <Override PartName="/ppt/ink/ink759.xml" ContentType="application/inkml+xml"/>
  <Override PartName="/ppt/ink/ink760.xml" ContentType="application/inkml+xml"/>
  <Override PartName="/ppt/ink/ink761.xml" ContentType="application/inkml+xml"/>
  <Override PartName="/ppt/ink/ink762.xml" ContentType="application/inkml+xml"/>
  <Override PartName="/ppt/ink/ink763.xml" ContentType="application/inkml+xml"/>
  <Override PartName="/ppt/ink/ink764.xml" ContentType="application/inkml+xml"/>
  <Override PartName="/ppt/ink/ink765.xml" ContentType="application/inkml+xml"/>
  <Override PartName="/ppt/ink/ink766.xml" ContentType="application/inkml+xml"/>
  <Override PartName="/ppt/ink/ink767.xml" ContentType="application/inkml+xml"/>
  <Override PartName="/ppt/ink/ink768.xml" ContentType="application/inkml+xml"/>
  <Override PartName="/ppt/ink/ink769.xml" ContentType="application/inkml+xml"/>
  <Override PartName="/ppt/ink/ink770.xml" ContentType="application/inkml+xml"/>
  <Override PartName="/ppt/ink/ink771.xml" ContentType="application/inkml+xml"/>
  <Override PartName="/ppt/ink/ink772.xml" ContentType="application/inkml+xml"/>
  <Override PartName="/ppt/ink/ink773.xml" ContentType="application/inkml+xml"/>
  <Override PartName="/ppt/ink/ink774.xml" ContentType="application/inkml+xml"/>
  <Override PartName="/ppt/ink/ink775.xml" ContentType="application/inkml+xml"/>
  <Override PartName="/ppt/ink/ink776.xml" ContentType="application/inkml+xml"/>
  <Override PartName="/ppt/ink/ink777.xml" ContentType="application/inkml+xml"/>
  <Override PartName="/ppt/ink/ink778.xml" ContentType="application/inkml+xml"/>
  <Override PartName="/ppt/ink/ink779.xml" ContentType="application/inkml+xml"/>
  <Override PartName="/ppt/ink/ink780.xml" ContentType="application/inkml+xml"/>
  <Override PartName="/ppt/ink/ink781.xml" ContentType="application/inkml+xml"/>
  <Override PartName="/ppt/ink/ink782.xml" ContentType="application/inkml+xml"/>
  <Override PartName="/ppt/ink/ink783.xml" ContentType="application/inkml+xml"/>
  <Override PartName="/ppt/ink/ink784.xml" ContentType="application/inkml+xml"/>
  <Override PartName="/ppt/ink/ink785.xml" ContentType="application/inkml+xml"/>
  <Override PartName="/ppt/ink/ink786.xml" ContentType="application/inkml+xml"/>
  <Override PartName="/ppt/ink/ink787.xml" ContentType="application/inkml+xml"/>
  <Override PartName="/ppt/ink/ink788.xml" ContentType="application/inkml+xml"/>
  <Override PartName="/ppt/ink/ink789.xml" ContentType="application/inkml+xml"/>
  <Override PartName="/ppt/ink/ink790.xml" ContentType="application/inkml+xml"/>
  <Override PartName="/ppt/ink/ink791.xml" ContentType="application/inkml+xml"/>
  <Override PartName="/ppt/ink/ink792.xml" ContentType="application/inkml+xml"/>
  <Override PartName="/ppt/ink/ink793.xml" ContentType="application/inkml+xml"/>
  <Override PartName="/ppt/ink/ink794.xml" ContentType="application/inkml+xml"/>
  <Override PartName="/ppt/ink/ink795.xml" ContentType="application/inkml+xml"/>
  <Override PartName="/ppt/ink/ink796.xml" ContentType="application/inkml+xml"/>
  <Override PartName="/ppt/ink/ink797.xml" ContentType="application/inkml+xml"/>
  <Override PartName="/ppt/ink/ink798.xml" ContentType="application/inkml+xml"/>
  <Override PartName="/ppt/ink/ink799.xml" ContentType="application/inkml+xml"/>
  <Override PartName="/ppt/ink/ink800.xml" ContentType="application/inkml+xml"/>
  <Override PartName="/ppt/ink/ink801.xml" ContentType="application/inkml+xml"/>
  <Override PartName="/ppt/ink/ink802.xml" ContentType="application/inkml+xml"/>
  <Override PartName="/ppt/ink/ink803.xml" ContentType="application/inkml+xml"/>
  <Override PartName="/ppt/ink/ink804.xml" ContentType="application/inkml+xml"/>
  <Override PartName="/ppt/ink/ink805.xml" ContentType="application/inkml+xml"/>
  <Override PartName="/ppt/ink/ink806.xml" ContentType="application/inkml+xml"/>
  <Override PartName="/ppt/ink/ink807.xml" ContentType="application/inkml+xml"/>
  <Override PartName="/ppt/ink/ink808.xml" ContentType="application/inkml+xml"/>
  <Override PartName="/ppt/ink/ink809.xml" ContentType="application/inkml+xml"/>
  <Override PartName="/ppt/ink/ink810.xml" ContentType="application/inkml+xml"/>
  <Override PartName="/ppt/ink/ink811.xml" ContentType="application/inkml+xml"/>
  <Override PartName="/ppt/ink/ink812.xml" ContentType="application/inkml+xml"/>
  <Override PartName="/ppt/ink/ink813.xml" ContentType="application/inkml+xml"/>
  <Override PartName="/ppt/ink/ink814.xml" ContentType="application/inkml+xml"/>
  <Override PartName="/ppt/ink/ink815.xml" ContentType="application/inkml+xml"/>
  <Override PartName="/ppt/ink/ink816.xml" ContentType="application/inkml+xml"/>
  <Override PartName="/ppt/ink/ink817.xml" ContentType="application/inkml+xml"/>
  <Override PartName="/ppt/ink/ink818.xml" ContentType="application/inkml+xml"/>
  <Override PartName="/ppt/ink/ink819.xml" ContentType="application/inkml+xml"/>
  <Override PartName="/ppt/ink/ink820.xml" ContentType="application/inkml+xml"/>
  <Override PartName="/ppt/ink/ink821.xml" ContentType="application/inkml+xml"/>
  <Override PartName="/ppt/ink/ink822.xml" ContentType="application/inkml+xml"/>
  <Override PartName="/ppt/ink/ink823.xml" ContentType="application/inkml+xml"/>
  <Override PartName="/ppt/ink/ink824.xml" ContentType="application/inkml+xml"/>
  <Override PartName="/ppt/ink/ink825.xml" ContentType="application/inkml+xml"/>
  <Override PartName="/ppt/ink/ink826.xml" ContentType="application/inkml+xml"/>
  <Override PartName="/ppt/ink/ink827.xml" ContentType="application/inkml+xml"/>
  <Override PartName="/ppt/ink/ink828.xml" ContentType="application/inkml+xml"/>
  <Override PartName="/ppt/ink/ink829.xml" ContentType="application/inkml+xml"/>
  <Override PartName="/ppt/ink/ink830.xml" ContentType="application/inkml+xml"/>
  <Override PartName="/ppt/ink/ink831.xml" ContentType="application/inkml+xml"/>
  <Override PartName="/ppt/ink/ink832.xml" ContentType="application/inkml+xml"/>
  <Override PartName="/ppt/ink/ink833.xml" ContentType="application/inkml+xml"/>
  <Override PartName="/ppt/ink/ink834.xml" ContentType="application/inkml+xml"/>
  <Override PartName="/ppt/ink/ink835.xml" ContentType="application/inkml+xml"/>
  <Override PartName="/ppt/ink/ink836.xml" ContentType="application/inkml+xml"/>
  <Override PartName="/ppt/ink/ink837.xml" ContentType="application/inkml+xml"/>
  <Override PartName="/ppt/ink/ink838.xml" ContentType="application/inkml+xml"/>
  <Override PartName="/ppt/ink/ink839.xml" ContentType="application/inkml+xml"/>
  <Override PartName="/ppt/ink/ink840.xml" ContentType="application/inkml+xml"/>
  <Override PartName="/ppt/ink/ink841.xml" ContentType="application/inkml+xml"/>
  <Override PartName="/ppt/ink/ink842.xml" ContentType="application/inkml+xml"/>
  <Override PartName="/ppt/ink/ink843.xml" ContentType="application/inkml+xml"/>
  <Override PartName="/ppt/ink/ink844.xml" ContentType="application/inkml+xml"/>
  <Override PartName="/ppt/ink/ink845.xml" ContentType="application/inkml+xml"/>
  <Override PartName="/ppt/ink/ink846.xml" ContentType="application/inkml+xml"/>
  <Override PartName="/ppt/ink/ink847.xml" ContentType="application/inkml+xml"/>
  <Override PartName="/ppt/ink/ink848.xml" ContentType="application/inkml+xml"/>
  <Override PartName="/ppt/ink/ink849.xml" ContentType="application/inkml+xml"/>
  <Override PartName="/ppt/ink/ink850.xml" ContentType="application/inkml+xml"/>
  <Override PartName="/ppt/ink/ink851.xml" ContentType="application/inkml+xml"/>
  <Override PartName="/ppt/ink/ink852.xml" ContentType="application/inkml+xml"/>
  <Override PartName="/ppt/ink/ink853.xml" ContentType="application/inkml+xml"/>
  <Override PartName="/ppt/ink/ink854.xml" ContentType="application/inkml+xml"/>
  <Override PartName="/ppt/ink/ink855.xml" ContentType="application/inkml+xml"/>
  <Override PartName="/ppt/ink/ink856.xml" ContentType="application/inkml+xml"/>
  <Override PartName="/ppt/ink/ink857.xml" ContentType="application/inkml+xml"/>
  <Override PartName="/ppt/ink/ink858.xml" ContentType="application/inkml+xml"/>
  <Override PartName="/ppt/ink/ink859.xml" ContentType="application/inkml+xml"/>
  <Override PartName="/ppt/ink/ink860.xml" ContentType="application/inkml+xml"/>
  <Override PartName="/ppt/ink/ink861.xml" ContentType="application/inkml+xml"/>
  <Override PartName="/ppt/ink/ink862.xml" ContentType="application/inkml+xml"/>
  <Override PartName="/ppt/ink/ink863.xml" ContentType="application/inkml+xml"/>
  <Override PartName="/ppt/ink/ink864.xml" ContentType="application/inkml+xml"/>
  <Override PartName="/ppt/ink/ink865.xml" ContentType="application/inkml+xml"/>
  <Override PartName="/ppt/ink/ink866.xml" ContentType="application/inkml+xml"/>
  <Override PartName="/ppt/ink/ink867.xml" ContentType="application/inkml+xml"/>
  <Override PartName="/ppt/ink/ink868.xml" ContentType="application/inkml+xml"/>
  <Override PartName="/ppt/ink/ink869.xml" ContentType="application/inkml+xml"/>
  <Override PartName="/ppt/ink/ink870.xml" ContentType="application/inkml+xml"/>
  <Override PartName="/ppt/ink/ink871.xml" ContentType="application/inkml+xml"/>
  <Override PartName="/ppt/ink/ink872.xml" ContentType="application/inkml+xml"/>
  <Override PartName="/ppt/ink/ink873.xml" ContentType="application/inkml+xml"/>
  <Override PartName="/ppt/ink/ink874.xml" ContentType="application/inkml+xml"/>
  <Override PartName="/ppt/ink/ink875.xml" ContentType="application/inkml+xml"/>
  <Override PartName="/ppt/ink/ink876.xml" ContentType="application/inkml+xml"/>
  <Override PartName="/ppt/ink/ink877.xml" ContentType="application/inkml+xml"/>
  <Override PartName="/ppt/ink/ink878.xml" ContentType="application/inkml+xml"/>
  <Override PartName="/ppt/ink/ink879.xml" ContentType="application/inkml+xml"/>
  <Override PartName="/ppt/ink/ink880.xml" ContentType="application/inkml+xml"/>
  <Override PartName="/ppt/ink/ink881.xml" ContentType="application/inkml+xml"/>
  <Override PartName="/ppt/ink/ink882.xml" ContentType="application/inkml+xml"/>
  <Override PartName="/ppt/ink/ink883.xml" ContentType="application/inkml+xml"/>
  <Override PartName="/ppt/ink/ink884.xml" ContentType="application/inkml+xml"/>
  <Override PartName="/ppt/ink/ink885.xml" ContentType="application/inkml+xml"/>
  <Override PartName="/ppt/ink/ink886.xml" ContentType="application/inkml+xml"/>
  <Override PartName="/ppt/ink/ink887.xml" ContentType="application/inkml+xml"/>
  <Override PartName="/ppt/ink/ink888.xml" ContentType="application/inkml+xml"/>
  <Override PartName="/ppt/ink/ink889.xml" ContentType="application/inkml+xml"/>
  <Override PartName="/ppt/ink/ink890.xml" ContentType="application/inkml+xml"/>
  <Override PartName="/ppt/ink/ink891.xml" ContentType="application/inkml+xml"/>
  <Override PartName="/ppt/ink/ink892.xml" ContentType="application/inkml+xml"/>
  <Override PartName="/ppt/ink/ink893.xml" ContentType="application/inkml+xml"/>
  <Override PartName="/ppt/ink/ink894.xml" ContentType="application/inkml+xml"/>
  <Override PartName="/ppt/ink/ink895.xml" ContentType="application/inkml+xml"/>
  <Override PartName="/ppt/ink/ink896.xml" ContentType="application/inkml+xml"/>
  <Override PartName="/ppt/ink/ink897.xml" ContentType="application/inkml+xml"/>
  <Override PartName="/ppt/ink/ink898.xml" ContentType="application/inkml+xml"/>
  <Override PartName="/ppt/ink/ink899.xml" ContentType="application/inkml+xml"/>
  <Override PartName="/ppt/ink/ink900.xml" ContentType="application/inkml+xml"/>
  <Override PartName="/ppt/ink/ink901.xml" ContentType="application/inkml+xml"/>
  <Override PartName="/ppt/ink/ink902.xml" ContentType="application/inkml+xml"/>
  <Override PartName="/ppt/ink/ink903.xml" ContentType="application/inkml+xml"/>
  <Override PartName="/ppt/ink/ink904.xml" ContentType="application/inkml+xml"/>
  <Override PartName="/ppt/ink/ink905.xml" ContentType="application/inkml+xml"/>
  <Override PartName="/ppt/ink/ink906.xml" ContentType="application/inkml+xml"/>
  <Override PartName="/ppt/ink/ink907.xml" ContentType="application/inkml+xml"/>
  <Override PartName="/ppt/ink/ink908.xml" ContentType="application/inkml+xml"/>
  <Override PartName="/ppt/ink/ink909.xml" ContentType="application/inkml+xml"/>
  <Override PartName="/ppt/ink/ink910.xml" ContentType="application/inkml+xml"/>
  <Override PartName="/ppt/ink/ink911.xml" ContentType="application/inkml+xml"/>
  <Override PartName="/ppt/ink/ink912.xml" ContentType="application/inkml+xml"/>
  <Override PartName="/ppt/ink/ink913.xml" ContentType="application/inkml+xml"/>
  <Override PartName="/ppt/ink/ink914.xml" ContentType="application/inkml+xml"/>
  <Override PartName="/ppt/ink/ink915.xml" ContentType="application/inkml+xml"/>
  <Override PartName="/ppt/ink/ink916.xml" ContentType="application/inkml+xml"/>
  <Override PartName="/ppt/ink/ink917.xml" ContentType="application/inkml+xml"/>
  <Override PartName="/ppt/ink/ink918.xml" ContentType="application/inkml+xml"/>
  <Override PartName="/ppt/ink/ink919.xml" ContentType="application/inkml+xml"/>
  <Override PartName="/ppt/ink/ink920.xml" ContentType="application/inkml+xml"/>
  <Override PartName="/ppt/ink/ink921.xml" ContentType="application/inkml+xml"/>
  <Override PartName="/ppt/ink/ink922.xml" ContentType="application/inkml+xml"/>
  <Override PartName="/ppt/ink/ink923.xml" ContentType="application/inkml+xml"/>
  <Override PartName="/ppt/ink/ink924.xml" ContentType="application/inkml+xml"/>
  <Override PartName="/ppt/ink/ink925.xml" ContentType="application/inkml+xml"/>
  <Override PartName="/ppt/ink/ink926.xml" ContentType="application/inkml+xml"/>
  <Override PartName="/ppt/ink/ink927.xml" ContentType="application/inkml+xml"/>
  <Override PartName="/ppt/ink/ink928.xml" ContentType="application/inkml+xml"/>
  <Override PartName="/ppt/ink/ink929.xml" ContentType="application/inkml+xml"/>
  <Override PartName="/ppt/ink/ink930.xml" ContentType="application/inkml+xml"/>
  <Override PartName="/ppt/ink/ink931.xml" ContentType="application/inkml+xml"/>
  <Override PartName="/ppt/ink/ink932.xml" ContentType="application/inkml+xml"/>
  <Override PartName="/ppt/ink/ink933.xml" ContentType="application/inkml+xml"/>
  <Override PartName="/ppt/ink/ink934.xml" ContentType="application/inkml+xml"/>
  <Override PartName="/ppt/ink/ink935.xml" ContentType="application/inkml+xml"/>
  <Override PartName="/ppt/ink/ink936.xml" ContentType="application/inkml+xml"/>
  <Override PartName="/ppt/ink/ink937.xml" ContentType="application/inkml+xml"/>
  <Override PartName="/ppt/ink/ink938.xml" ContentType="application/inkml+xml"/>
  <Override PartName="/ppt/ink/ink939.xml" ContentType="application/inkml+xml"/>
  <Override PartName="/ppt/ink/ink940.xml" ContentType="application/inkml+xml"/>
  <Override PartName="/ppt/ink/ink941.xml" ContentType="application/inkml+xml"/>
  <Override PartName="/ppt/ink/ink942.xml" ContentType="application/inkml+xml"/>
  <Override PartName="/ppt/ink/ink943.xml" ContentType="application/inkml+xml"/>
  <Override PartName="/ppt/ink/ink944.xml" ContentType="application/inkml+xml"/>
  <Override PartName="/ppt/ink/ink945.xml" ContentType="application/inkml+xml"/>
  <Override PartName="/ppt/ink/ink946.xml" ContentType="application/inkml+xml"/>
  <Override PartName="/ppt/ink/ink947.xml" ContentType="application/inkml+xml"/>
  <Override PartName="/ppt/ink/ink948.xml" ContentType="application/inkml+xml"/>
  <Override PartName="/ppt/ink/ink949.xml" ContentType="application/inkml+xml"/>
  <Override PartName="/ppt/ink/ink950.xml" ContentType="application/inkml+xml"/>
  <Override PartName="/ppt/ink/ink951.xml" ContentType="application/inkml+xml"/>
  <Override PartName="/ppt/ink/ink952.xml" ContentType="application/inkml+xml"/>
  <Override PartName="/ppt/ink/ink953.xml" ContentType="application/inkml+xml"/>
  <Override PartName="/ppt/ink/ink954.xml" ContentType="application/inkml+xml"/>
  <Override PartName="/ppt/ink/ink955.xml" ContentType="application/inkml+xml"/>
  <Override PartName="/ppt/ink/ink956.xml" ContentType="application/inkml+xml"/>
  <Override PartName="/ppt/ink/ink957.xml" ContentType="application/inkml+xml"/>
  <Override PartName="/ppt/ink/ink958.xml" ContentType="application/inkml+xml"/>
  <Override PartName="/ppt/ink/ink959.xml" ContentType="application/inkml+xml"/>
  <Override PartName="/ppt/ink/ink960.xml" ContentType="application/inkml+xml"/>
  <Override PartName="/ppt/ink/ink961.xml" ContentType="application/inkml+xml"/>
  <Override PartName="/ppt/ink/ink962.xml" ContentType="application/inkml+xml"/>
  <Override PartName="/ppt/ink/ink963.xml" ContentType="application/inkml+xml"/>
  <Override PartName="/ppt/ink/ink964.xml" ContentType="application/inkml+xml"/>
  <Override PartName="/ppt/ink/ink965.xml" ContentType="application/inkml+xml"/>
  <Override PartName="/ppt/ink/ink966.xml" ContentType="application/inkml+xml"/>
  <Override PartName="/ppt/ink/ink967.xml" ContentType="application/inkml+xml"/>
  <Override PartName="/ppt/ink/ink968.xml" ContentType="application/inkml+xml"/>
  <Override PartName="/ppt/ink/ink969.xml" ContentType="application/inkml+xml"/>
  <Override PartName="/ppt/ink/ink970.xml" ContentType="application/inkml+xml"/>
  <Override PartName="/ppt/ink/ink971.xml" ContentType="application/inkml+xml"/>
  <Override PartName="/ppt/ink/ink972.xml" ContentType="application/inkml+xml"/>
  <Override PartName="/ppt/ink/ink973.xml" ContentType="application/inkml+xml"/>
  <Override PartName="/ppt/ink/ink974.xml" ContentType="application/inkml+xml"/>
  <Override PartName="/ppt/ink/ink975.xml" ContentType="application/inkml+xml"/>
  <Override PartName="/ppt/ink/ink976.xml" ContentType="application/inkml+xml"/>
  <Override PartName="/ppt/ink/ink977.xml" ContentType="application/inkml+xml"/>
  <Override PartName="/ppt/ink/ink978.xml" ContentType="application/inkml+xml"/>
  <Override PartName="/ppt/ink/ink979.xml" ContentType="application/inkml+xml"/>
  <Override PartName="/ppt/ink/ink980.xml" ContentType="application/inkml+xml"/>
  <Override PartName="/ppt/ink/ink981.xml" ContentType="application/inkml+xml"/>
  <Override PartName="/ppt/ink/ink982.xml" ContentType="application/inkml+xml"/>
  <Override PartName="/ppt/ink/ink983.xml" ContentType="application/inkml+xml"/>
  <Override PartName="/ppt/ink/ink984.xml" ContentType="application/inkml+xml"/>
  <Override PartName="/ppt/ink/ink985.xml" ContentType="application/inkml+xml"/>
  <Override PartName="/ppt/ink/ink986.xml" ContentType="application/inkml+xml"/>
  <Override PartName="/ppt/ink/ink987.xml" ContentType="application/inkml+xml"/>
  <Override PartName="/ppt/ink/ink988.xml" ContentType="application/inkml+xml"/>
  <Override PartName="/ppt/ink/ink989.xml" ContentType="application/inkml+xml"/>
  <Override PartName="/ppt/ink/ink990.xml" ContentType="application/inkml+xml"/>
  <Override PartName="/ppt/ink/ink991.xml" ContentType="application/inkml+xml"/>
  <Override PartName="/ppt/ink/ink992.xml" ContentType="application/inkml+xml"/>
  <Override PartName="/ppt/ink/ink993.xml" ContentType="application/inkml+xml"/>
  <Override PartName="/ppt/ink/ink994.xml" ContentType="application/inkml+xml"/>
  <Override PartName="/ppt/ink/ink995.xml" ContentType="application/inkml+xml"/>
  <Override PartName="/ppt/ink/ink996.xml" ContentType="application/inkml+xml"/>
  <Override PartName="/ppt/ink/ink997.xml" ContentType="application/inkml+xml"/>
  <Override PartName="/ppt/ink/ink998.xml" ContentType="application/inkml+xml"/>
  <Override PartName="/ppt/ink/ink999.xml" ContentType="application/inkml+xml"/>
  <Override PartName="/ppt/ink/ink1000.xml" ContentType="application/inkml+xml"/>
  <Override PartName="/ppt/ink/ink1001.xml" ContentType="application/inkml+xml"/>
  <Override PartName="/ppt/ink/ink1002.xml" ContentType="application/inkml+xml"/>
  <Override PartName="/ppt/ink/ink1003.xml" ContentType="application/inkml+xml"/>
  <Override PartName="/ppt/ink/ink1004.xml" ContentType="application/inkml+xml"/>
  <Override PartName="/ppt/ink/ink1005.xml" ContentType="application/inkml+xml"/>
  <Override PartName="/ppt/ink/ink1006.xml" ContentType="application/inkml+xml"/>
  <Override PartName="/ppt/ink/ink1007.xml" ContentType="application/inkml+xml"/>
  <Override PartName="/ppt/ink/ink1008.xml" ContentType="application/inkml+xml"/>
  <Override PartName="/ppt/ink/ink1009.xml" ContentType="application/inkml+xml"/>
  <Override PartName="/ppt/ink/ink1010.xml" ContentType="application/inkml+xml"/>
  <Override PartName="/ppt/ink/ink1011.xml" ContentType="application/inkml+xml"/>
  <Override PartName="/ppt/ink/ink1012.xml" ContentType="application/inkml+xml"/>
  <Override PartName="/ppt/ink/ink1013.xml" ContentType="application/inkml+xml"/>
  <Override PartName="/ppt/ink/ink1014.xml" ContentType="application/inkml+xml"/>
  <Override PartName="/ppt/ink/ink1015.xml" ContentType="application/inkml+xml"/>
  <Override PartName="/ppt/ink/ink1016.xml" ContentType="application/inkml+xml"/>
  <Override PartName="/ppt/ink/ink1017.xml" ContentType="application/inkml+xml"/>
  <Override PartName="/ppt/ink/ink1018.xml" ContentType="application/inkml+xml"/>
  <Override PartName="/ppt/ink/ink1019.xml" ContentType="application/inkml+xml"/>
  <Override PartName="/ppt/ink/ink1020.xml" ContentType="application/inkml+xml"/>
  <Override PartName="/ppt/ink/ink1021.xml" ContentType="application/inkml+xml"/>
  <Override PartName="/ppt/ink/ink1022.xml" ContentType="application/inkml+xml"/>
  <Override PartName="/ppt/ink/ink1023.xml" ContentType="application/inkml+xml"/>
  <Override PartName="/ppt/ink/ink1024.xml" ContentType="application/inkml+xml"/>
  <Override PartName="/ppt/ink/ink1025.xml" ContentType="application/inkml+xml"/>
  <Override PartName="/ppt/ink/ink1026.xml" ContentType="application/inkml+xml"/>
  <Override PartName="/ppt/ink/ink1027.xml" ContentType="application/inkml+xml"/>
  <Override PartName="/ppt/ink/ink1028.xml" ContentType="application/inkml+xml"/>
  <Override PartName="/ppt/ink/ink1029.xml" ContentType="application/inkml+xml"/>
  <Override PartName="/ppt/ink/ink1030.xml" ContentType="application/inkml+xml"/>
  <Override PartName="/ppt/ink/ink1031.xml" ContentType="application/inkml+xml"/>
  <Override PartName="/ppt/ink/ink1032.xml" ContentType="application/inkml+xml"/>
  <Override PartName="/ppt/ink/ink1033.xml" ContentType="application/inkml+xml"/>
  <Override PartName="/ppt/ink/ink1034.xml" ContentType="application/inkml+xml"/>
  <Override PartName="/ppt/ink/ink1035.xml" ContentType="application/inkml+xml"/>
  <Override PartName="/ppt/ink/ink1036.xml" ContentType="application/inkml+xml"/>
  <Override PartName="/ppt/ink/ink1037.xml" ContentType="application/inkml+xml"/>
  <Override PartName="/ppt/ink/ink1038.xml" ContentType="application/inkml+xml"/>
  <Override PartName="/ppt/ink/ink1039.xml" ContentType="application/inkml+xml"/>
  <Override PartName="/ppt/ink/ink1040.xml" ContentType="application/inkml+xml"/>
  <Override PartName="/ppt/ink/ink1041.xml" ContentType="application/inkml+xml"/>
  <Override PartName="/ppt/ink/ink1042.xml" ContentType="application/inkml+xml"/>
  <Override PartName="/ppt/ink/ink1043.xml" ContentType="application/inkml+xml"/>
  <Override PartName="/ppt/ink/ink1044.xml" ContentType="application/inkml+xml"/>
  <Override PartName="/ppt/ink/ink1045.xml" ContentType="application/inkml+xml"/>
  <Override PartName="/ppt/ink/ink1046.xml" ContentType="application/inkml+xml"/>
  <Override PartName="/ppt/ink/ink1047.xml" ContentType="application/inkml+xml"/>
  <Override PartName="/ppt/ink/ink1048.xml" ContentType="application/inkml+xml"/>
  <Override PartName="/ppt/ink/ink1049.xml" ContentType="application/inkml+xml"/>
  <Override PartName="/ppt/ink/ink1050.xml" ContentType="application/inkml+xml"/>
  <Override PartName="/ppt/ink/ink1051.xml" ContentType="application/inkml+xml"/>
  <Override PartName="/ppt/ink/ink1052.xml" ContentType="application/inkml+xml"/>
  <Override PartName="/ppt/ink/ink1053.xml" ContentType="application/inkml+xml"/>
  <Override PartName="/ppt/ink/ink1054.xml" ContentType="application/inkml+xml"/>
  <Override PartName="/ppt/ink/ink1055.xml" ContentType="application/inkml+xml"/>
  <Override PartName="/ppt/ink/ink1056.xml" ContentType="application/inkml+xml"/>
  <Override PartName="/ppt/ink/ink1057.xml" ContentType="application/inkml+xml"/>
  <Override PartName="/ppt/ink/ink1058.xml" ContentType="application/inkml+xml"/>
  <Override PartName="/ppt/ink/ink1059.xml" ContentType="application/inkml+xml"/>
  <Override PartName="/ppt/ink/ink1060.xml" ContentType="application/inkml+xml"/>
  <Override PartName="/ppt/ink/ink1061.xml" ContentType="application/inkml+xml"/>
  <Override PartName="/ppt/ink/ink1062.xml" ContentType="application/inkml+xml"/>
  <Override PartName="/ppt/ink/ink1063.xml" ContentType="application/inkml+xml"/>
  <Override PartName="/ppt/ink/ink1064.xml" ContentType="application/inkml+xml"/>
  <Override PartName="/ppt/ink/ink1065.xml" ContentType="application/inkml+xml"/>
  <Override PartName="/ppt/ink/ink1066.xml" ContentType="application/inkml+xml"/>
  <Override PartName="/ppt/ink/ink1067.xml" ContentType="application/inkml+xml"/>
  <Override PartName="/ppt/ink/ink1068.xml" ContentType="application/inkml+xml"/>
  <Override PartName="/ppt/ink/ink1069.xml" ContentType="application/inkml+xml"/>
  <Override PartName="/ppt/ink/ink1070.xml" ContentType="application/inkml+xml"/>
  <Override PartName="/ppt/ink/ink1071.xml" ContentType="application/inkml+xml"/>
  <Override PartName="/ppt/ink/ink1072.xml" ContentType="application/inkml+xml"/>
  <Override PartName="/ppt/ink/ink1073.xml" ContentType="application/inkml+xml"/>
  <Override PartName="/ppt/ink/ink1074.xml" ContentType="application/inkml+xml"/>
  <Override PartName="/ppt/ink/ink1075.xml" ContentType="application/inkml+xml"/>
  <Override PartName="/ppt/ink/ink1076.xml" ContentType="application/inkml+xml"/>
  <Override PartName="/ppt/ink/ink1077.xml" ContentType="application/inkml+xml"/>
  <Override PartName="/ppt/ink/ink1078.xml" ContentType="application/inkml+xml"/>
  <Override PartName="/ppt/ink/ink1079.xml" ContentType="application/inkml+xml"/>
  <Override PartName="/ppt/ink/ink1080.xml" ContentType="application/inkml+xml"/>
  <Override PartName="/ppt/ink/ink1081.xml" ContentType="application/inkml+xml"/>
  <Override PartName="/ppt/ink/ink1082.xml" ContentType="application/inkml+xml"/>
  <Override PartName="/ppt/ink/ink1083.xml" ContentType="application/inkml+xml"/>
  <Override PartName="/ppt/ink/ink1084.xml" ContentType="application/inkml+xml"/>
  <Override PartName="/ppt/ink/ink1085.xml" ContentType="application/inkml+xml"/>
  <Override PartName="/ppt/ink/ink1086.xml" ContentType="application/inkml+xml"/>
  <Override PartName="/ppt/ink/ink1087.xml" ContentType="application/inkml+xml"/>
  <Override PartName="/ppt/ink/ink1088.xml" ContentType="application/inkml+xml"/>
  <Override PartName="/ppt/ink/ink1089.xml" ContentType="application/inkml+xml"/>
  <Override PartName="/ppt/ink/ink1090.xml" ContentType="application/inkml+xml"/>
  <Override PartName="/ppt/ink/ink1091.xml" ContentType="application/inkml+xml"/>
  <Override PartName="/ppt/ink/ink1092.xml" ContentType="application/inkml+xml"/>
  <Override PartName="/ppt/ink/ink1093.xml" ContentType="application/inkml+xml"/>
  <Override PartName="/ppt/ink/ink1094.xml" ContentType="application/inkml+xml"/>
  <Override PartName="/ppt/ink/ink1095.xml" ContentType="application/inkml+xml"/>
  <Override PartName="/ppt/ink/ink1096.xml" ContentType="application/inkml+xml"/>
  <Override PartName="/ppt/ink/ink1097.xml" ContentType="application/inkml+xml"/>
  <Override PartName="/ppt/ink/ink1098.xml" ContentType="application/inkml+xml"/>
  <Override PartName="/ppt/ink/ink1099.xml" ContentType="application/inkml+xml"/>
  <Override PartName="/ppt/ink/ink1100.xml" ContentType="application/inkml+xml"/>
  <Override PartName="/ppt/ink/ink1101.xml" ContentType="application/inkml+xml"/>
  <Override PartName="/ppt/ink/ink1102.xml" ContentType="application/inkml+xml"/>
  <Override PartName="/ppt/ink/ink1103.xml" ContentType="application/inkml+xml"/>
  <Override PartName="/ppt/ink/ink1104.xml" ContentType="application/inkml+xml"/>
  <Override PartName="/ppt/ink/ink1105.xml" ContentType="application/inkml+xml"/>
  <Override PartName="/ppt/ink/ink1106.xml" ContentType="application/inkml+xml"/>
  <Override PartName="/ppt/ink/ink1107.xml" ContentType="application/inkml+xml"/>
  <Override PartName="/ppt/ink/ink1108.xml" ContentType="application/inkml+xml"/>
  <Override PartName="/ppt/ink/ink1109.xml" ContentType="application/inkml+xml"/>
  <Override PartName="/ppt/ink/ink1110.xml" ContentType="application/inkml+xml"/>
  <Override PartName="/ppt/ink/ink1111.xml" ContentType="application/inkml+xml"/>
  <Override PartName="/ppt/ink/ink1112.xml" ContentType="application/inkml+xml"/>
  <Override PartName="/ppt/ink/ink1113.xml" ContentType="application/inkml+xml"/>
  <Override PartName="/ppt/ink/ink1114.xml" ContentType="application/inkml+xml"/>
  <Override PartName="/ppt/ink/ink1115.xml" ContentType="application/inkml+xml"/>
  <Override PartName="/ppt/ink/ink1116.xml" ContentType="application/inkml+xml"/>
  <Override PartName="/ppt/ink/ink1117.xml" ContentType="application/inkml+xml"/>
  <Override PartName="/ppt/ink/ink1118.xml" ContentType="application/inkml+xml"/>
  <Override PartName="/ppt/ink/ink1119.xml" ContentType="application/inkml+xml"/>
  <Override PartName="/ppt/ink/ink1120.xml" ContentType="application/inkml+xml"/>
  <Override PartName="/ppt/ink/ink1121.xml" ContentType="application/inkml+xml"/>
  <Override PartName="/ppt/ink/ink1122.xml" ContentType="application/inkml+xml"/>
  <Override PartName="/ppt/ink/ink1123.xml" ContentType="application/inkml+xml"/>
  <Override PartName="/ppt/ink/ink1124.xml" ContentType="application/inkml+xml"/>
  <Override PartName="/ppt/ink/ink1125.xml" ContentType="application/inkml+xml"/>
  <Override PartName="/ppt/ink/ink1126.xml" ContentType="application/inkml+xml"/>
  <Override PartName="/ppt/ink/ink1127.xml" ContentType="application/inkml+xml"/>
  <Override PartName="/ppt/ink/ink1128.xml" ContentType="application/inkml+xml"/>
  <Override PartName="/ppt/ink/ink1129.xml" ContentType="application/inkml+xml"/>
  <Override PartName="/ppt/ink/ink1130.xml" ContentType="application/inkml+xml"/>
  <Override PartName="/ppt/ink/ink1131.xml" ContentType="application/inkml+xml"/>
  <Override PartName="/ppt/ink/ink1132.xml" ContentType="application/inkml+xml"/>
  <Override PartName="/ppt/ink/ink1133.xml" ContentType="application/inkml+xml"/>
  <Override PartName="/ppt/ink/ink1134.xml" ContentType="application/inkml+xml"/>
  <Override PartName="/ppt/ink/ink1135.xml" ContentType="application/inkml+xml"/>
  <Override PartName="/ppt/ink/ink1136.xml" ContentType="application/inkml+xml"/>
  <Override PartName="/ppt/ink/ink1137.xml" ContentType="application/inkml+xml"/>
  <Override PartName="/ppt/ink/ink1138.xml" ContentType="application/inkml+xml"/>
  <Override PartName="/ppt/ink/ink1139.xml" ContentType="application/inkml+xml"/>
  <Override PartName="/ppt/ink/ink1140.xml" ContentType="application/inkml+xml"/>
  <Override PartName="/ppt/ink/ink1141.xml" ContentType="application/inkml+xml"/>
  <Override PartName="/ppt/ink/ink1142.xml" ContentType="application/inkml+xml"/>
  <Override PartName="/ppt/ink/ink1143.xml" ContentType="application/inkml+xml"/>
  <Override PartName="/ppt/ink/ink1144.xml" ContentType="application/inkml+xml"/>
  <Override PartName="/ppt/ink/ink1145.xml" ContentType="application/inkml+xml"/>
  <Override PartName="/ppt/ink/ink1146.xml" ContentType="application/inkml+xml"/>
  <Override PartName="/ppt/ink/ink1147.xml" ContentType="application/inkml+xml"/>
  <Override PartName="/ppt/ink/ink1148.xml" ContentType="application/inkml+xml"/>
  <Override PartName="/ppt/ink/ink1149.xml" ContentType="application/inkml+xml"/>
  <Override PartName="/ppt/ink/ink1150.xml" ContentType="application/inkml+xml"/>
  <Override PartName="/ppt/ink/ink1151.xml" ContentType="application/inkml+xml"/>
  <Override PartName="/ppt/ink/ink1152.xml" ContentType="application/inkml+xml"/>
  <Override PartName="/ppt/ink/ink1153.xml" ContentType="application/inkml+xml"/>
  <Override PartName="/ppt/ink/ink1154.xml" ContentType="application/inkml+xml"/>
  <Override PartName="/ppt/ink/ink1155.xml" ContentType="application/inkml+xml"/>
  <Override PartName="/ppt/ink/ink1156.xml" ContentType="application/inkml+xml"/>
  <Override PartName="/ppt/ink/ink1157.xml" ContentType="application/inkml+xml"/>
  <Override PartName="/ppt/ink/ink1158.xml" ContentType="application/inkml+xml"/>
  <Override PartName="/ppt/ink/ink1159.xml" ContentType="application/inkml+xml"/>
  <Override PartName="/ppt/ink/ink1160.xml" ContentType="application/inkml+xml"/>
  <Override PartName="/ppt/ink/ink1161.xml" ContentType="application/inkml+xml"/>
  <Override PartName="/ppt/ink/ink1162.xml" ContentType="application/inkml+xml"/>
  <Override PartName="/ppt/ink/ink1163.xml" ContentType="application/inkml+xml"/>
  <Override PartName="/ppt/ink/ink1164.xml" ContentType="application/inkml+xml"/>
  <Override PartName="/ppt/ink/ink1165.xml" ContentType="application/inkml+xml"/>
  <Override PartName="/ppt/ink/ink1166.xml" ContentType="application/inkml+xml"/>
  <Override PartName="/ppt/ink/ink1167.xml" ContentType="application/inkml+xml"/>
  <Override PartName="/ppt/ink/ink1168.xml" ContentType="application/inkml+xml"/>
  <Override PartName="/ppt/ink/ink1169.xml" ContentType="application/inkml+xml"/>
  <Override PartName="/ppt/ink/ink1170.xml" ContentType="application/inkml+xml"/>
  <Override PartName="/ppt/ink/ink1171.xml" ContentType="application/inkml+xml"/>
  <Override PartName="/ppt/ink/ink1172.xml" ContentType="application/inkml+xml"/>
  <Override PartName="/ppt/ink/ink1173.xml" ContentType="application/inkml+xml"/>
  <Override PartName="/ppt/ink/ink1174.xml" ContentType="application/inkml+xml"/>
  <Override PartName="/ppt/ink/ink1175.xml" ContentType="application/inkml+xml"/>
  <Override PartName="/ppt/ink/ink1176.xml" ContentType="application/inkml+xml"/>
  <Override PartName="/ppt/ink/ink1177.xml" ContentType="application/inkml+xml"/>
  <Override PartName="/ppt/ink/ink1178.xml" ContentType="application/inkml+xml"/>
  <Override PartName="/ppt/ink/ink1179.xml" ContentType="application/inkml+xml"/>
  <Override PartName="/ppt/ink/ink1180.xml" ContentType="application/inkml+xml"/>
  <Override PartName="/ppt/ink/ink1181.xml" ContentType="application/inkml+xml"/>
  <Override PartName="/ppt/ink/ink1182.xml" ContentType="application/inkml+xml"/>
  <Override PartName="/ppt/ink/ink1183.xml" ContentType="application/inkml+xml"/>
  <Override PartName="/ppt/ink/ink1184.xml" ContentType="application/inkml+xml"/>
  <Override PartName="/ppt/ink/ink1185.xml" ContentType="application/inkml+xml"/>
  <Override PartName="/ppt/ink/ink1186.xml" ContentType="application/inkml+xml"/>
  <Override PartName="/ppt/ink/ink1187.xml" ContentType="application/inkml+xml"/>
  <Override PartName="/ppt/ink/ink1188.xml" ContentType="application/inkml+xml"/>
  <Override PartName="/ppt/ink/ink1189.xml" ContentType="application/inkml+xml"/>
  <Override PartName="/ppt/ink/ink1190.xml" ContentType="application/inkml+xml"/>
  <Override PartName="/ppt/ink/ink1191.xml" ContentType="application/inkml+xml"/>
  <Override PartName="/ppt/ink/ink1192.xml" ContentType="application/inkml+xml"/>
  <Override PartName="/ppt/ink/ink1193.xml" ContentType="application/inkml+xml"/>
  <Override PartName="/ppt/ink/ink1194.xml" ContentType="application/inkml+xml"/>
  <Override PartName="/ppt/ink/ink1195.xml" ContentType="application/inkml+xml"/>
  <Override PartName="/ppt/ink/ink1196.xml" ContentType="application/inkml+xml"/>
  <Override PartName="/ppt/ink/ink1197.xml" ContentType="application/inkml+xml"/>
  <Override PartName="/ppt/ink/ink1198.xml" ContentType="application/inkml+xml"/>
  <Override PartName="/ppt/ink/ink1199.xml" ContentType="application/inkml+xml"/>
  <Override PartName="/ppt/ink/ink1200.xml" ContentType="application/inkml+xml"/>
  <Override PartName="/ppt/ink/ink1201.xml" ContentType="application/inkml+xml"/>
  <Override PartName="/ppt/ink/ink1202.xml" ContentType="application/inkml+xml"/>
  <Override PartName="/ppt/ink/ink1203.xml" ContentType="application/inkml+xml"/>
  <Override PartName="/ppt/ink/ink1204.xml" ContentType="application/inkml+xml"/>
  <Override PartName="/ppt/ink/ink1205.xml" ContentType="application/inkml+xml"/>
  <Override PartName="/ppt/ink/ink1206.xml" ContentType="application/inkml+xml"/>
  <Override PartName="/ppt/ink/ink1207.xml" ContentType="application/inkml+xml"/>
  <Override PartName="/ppt/ink/ink1208.xml" ContentType="application/inkml+xml"/>
  <Override PartName="/ppt/ink/ink1209.xml" ContentType="application/inkml+xml"/>
  <Override PartName="/ppt/ink/ink1210.xml" ContentType="application/inkml+xml"/>
  <Override PartName="/ppt/ink/ink1211.xml" ContentType="application/inkml+xml"/>
  <Override PartName="/ppt/ink/ink1212.xml" ContentType="application/inkml+xml"/>
  <Override PartName="/ppt/ink/ink1213.xml" ContentType="application/inkml+xml"/>
  <Override PartName="/ppt/ink/ink1214.xml" ContentType="application/inkml+xml"/>
  <Override PartName="/ppt/ink/ink1215.xml" ContentType="application/inkml+xml"/>
  <Override PartName="/ppt/ink/ink1216.xml" ContentType="application/inkml+xml"/>
  <Override PartName="/ppt/ink/ink1217.xml" ContentType="application/inkml+xml"/>
  <Override PartName="/ppt/ink/ink1218.xml" ContentType="application/inkml+xml"/>
  <Override PartName="/ppt/ink/ink1219.xml" ContentType="application/inkml+xml"/>
  <Override PartName="/ppt/ink/ink1220.xml" ContentType="application/inkml+xml"/>
  <Override PartName="/ppt/ink/ink1221.xml" ContentType="application/inkml+xml"/>
  <Override PartName="/ppt/ink/ink1222.xml" ContentType="application/inkml+xml"/>
  <Override PartName="/ppt/ink/ink1223.xml" ContentType="application/inkml+xml"/>
  <Override PartName="/ppt/ink/ink1224.xml" ContentType="application/inkml+xml"/>
  <Override PartName="/ppt/ink/ink1225.xml" ContentType="application/inkml+xml"/>
  <Override PartName="/ppt/ink/ink1226.xml" ContentType="application/inkml+xml"/>
  <Override PartName="/ppt/ink/ink1227.xml" ContentType="application/inkml+xml"/>
  <Override PartName="/ppt/ink/ink1228.xml" ContentType="application/inkml+xml"/>
  <Override PartName="/ppt/ink/ink1229.xml" ContentType="application/inkml+xml"/>
  <Override PartName="/ppt/ink/ink1230.xml" ContentType="application/inkml+xml"/>
  <Override PartName="/ppt/ink/ink1231.xml" ContentType="application/inkml+xml"/>
  <Override PartName="/ppt/ink/ink1232.xml" ContentType="application/inkml+xml"/>
  <Override PartName="/ppt/ink/ink1233.xml" ContentType="application/inkml+xml"/>
  <Override PartName="/ppt/ink/ink1234.xml" ContentType="application/inkml+xml"/>
  <Override PartName="/ppt/ink/ink1235.xml" ContentType="application/inkml+xml"/>
  <Override PartName="/ppt/ink/ink1236.xml" ContentType="application/inkml+xml"/>
  <Override PartName="/ppt/ink/ink1237.xml" ContentType="application/inkml+xml"/>
  <Override PartName="/ppt/ink/ink1238.xml" ContentType="application/inkml+xml"/>
  <Override PartName="/ppt/ink/ink1239.xml" ContentType="application/inkml+xml"/>
  <Override PartName="/ppt/ink/ink1240.xml" ContentType="application/inkml+xml"/>
  <Override PartName="/ppt/ink/ink1241.xml" ContentType="application/inkml+xml"/>
  <Override PartName="/ppt/ink/ink1242.xml" ContentType="application/inkml+xml"/>
  <Override PartName="/ppt/ink/ink1243.xml" ContentType="application/inkml+xml"/>
  <Override PartName="/ppt/ink/ink1244.xml" ContentType="application/inkml+xml"/>
  <Override PartName="/ppt/ink/ink1245.xml" ContentType="application/inkml+xml"/>
  <Override PartName="/ppt/ink/ink1246.xml" ContentType="application/inkml+xml"/>
  <Override PartName="/ppt/ink/ink1247.xml" ContentType="application/inkml+xml"/>
  <Override PartName="/ppt/ink/ink1248.xml" ContentType="application/inkml+xml"/>
  <Override PartName="/ppt/ink/ink1249.xml" ContentType="application/inkml+xml"/>
  <Override PartName="/ppt/ink/ink1250.xml" ContentType="application/inkml+xml"/>
  <Override PartName="/ppt/ink/ink1251.xml" ContentType="application/inkml+xml"/>
  <Override PartName="/ppt/ink/ink1252.xml" ContentType="application/inkml+xml"/>
  <Override PartName="/ppt/ink/ink1253.xml" ContentType="application/inkml+xml"/>
  <Override PartName="/ppt/ink/ink1254.xml" ContentType="application/inkml+xml"/>
  <Override PartName="/ppt/ink/ink1255.xml" ContentType="application/inkml+xml"/>
  <Override PartName="/ppt/ink/ink1256.xml" ContentType="application/inkml+xml"/>
  <Override PartName="/ppt/ink/ink1257.xml" ContentType="application/inkml+xml"/>
  <Override PartName="/ppt/ink/ink1258.xml" ContentType="application/inkml+xml"/>
  <Override PartName="/ppt/ink/ink1259.xml" ContentType="application/inkml+xml"/>
  <Override PartName="/ppt/ink/ink1260.xml" ContentType="application/inkml+xml"/>
  <Override PartName="/ppt/ink/ink1261.xml" ContentType="application/inkml+xml"/>
  <Override PartName="/ppt/ink/ink1262.xml" ContentType="application/inkml+xml"/>
  <Override PartName="/ppt/ink/ink1263.xml" ContentType="application/inkml+xml"/>
  <Override PartName="/ppt/ink/ink1264.xml" ContentType="application/inkml+xml"/>
  <Override PartName="/ppt/ink/ink1265.xml" ContentType="application/inkml+xml"/>
  <Override PartName="/ppt/ink/ink1266.xml" ContentType="application/inkml+xml"/>
  <Override PartName="/ppt/ink/ink1267.xml" ContentType="application/inkml+xml"/>
  <Override PartName="/ppt/ink/ink1268.xml" ContentType="application/inkml+xml"/>
  <Override PartName="/ppt/ink/ink1269.xml" ContentType="application/inkml+xml"/>
  <Override PartName="/ppt/ink/ink1270.xml" ContentType="application/inkml+xml"/>
  <Override PartName="/ppt/ink/ink1271.xml" ContentType="application/inkml+xml"/>
  <Override PartName="/ppt/ink/ink1272.xml" ContentType="application/inkml+xml"/>
  <Override PartName="/ppt/ink/ink1273.xml" ContentType="application/inkml+xml"/>
  <Override PartName="/ppt/ink/ink1274.xml" ContentType="application/inkml+xml"/>
  <Override PartName="/ppt/ink/ink1275.xml" ContentType="application/inkml+xml"/>
  <Override PartName="/ppt/ink/ink1276.xml" ContentType="application/inkml+xml"/>
  <Override PartName="/ppt/ink/ink1277.xml" ContentType="application/inkml+xml"/>
  <Override PartName="/ppt/ink/ink1278.xml" ContentType="application/inkml+xml"/>
  <Override PartName="/ppt/ink/ink1279.xml" ContentType="application/inkml+xml"/>
  <Override PartName="/ppt/ink/ink1280.xml" ContentType="application/inkml+xml"/>
  <Override PartName="/ppt/ink/ink1281.xml" ContentType="application/inkml+xml"/>
  <Override PartName="/ppt/ink/ink1282.xml" ContentType="application/inkml+xml"/>
  <Override PartName="/ppt/ink/ink1283.xml" ContentType="application/inkml+xml"/>
  <Override PartName="/ppt/ink/ink1284.xml" ContentType="application/inkml+xml"/>
  <Override PartName="/ppt/ink/ink1285.xml" ContentType="application/inkml+xml"/>
  <Override PartName="/ppt/ink/ink1286.xml" ContentType="application/inkml+xml"/>
  <Override PartName="/ppt/ink/ink1287.xml" ContentType="application/inkml+xml"/>
  <Override PartName="/ppt/ink/ink1288.xml" ContentType="application/inkml+xml"/>
  <Override PartName="/ppt/ink/ink1289.xml" ContentType="application/inkml+xml"/>
  <Override PartName="/ppt/ink/ink1290.xml" ContentType="application/inkml+xml"/>
  <Override PartName="/ppt/ink/ink1291.xml" ContentType="application/inkml+xml"/>
  <Override PartName="/ppt/ink/ink1292.xml" ContentType="application/inkml+xml"/>
  <Override PartName="/ppt/ink/ink1293.xml" ContentType="application/inkml+xml"/>
  <Override PartName="/ppt/ink/ink1294.xml" ContentType="application/inkml+xml"/>
  <Override PartName="/ppt/ink/ink1295.xml" ContentType="application/inkml+xml"/>
  <Override PartName="/ppt/ink/ink1296.xml" ContentType="application/inkml+xml"/>
  <Override PartName="/ppt/ink/ink1297.xml" ContentType="application/inkml+xml"/>
  <Override PartName="/ppt/ink/ink1298.xml" ContentType="application/inkml+xml"/>
  <Override PartName="/ppt/ink/ink1299.xml" ContentType="application/inkml+xml"/>
  <Override PartName="/ppt/ink/ink1300.xml" ContentType="application/inkml+xml"/>
  <Override PartName="/ppt/ink/ink1301.xml" ContentType="application/inkml+xml"/>
  <Override PartName="/ppt/ink/ink1302.xml" ContentType="application/inkml+xml"/>
  <Override PartName="/ppt/ink/ink1303.xml" ContentType="application/inkml+xml"/>
  <Override PartName="/ppt/ink/ink1304.xml" ContentType="application/inkml+xml"/>
  <Override PartName="/ppt/ink/ink1305.xml" ContentType="application/inkml+xml"/>
  <Override PartName="/ppt/ink/ink1306.xml" ContentType="application/inkml+xml"/>
  <Override PartName="/ppt/ink/ink1307.xml" ContentType="application/inkml+xml"/>
  <Override PartName="/ppt/ink/ink1308.xml" ContentType="application/inkml+xml"/>
  <Override PartName="/ppt/ink/ink1309.xml" ContentType="application/inkml+xml"/>
  <Override PartName="/ppt/ink/ink1310.xml" ContentType="application/inkml+xml"/>
  <Override PartName="/ppt/ink/ink1311.xml" ContentType="application/inkml+xml"/>
  <Override PartName="/ppt/ink/ink1312.xml" ContentType="application/inkml+xml"/>
  <Override PartName="/ppt/ink/ink1313.xml" ContentType="application/inkml+xml"/>
  <Override PartName="/ppt/ink/ink1314.xml" ContentType="application/inkml+xml"/>
  <Override PartName="/ppt/ink/ink1315.xml" ContentType="application/inkml+xml"/>
  <Override PartName="/ppt/ink/ink1316.xml" ContentType="application/inkml+xml"/>
  <Override PartName="/ppt/ink/ink1317.xml" ContentType="application/inkml+xml"/>
  <Override PartName="/ppt/ink/ink1318.xml" ContentType="application/inkml+xml"/>
  <Override PartName="/ppt/ink/ink1319.xml" ContentType="application/inkml+xml"/>
  <Override PartName="/ppt/ink/ink1320.xml" ContentType="application/inkml+xml"/>
  <Override PartName="/ppt/ink/ink1321.xml" ContentType="application/inkml+xml"/>
  <Override PartName="/ppt/ink/ink1322.xml" ContentType="application/inkml+xml"/>
  <Override PartName="/ppt/ink/ink1323.xml" ContentType="application/inkml+xml"/>
  <Override PartName="/ppt/ink/ink1324.xml" ContentType="application/inkml+xml"/>
  <Override PartName="/ppt/ink/ink1325.xml" ContentType="application/inkml+xml"/>
  <Override PartName="/ppt/ink/ink1326.xml" ContentType="application/inkml+xml"/>
  <Override PartName="/ppt/ink/ink1327.xml" ContentType="application/inkml+xml"/>
  <Override PartName="/ppt/ink/ink1328.xml" ContentType="application/inkml+xml"/>
  <Override PartName="/ppt/ink/ink1329.xml" ContentType="application/inkml+xml"/>
  <Override PartName="/ppt/ink/ink1330.xml" ContentType="application/inkml+xml"/>
  <Override PartName="/ppt/ink/ink1331.xml" ContentType="application/inkml+xml"/>
  <Override PartName="/ppt/ink/ink1332.xml" ContentType="application/inkml+xml"/>
  <Override PartName="/ppt/ink/ink1333.xml" ContentType="application/inkml+xml"/>
  <Override PartName="/ppt/ink/ink1334.xml" ContentType="application/inkml+xml"/>
  <Override PartName="/ppt/ink/ink1335.xml" ContentType="application/inkml+xml"/>
  <Override PartName="/ppt/ink/ink1336.xml" ContentType="application/inkml+xml"/>
  <Override PartName="/ppt/ink/ink1337.xml" ContentType="application/inkml+xml"/>
  <Override PartName="/ppt/ink/ink1338.xml" ContentType="application/inkml+xml"/>
  <Override PartName="/ppt/ink/ink1339.xml" ContentType="application/inkml+xml"/>
  <Override PartName="/ppt/ink/ink1340.xml" ContentType="application/inkml+xml"/>
  <Override PartName="/ppt/ink/ink1341.xml" ContentType="application/inkml+xml"/>
  <Override PartName="/ppt/ink/ink1342.xml" ContentType="application/inkml+xml"/>
  <Override PartName="/ppt/ink/ink1343.xml" ContentType="application/inkml+xml"/>
  <Override PartName="/ppt/ink/ink1344.xml" ContentType="application/inkml+xml"/>
  <Override PartName="/ppt/ink/ink1345.xml" ContentType="application/inkml+xml"/>
  <Override PartName="/ppt/ink/ink1346.xml" ContentType="application/inkml+xml"/>
  <Override PartName="/ppt/ink/ink1347.xml" ContentType="application/inkml+xml"/>
  <Override PartName="/ppt/ink/ink1348.xml" ContentType="application/inkml+xml"/>
  <Override PartName="/ppt/ink/ink1349.xml" ContentType="application/inkml+xml"/>
  <Override PartName="/ppt/ink/ink1350.xml" ContentType="application/inkml+xml"/>
  <Override PartName="/ppt/ink/ink1351.xml" ContentType="application/inkml+xml"/>
  <Override PartName="/ppt/ink/ink1352.xml" ContentType="application/inkml+xml"/>
  <Override PartName="/ppt/ink/ink1353.xml" ContentType="application/inkml+xml"/>
  <Override PartName="/ppt/ink/ink1354.xml" ContentType="application/inkml+xml"/>
  <Override PartName="/ppt/ink/ink1355.xml" ContentType="application/inkml+xml"/>
  <Override PartName="/ppt/ink/ink1356.xml" ContentType="application/inkml+xml"/>
  <Override PartName="/ppt/ink/ink1357.xml" ContentType="application/inkml+xml"/>
  <Override PartName="/ppt/ink/ink1358.xml" ContentType="application/inkml+xml"/>
  <Override PartName="/ppt/ink/ink1359.xml" ContentType="application/inkml+xml"/>
  <Override PartName="/ppt/ink/ink1360.xml" ContentType="application/inkml+xml"/>
  <Override PartName="/ppt/ink/ink1361.xml" ContentType="application/inkml+xml"/>
  <Override PartName="/ppt/ink/ink1362.xml" ContentType="application/inkml+xml"/>
  <Override PartName="/ppt/ink/ink1363.xml" ContentType="application/inkml+xml"/>
  <Override PartName="/ppt/ink/ink1364.xml" ContentType="application/inkml+xml"/>
  <Override PartName="/ppt/ink/ink1365.xml" ContentType="application/inkml+xml"/>
  <Override PartName="/ppt/ink/ink1366.xml" ContentType="application/inkml+xml"/>
  <Override PartName="/ppt/ink/ink1367.xml" ContentType="application/inkml+xml"/>
  <Override PartName="/ppt/ink/ink1368.xml" ContentType="application/inkml+xml"/>
  <Override PartName="/ppt/ink/ink1369.xml" ContentType="application/inkml+xml"/>
  <Override PartName="/ppt/ink/ink1370.xml" ContentType="application/inkml+xml"/>
  <Override PartName="/ppt/ink/ink1371.xml" ContentType="application/inkml+xml"/>
  <Override PartName="/ppt/ink/ink1372.xml" ContentType="application/inkml+xml"/>
  <Override PartName="/ppt/ink/ink1373.xml" ContentType="application/inkml+xml"/>
  <Override PartName="/ppt/ink/ink1374.xml" ContentType="application/inkml+xml"/>
  <Override PartName="/ppt/ink/ink1375.xml" ContentType="application/inkml+xml"/>
  <Override PartName="/ppt/ink/ink1376.xml" ContentType="application/inkml+xml"/>
  <Override PartName="/ppt/ink/ink1377.xml" ContentType="application/inkml+xml"/>
  <Override PartName="/ppt/ink/ink1378.xml" ContentType="application/inkml+xml"/>
  <Override PartName="/ppt/ink/ink1379.xml" ContentType="application/inkml+xml"/>
  <Override PartName="/ppt/ink/ink1380.xml" ContentType="application/inkml+xml"/>
  <Override PartName="/ppt/ink/ink1381.xml" ContentType="application/inkml+xml"/>
  <Override PartName="/ppt/ink/ink1382.xml" ContentType="application/inkml+xml"/>
  <Override PartName="/ppt/ink/ink1383.xml" ContentType="application/inkml+xml"/>
  <Override PartName="/ppt/ink/ink1384.xml" ContentType="application/inkml+xml"/>
  <Override PartName="/ppt/ink/ink1385.xml" ContentType="application/inkml+xml"/>
  <Override PartName="/ppt/ink/ink1386.xml" ContentType="application/inkml+xml"/>
  <Override PartName="/ppt/ink/ink1387.xml" ContentType="application/inkml+xml"/>
  <Override PartName="/ppt/ink/ink1388.xml" ContentType="application/inkml+xml"/>
  <Override PartName="/ppt/ink/ink1389.xml" ContentType="application/inkml+xml"/>
  <Override PartName="/ppt/ink/ink1390.xml" ContentType="application/inkml+xml"/>
  <Override PartName="/ppt/ink/ink1391.xml" ContentType="application/inkml+xml"/>
  <Override PartName="/ppt/ink/ink1392.xml" ContentType="application/inkml+xml"/>
  <Override PartName="/ppt/ink/ink1393.xml" ContentType="application/inkml+xml"/>
  <Override PartName="/ppt/ink/ink1394.xml" ContentType="application/inkml+xml"/>
  <Override PartName="/ppt/ink/ink1395.xml" ContentType="application/inkml+xml"/>
  <Override PartName="/ppt/ink/ink1396.xml" ContentType="application/inkml+xml"/>
  <Override PartName="/ppt/ink/ink1397.xml" ContentType="application/inkml+xml"/>
  <Override PartName="/ppt/ink/ink1398.xml" ContentType="application/inkml+xml"/>
  <Override PartName="/ppt/ink/ink1399.xml" ContentType="application/inkml+xml"/>
  <Override PartName="/ppt/ink/ink1400.xml" ContentType="application/inkml+xml"/>
  <Override PartName="/ppt/ink/ink1401.xml" ContentType="application/inkml+xml"/>
  <Override PartName="/ppt/ink/ink1402.xml" ContentType="application/inkml+xml"/>
  <Override PartName="/ppt/ink/ink1403.xml" ContentType="application/inkml+xml"/>
  <Override PartName="/ppt/ink/ink1404.xml" ContentType="application/inkml+xml"/>
  <Override PartName="/ppt/ink/ink1405.xml" ContentType="application/inkml+xml"/>
  <Override PartName="/ppt/ink/ink1406.xml" ContentType="application/inkml+xml"/>
  <Override PartName="/ppt/ink/ink1407.xml" ContentType="application/inkml+xml"/>
  <Override PartName="/ppt/ink/ink1408.xml" ContentType="application/inkml+xml"/>
  <Override PartName="/ppt/ink/ink1409.xml" ContentType="application/inkml+xml"/>
  <Override PartName="/ppt/ink/ink1410.xml" ContentType="application/inkml+xml"/>
  <Override PartName="/ppt/ink/ink1411.xml" ContentType="application/inkml+xml"/>
  <Override PartName="/ppt/ink/ink1412.xml" ContentType="application/inkml+xml"/>
  <Override PartName="/ppt/ink/ink1413.xml" ContentType="application/inkml+xml"/>
  <Override PartName="/ppt/ink/ink1414.xml" ContentType="application/inkml+xml"/>
  <Override PartName="/ppt/ink/ink1415.xml" ContentType="application/inkml+xml"/>
  <Override PartName="/ppt/ink/ink1416.xml" ContentType="application/inkml+xml"/>
  <Override PartName="/ppt/ink/ink1417.xml" ContentType="application/inkml+xml"/>
  <Override PartName="/ppt/ink/ink1418.xml" ContentType="application/inkml+xml"/>
  <Override PartName="/ppt/ink/ink1419.xml" ContentType="application/inkml+xml"/>
  <Override PartName="/ppt/ink/ink1420.xml" ContentType="application/inkml+xml"/>
  <Override PartName="/ppt/ink/ink1421.xml" ContentType="application/inkml+xml"/>
  <Override PartName="/ppt/ink/ink1422.xml" ContentType="application/inkml+xml"/>
  <Override PartName="/ppt/ink/ink1423.xml" ContentType="application/inkml+xml"/>
  <Override PartName="/ppt/ink/ink1424.xml" ContentType="application/inkml+xml"/>
  <Override PartName="/ppt/ink/ink1425.xml" ContentType="application/inkml+xml"/>
  <Override PartName="/ppt/ink/ink1426.xml" ContentType="application/inkml+xml"/>
  <Override PartName="/ppt/ink/ink1427.xml" ContentType="application/inkml+xml"/>
  <Override PartName="/ppt/ink/ink1428.xml" ContentType="application/inkml+xml"/>
  <Override PartName="/ppt/ink/ink1429.xml" ContentType="application/inkml+xml"/>
  <Override PartName="/ppt/ink/ink1430.xml" ContentType="application/inkml+xml"/>
  <Override PartName="/ppt/ink/ink1431.xml" ContentType="application/inkml+xml"/>
  <Override PartName="/ppt/ink/ink1432.xml" ContentType="application/inkml+xml"/>
  <Override PartName="/ppt/ink/ink1433.xml" ContentType="application/inkml+xml"/>
  <Override PartName="/ppt/ink/ink1434.xml" ContentType="application/inkml+xml"/>
  <Override PartName="/ppt/ink/ink1435.xml" ContentType="application/inkml+xml"/>
  <Override PartName="/ppt/ink/ink1436.xml" ContentType="application/inkml+xml"/>
  <Override PartName="/ppt/ink/ink1437.xml" ContentType="application/inkml+xml"/>
  <Override PartName="/ppt/ink/ink1438.xml" ContentType="application/inkml+xml"/>
  <Override PartName="/ppt/ink/ink1439.xml" ContentType="application/inkml+xml"/>
  <Override PartName="/ppt/ink/ink1440.xml" ContentType="application/inkml+xml"/>
  <Override PartName="/ppt/ink/ink1441.xml" ContentType="application/inkml+xml"/>
  <Override PartName="/ppt/ink/ink1442.xml" ContentType="application/inkml+xml"/>
  <Override PartName="/ppt/ink/ink1443.xml" ContentType="application/inkml+xml"/>
  <Override PartName="/ppt/ink/ink1444.xml" ContentType="application/inkml+xml"/>
  <Override PartName="/ppt/ink/ink1445.xml" ContentType="application/inkml+xml"/>
  <Override PartName="/ppt/ink/ink1446.xml" ContentType="application/inkml+xml"/>
  <Override PartName="/ppt/ink/ink1447.xml" ContentType="application/inkml+xml"/>
  <Override PartName="/ppt/ink/ink1448.xml" ContentType="application/inkml+xml"/>
  <Override PartName="/ppt/ink/ink1449.xml" ContentType="application/inkml+xml"/>
  <Override PartName="/ppt/ink/ink1450.xml" ContentType="application/inkml+xml"/>
  <Override PartName="/ppt/ink/ink1451.xml" ContentType="application/inkml+xml"/>
  <Override PartName="/ppt/ink/ink1452.xml" ContentType="application/inkml+xml"/>
  <Override PartName="/ppt/ink/ink1453.xml" ContentType="application/inkml+xml"/>
  <Override PartName="/ppt/ink/ink1454.xml" ContentType="application/inkml+xml"/>
  <Override PartName="/ppt/ink/ink1455.xml" ContentType="application/inkml+xml"/>
  <Override PartName="/ppt/ink/ink1456.xml" ContentType="application/inkml+xml"/>
  <Override PartName="/ppt/ink/ink1457.xml" ContentType="application/inkml+xml"/>
  <Override PartName="/ppt/ink/ink1458.xml" ContentType="application/inkml+xml"/>
  <Override PartName="/ppt/ink/ink1459.xml" ContentType="application/inkml+xml"/>
  <Override PartName="/ppt/ink/ink1460.xml" ContentType="application/inkml+xml"/>
  <Override PartName="/ppt/ink/ink1461.xml" ContentType="application/inkml+xml"/>
  <Override PartName="/ppt/ink/ink1462.xml" ContentType="application/inkml+xml"/>
  <Override PartName="/ppt/ink/ink1463.xml" ContentType="application/inkml+xml"/>
  <Override PartName="/ppt/ink/ink1464.xml" ContentType="application/inkml+xml"/>
  <Override PartName="/ppt/ink/ink1465.xml" ContentType="application/inkml+xml"/>
  <Override PartName="/ppt/ink/ink1466.xml" ContentType="application/inkml+xml"/>
  <Override PartName="/ppt/ink/ink1467.xml" ContentType="application/inkml+xml"/>
  <Override PartName="/ppt/ink/ink1468.xml" ContentType="application/inkml+xml"/>
  <Override PartName="/ppt/ink/ink1469.xml" ContentType="application/inkml+xml"/>
  <Override PartName="/ppt/ink/ink1470.xml" ContentType="application/inkml+xml"/>
  <Override PartName="/ppt/ink/ink1471.xml" ContentType="application/inkml+xml"/>
  <Override PartName="/ppt/ink/ink1472.xml" ContentType="application/inkml+xml"/>
  <Override PartName="/ppt/ink/ink1473.xml" ContentType="application/inkml+xml"/>
  <Override PartName="/ppt/ink/ink1474.xml" ContentType="application/inkml+xml"/>
  <Override PartName="/ppt/ink/ink1475.xml" ContentType="application/inkml+xml"/>
  <Override PartName="/ppt/ink/ink1476.xml" ContentType="application/inkml+xml"/>
  <Override PartName="/ppt/ink/ink1477.xml" ContentType="application/inkml+xml"/>
  <Override PartName="/ppt/ink/ink1478.xml" ContentType="application/inkml+xml"/>
  <Override PartName="/ppt/ink/ink1479.xml" ContentType="application/inkml+xml"/>
  <Override PartName="/ppt/ink/ink1480.xml" ContentType="application/inkml+xml"/>
  <Override PartName="/ppt/ink/ink1481.xml" ContentType="application/inkml+xml"/>
  <Override PartName="/ppt/ink/ink1482.xml" ContentType="application/inkml+xml"/>
  <Override PartName="/ppt/ink/ink1483.xml" ContentType="application/inkml+xml"/>
  <Override PartName="/ppt/ink/ink1484.xml" ContentType="application/inkml+xml"/>
  <Override PartName="/ppt/ink/ink1485.xml" ContentType="application/inkml+xml"/>
  <Override PartName="/ppt/ink/ink1486.xml" ContentType="application/inkml+xml"/>
  <Override PartName="/ppt/ink/ink1487.xml" ContentType="application/inkml+xml"/>
  <Override PartName="/ppt/ink/ink1488.xml" ContentType="application/inkml+xml"/>
  <Override PartName="/ppt/ink/ink1489.xml" ContentType="application/inkml+xml"/>
  <Override PartName="/ppt/ink/ink1490.xml" ContentType="application/inkml+xml"/>
  <Override PartName="/ppt/ink/ink1491.xml" ContentType="application/inkml+xml"/>
  <Override PartName="/ppt/ink/ink1492.xml" ContentType="application/inkml+xml"/>
  <Override PartName="/ppt/ink/ink1493.xml" ContentType="application/inkml+xml"/>
  <Override PartName="/ppt/ink/ink1494.xml" ContentType="application/inkml+xml"/>
  <Override PartName="/ppt/ink/ink1495.xml" ContentType="application/inkml+xml"/>
  <Override PartName="/ppt/ink/ink1496.xml" ContentType="application/inkml+xml"/>
  <Override PartName="/ppt/ink/ink1497.xml" ContentType="application/inkml+xml"/>
  <Override PartName="/ppt/ink/ink1498.xml" ContentType="application/inkml+xml"/>
  <Override PartName="/ppt/ink/ink1499.xml" ContentType="application/inkml+xml"/>
  <Override PartName="/ppt/ink/ink1500.xml" ContentType="application/inkml+xml"/>
  <Override PartName="/ppt/ink/ink1501.xml" ContentType="application/inkml+xml"/>
  <Override PartName="/ppt/ink/ink1502.xml" ContentType="application/inkml+xml"/>
  <Override PartName="/ppt/ink/ink1503.xml" ContentType="application/inkml+xml"/>
  <Override PartName="/ppt/ink/ink1504.xml" ContentType="application/inkml+xml"/>
  <Override PartName="/ppt/ink/ink1505.xml" ContentType="application/inkml+xml"/>
  <Override PartName="/ppt/ink/ink1506.xml" ContentType="application/inkml+xml"/>
  <Override PartName="/ppt/ink/ink1507.xml" ContentType="application/inkml+xml"/>
  <Override PartName="/ppt/ink/ink1508.xml" ContentType="application/inkml+xml"/>
  <Override PartName="/ppt/ink/ink1509.xml" ContentType="application/inkml+xml"/>
  <Override PartName="/ppt/ink/ink1510.xml" ContentType="application/inkml+xml"/>
  <Override PartName="/ppt/ink/ink1511.xml" ContentType="application/inkml+xml"/>
  <Override PartName="/ppt/ink/ink1512.xml" ContentType="application/inkml+xml"/>
  <Override PartName="/ppt/ink/ink1513.xml" ContentType="application/inkml+xml"/>
  <Override PartName="/ppt/ink/ink1514.xml" ContentType="application/inkml+xml"/>
  <Override PartName="/ppt/ink/ink1515.xml" ContentType="application/inkml+xml"/>
  <Override PartName="/ppt/ink/ink1516.xml" ContentType="application/inkml+xml"/>
  <Override PartName="/ppt/ink/ink1517.xml" ContentType="application/inkml+xml"/>
  <Override PartName="/ppt/ink/ink1518.xml" ContentType="application/inkml+xml"/>
  <Override PartName="/ppt/ink/ink1519.xml" ContentType="application/inkml+xml"/>
  <Override PartName="/ppt/ink/ink1520.xml" ContentType="application/inkml+xml"/>
  <Override PartName="/ppt/ink/ink1521.xml" ContentType="application/inkml+xml"/>
  <Override PartName="/ppt/ink/ink1522.xml" ContentType="application/inkml+xml"/>
  <Override PartName="/ppt/ink/ink1523.xml" ContentType="application/inkml+xml"/>
  <Override PartName="/ppt/ink/ink1524.xml" ContentType="application/inkml+xml"/>
  <Override PartName="/ppt/ink/ink1525.xml" ContentType="application/inkml+xml"/>
  <Override PartName="/ppt/ink/ink1526.xml" ContentType="application/inkml+xml"/>
  <Override PartName="/ppt/ink/ink1527.xml" ContentType="application/inkml+xml"/>
  <Override PartName="/ppt/ink/ink1528.xml" ContentType="application/inkml+xml"/>
  <Override PartName="/ppt/ink/ink1529.xml" ContentType="application/inkml+xml"/>
  <Override PartName="/ppt/ink/ink1530.xml" ContentType="application/inkml+xml"/>
  <Override PartName="/ppt/ink/ink1531.xml" ContentType="application/inkml+xml"/>
  <Override PartName="/ppt/ink/ink1532.xml" ContentType="application/inkml+xml"/>
  <Override PartName="/ppt/ink/ink1533.xml" ContentType="application/inkml+xml"/>
  <Override PartName="/ppt/ink/ink1534.xml" ContentType="application/inkml+xml"/>
  <Override PartName="/ppt/ink/ink1535.xml" ContentType="application/inkml+xml"/>
  <Override PartName="/ppt/ink/ink1536.xml" ContentType="application/inkml+xml"/>
  <Override PartName="/ppt/ink/ink1537.xml" ContentType="application/inkml+xml"/>
  <Override PartName="/ppt/ink/ink1538.xml" ContentType="application/inkml+xml"/>
  <Override PartName="/ppt/ink/ink1539.xml" ContentType="application/inkml+xml"/>
  <Override PartName="/ppt/ink/ink1540.xml" ContentType="application/inkml+xml"/>
  <Override PartName="/ppt/ink/ink1541.xml" ContentType="application/inkml+xml"/>
  <Override PartName="/ppt/ink/ink1542.xml" ContentType="application/inkml+xml"/>
  <Override PartName="/ppt/ink/ink1543.xml" ContentType="application/inkml+xml"/>
  <Override PartName="/ppt/ink/ink1544.xml" ContentType="application/inkml+xml"/>
  <Override PartName="/ppt/ink/ink1545.xml" ContentType="application/inkml+xml"/>
  <Override PartName="/ppt/ink/ink1546.xml" ContentType="application/inkml+xml"/>
  <Override PartName="/ppt/ink/ink1547.xml" ContentType="application/inkml+xml"/>
  <Override PartName="/ppt/ink/ink1548.xml" ContentType="application/inkml+xml"/>
  <Override PartName="/ppt/ink/ink1549.xml" ContentType="application/inkml+xml"/>
  <Override PartName="/ppt/ink/ink1550.xml" ContentType="application/inkml+xml"/>
  <Override PartName="/ppt/ink/ink1551.xml" ContentType="application/inkml+xml"/>
  <Override PartName="/ppt/ink/ink1552.xml" ContentType="application/inkml+xml"/>
  <Override PartName="/ppt/ink/ink1553.xml" ContentType="application/inkml+xml"/>
  <Override PartName="/ppt/ink/ink1554.xml" ContentType="application/inkml+xml"/>
  <Override PartName="/ppt/ink/ink1555.xml" ContentType="application/inkml+xml"/>
  <Override PartName="/ppt/ink/ink1556.xml" ContentType="application/inkml+xml"/>
  <Override PartName="/ppt/ink/ink1557.xml" ContentType="application/inkml+xml"/>
  <Override PartName="/ppt/ink/ink1558.xml" ContentType="application/inkml+xml"/>
  <Override PartName="/ppt/ink/ink1559.xml" ContentType="application/inkml+xml"/>
  <Override PartName="/ppt/ink/ink1560.xml" ContentType="application/inkml+xml"/>
  <Override PartName="/ppt/ink/ink1561.xml" ContentType="application/inkml+xml"/>
  <Override PartName="/ppt/ink/ink1562.xml" ContentType="application/inkml+xml"/>
  <Override PartName="/ppt/ink/ink1563.xml" ContentType="application/inkml+xml"/>
  <Override PartName="/ppt/ink/ink1564.xml" ContentType="application/inkml+xml"/>
  <Override PartName="/ppt/ink/ink1565.xml" ContentType="application/inkml+xml"/>
  <Override PartName="/ppt/ink/ink1566.xml" ContentType="application/inkml+xml"/>
  <Override PartName="/ppt/ink/ink1567.xml" ContentType="application/inkml+xml"/>
  <Override PartName="/ppt/ink/ink1568.xml" ContentType="application/inkml+xml"/>
  <Override PartName="/ppt/ink/ink1569.xml" ContentType="application/inkml+xml"/>
  <Override PartName="/ppt/ink/ink1570.xml" ContentType="application/inkml+xml"/>
  <Override PartName="/ppt/ink/ink1571.xml" ContentType="application/inkml+xml"/>
  <Override PartName="/ppt/ink/ink1572.xml" ContentType="application/inkml+xml"/>
  <Override PartName="/ppt/ink/ink1573.xml" ContentType="application/inkml+xml"/>
  <Override PartName="/ppt/ink/ink1574.xml" ContentType="application/inkml+xml"/>
  <Override PartName="/ppt/ink/ink1575.xml" ContentType="application/inkml+xml"/>
  <Override PartName="/ppt/ink/ink1576.xml" ContentType="application/inkml+xml"/>
  <Override PartName="/ppt/ink/ink1577.xml" ContentType="application/inkml+xml"/>
  <Override PartName="/ppt/ink/ink1578.xml" ContentType="application/inkml+xml"/>
  <Override PartName="/ppt/ink/ink1579.xml" ContentType="application/inkml+xml"/>
  <Override PartName="/ppt/ink/ink1580.xml" ContentType="application/inkml+xml"/>
  <Override PartName="/ppt/ink/ink1581.xml" ContentType="application/inkml+xml"/>
  <Override PartName="/ppt/ink/ink1582.xml" ContentType="application/inkml+xml"/>
  <Override PartName="/ppt/ink/ink1583.xml" ContentType="application/inkml+xml"/>
  <Override PartName="/ppt/ink/ink1584.xml" ContentType="application/inkml+xml"/>
  <Override PartName="/ppt/ink/ink1585.xml" ContentType="application/inkml+xml"/>
  <Override PartName="/ppt/ink/ink1586.xml" ContentType="application/inkml+xml"/>
  <Override PartName="/ppt/ink/ink1587.xml" ContentType="application/inkml+xml"/>
  <Override PartName="/ppt/ink/ink1588.xml" ContentType="application/inkml+xml"/>
  <Override PartName="/ppt/ink/ink1589.xml" ContentType="application/inkml+xml"/>
  <Override PartName="/ppt/ink/ink1590.xml" ContentType="application/inkml+xml"/>
  <Override PartName="/ppt/ink/ink1591.xml" ContentType="application/inkml+xml"/>
  <Override PartName="/ppt/ink/ink1592.xml" ContentType="application/inkml+xml"/>
  <Override PartName="/ppt/ink/ink1593.xml" ContentType="application/inkml+xml"/>
  <Override PartName="/ppt/ink/ink1594.xml" ContentType="application/inkml+xml"/>
  <Override PartName="/ppt/ink/ink1595.xml" ContentType="application/inkml+xml"/>
  <Override PartName="/ppt/ink/ink1596.xml" ContentType="application/inkml+xml"/>
  <Override PartName="/ppt/ink/ink1597.xml" ContentType="application/inkml+xml"/>
  <Override PartName="/ppt/ink/ink1598.xml" ContentType="application/inkml+xml"/>
  <Override PartName="/ppt/ink/ink1599.xml" ContentType="application/inkml+xml"/>
  <Override PartName="/ppt/ink/ink1600.xml" ContentType="application/inkml+xml"/>
  <Override PartName="/ppt/ink/ink1601.xml" ContentType="application/inkml+xml"/>
  <Override PartName="/ppt/ink/ink1602.xml" ContentType="application/inkml+xml"/>
  <Override PartName="/ppt/ink/ink1603.xml" ContentType="application/inkml+xml"/>
  <Override PartName="/ppt/ink/ink1604.xml" ContentType="application/inkml+xml"/>
  <Override PartName="/ppt/ink/ink1605.xml" ContentType="application/inkml+xml"/>
  <Override PartName="/ppt/ink/ink1606.xml" ContentType="application/inkml+xml"/>
  <Override PartName="/ppt/ink/ink1607.xml" ContentType="application/inkml+xml"/>
  <Override PartName="/ppt/ink/ink1608.xml" ContentType="application/inkml+xml"/>
  <Override PartName="/ppt/ink/ink1609.xml" ContentType="application/inkml+xml"/>
  <Override PartName="/ppt/ink/ink1610.xml" ContentType="application/inkml+xml"/>
  <Override PartName="/ppt/ink/ink1611.xml" ContentType="application/inkml+xml"/>
  <Override PartName="/ppt/ink/ink1612.xml" ContentType="application/inkml+xml"/>
  <Override PartName="/ppt/ink/ink1613.xml" ContentType="application/inkml+xml"/>
  <Override PartName="/ppt/ink/ink1614.xml" ContentType="application/inkml+xml"/>
  <Override PartName="/ppt/ink/ink1615.xml" ContentType="application/inkml+xml"/>
  <Override PartName="/ppt/ink/ink1616.xml" ContentType="application/inkml+xml"/>
  <Override PartName="/ppt/ink/ink1617.xml" ContentType="application/inkml+xml"/>
  <Override PartName="/ppt/ink/ink1618.xml" ContentType="application/inkml+xml"/>
  <Override PartName="/ppt/ink/ink1619.xml" ContentType="application/inkml+xml"/>
  <Override PartName="/ppt/ink/ink1620.xml" ContentType="application/inkml+xml"/>
  <Override PartName="/ppt/ink/ink1621.xml" ContentType="application/inkml+xml"/>
  <Override PartName="/ppt/ink/ink1622.xml" ContentType="application/inkml+xml"/>
  <Override PartName="/ppt/ink/ink1623.xml" ContentType="application/inkml+xml"/>
  <Override PartName="/ppt/ink/ink1624.xml" ContentType="application/inkml+xml"/>
  <Override PartName="/ppt/ink/ink1625.xml" ContentType="application/inkml+xml"/>
  <Override PartName="/ppt/ink/ink1626.xml" ContentType="application/inkml+xml"/>
  <Override PartName="/ppt/ink/ink1627.xml" ContentType="application/inkml+xml"/>
  <Override PartName="/ppt/ink/ink1628.xml" ContentType="application/inkml+xml"/>
  <Override PartName="/ppt/ink/ink1629.xml" ContentType="application/inkml+xml"/>
  <Override PartName="/ppt/ink/ink1630.xml" ContentType="application/inkml+xml"/>
  <Override PartName="/ppt/ink/ink1631.xml" ContentType="application/inkml+xml"/>
  <Override PartName="/ppt/ink/ink1632.xml" ContentType="application/inkml+xml"/>
  <Override PartName="/ppt/ink/ink1633.xml" ContentType="application/inkml+xml"/>
  <Override PartName="/ppt/ink/ink1634.xml" ContentType="application/inkml+xml"/>
  <Override PartName="/ppt/ink/ink1635.xml" ContentType="application/inkml+xml"/>
  <Override PartName="/ppt/ink/ink1636.xml" ContentType="application/inkml+xml"/>
  <Override PartName="/ppt/ink/ink1637.xml" ContentType="application/inkml+xml"/>
  <Override PartName="/ppt/ink/ink1638.xml" ContentType="application/inkml+xml"/>
  <Override PartName="/ppt/ink/ink1639.xml" ContentType="application/inkml+xml"/>
  <Override PartName="/ppt/ink/ink1640.xml" ContentType="application/inkml+xml"/>
  <Override PartName="/ppt/ink/ink1641.xml" ContentType="application/inkml+xml"/>
  <Override PartName="/ppt/ink/ink1642.xml" ContentType="application/inkml+xml"/>
  <Override PartName="/ppt/ink/ink1643.xml" ContentType="application/inkml+xml"/>
  <Override PartName="/ppt/ink/ink1644.xml" ContentType="application/inkml+xml"/>
  <Override PartName="/ppt/ink/ink1645.xml" ContentType="application/inkml+xml"/>
  <Override PartName="/ppt/ink/ink1646.xml" ContentType="application/inkml+xml"/>
  <Override PartName="/ppt/ink/ink1647.xml" ContentType="application/inkml+xml"/>
  <Override PartName="/ppt/ink/ink1648.xml" ContentType="application/inkml+xml"/>
  <Override PartName="/ppt/ink/ink1649.xml" ContentType="application/inkml+xml"/>
  <Override PartName="/ppt/ink/ink1650.xml" ContentType="application/inkml+xml"/>
  <Override PartName="/ppt/ink/ink1651.xml" ContentType="application/inkml+xml"/>
  <Override PartName="/ppt/ink/ink1652.xml" ContentType="application/inkml+xml"/>
  <Override PartName="/ppt/ink/ink1653.xml" ContentType="application/inkml+xml"/>
  <Override PartName="/ppt/ink/ink1654.xml" ContentType="application/inkml+xml"/>
  <Override PartName="/ppt/ink/ink1655.xml" ContentType="application/inkml+xml"/>
  <Override PartName="/ppt/ink/ink1656.xml" ContentType="application/inkml+xml"/>
  <Override PartName="/ppt/ink/ink1657.xml" ContentType="application/inkml+xml"/>
  <Override PartName="/ppt/ink/ink1658.xml" ContentType="application/inkml+xml"/>
  <Override PartName="/ppt/ink/ink1659.xml" ContentType="application/inkml+xml"/>
  <Override PartName="/ppt/ink/ink1660.xml" ContentType="application/inkml+xml"/>
  <Override PartName="/ppt/ink/ink1661.xml" ContentType="application/inkml+xml"/>
  <Override PartName="/ppt/ink/ink1662.xml" ContentType="application/inkml+xml"/>
  <Override PartName="/ppt/ink/ink1663.xml" ContentType="application/inkml+xml"/>
  <Override PartName="/ppt/ink/ink1664.xml" ContentType="application/inkml+xml"/>
  <Override PartName="/ppt/ink/ink1665.xml" ContentType="application/inkml+xml"/>
  <Override PartName="/ppt/ink/ink1666.xml" ContentType="application/inkml+xml"/>
  <Override PartName="/ppt/ink/ink1667.xml" ContentType="application/inkml+xml"/>
  <Override PartName="/ppt/ink/ink1668.xml" ContentType="application/inkml+xml"/>
  <Override PartName="/ppt/ink/ink1669.xml" ContentType="application/inkml+xml"/>
  <Override PartName="/ppt/ink/ink1670.xml" ContentType="application/inkml+xml"/>
  <Override PartName="/ppt/ink/ink1671.xml" ContentType="application/inkml+xml"/>
  <Override PartName="/ppt/ink/ink1672.xml" ContentType="application/inkml+xml"/>
  <Override PartName="/ppt/ink/ink1673.xml" ContentType="application/inkml+xml"/>
  <Override PartName="/ppt/ink/ink1674.xml" ContentType="application/inkml+xml"/>
  <Override PartName="/ppt/ink/ink1675.xml" ContentType="application/inkml+xml"/>
  <Override PartName="/ppt/ink/ink1676.xml" ContentType="application/inkml+xml"/>
  <Override PartName="/ppt/ink/ink1677.xml" ContentType="application/inkml+xml"/>
  <Override PartName="/ppt/ink/ink1678.xml" ContentType="application/inkml+xml"/>
  <Override PartName="/ppt/ink/ink1679.xml" ContentType="application/inkml+xml"/>
  <Override PartName="/ppt/ink/ink1680.xml" ContentType="application/inkml+xml"/>
  <Override PartName="/ppt/ink/ink1681.xml" ContentType="application/inkml+xml"/>
  <Override PartName="/ppt/ink/ink1682.xml" ContentType="application/inkml+xml"/>
  <Override PartName="/ppt/ink/ink1683.xml" ContentType="application/inkml+xml"/>
  <Override PartName="/ppt/ink/ink1684.xml" ContentType="application/inkml+xml"/>
  <Override PartName="/ppt/ink/ink1685.xml" ContentType="application/inkml+xml"/>
  <Override PartName="/ppt/ink/ink1686.xml" ContentType="application/inkml+xml"/>
  <Override PartName="/ppt/ink/ink1687.xml" ContentType="application/inkml+xml"/>
  <Override PartName="/ppt/ink/ink1688.xml" ContentType="application/inkml+xml"/>
  <Override PartName="/ppt/ink/ink1689.xml" ContentType="application/inkml+xml"/>
  <Override PartName="/ppt/ink/ink1690.xml" ContentType="application/inkml+xml"/>
  <Override PartName="/ppt/ink/ink1691.xml" ContentType="application/inkml+xml"/>
  <Override PartName="/ppt/ink/ink1692.xml" ContentType="application/inkml+xml"/>
  <Override PartName="/ppt/ink/ink1693.xml" ContentType="application/inkml+xml"/>
  <Override PartName="/ppt/ink/ink1694.xml" ContentType="application/inkml+xml"/>
  <Override PartName="/ppt/ink/ink1695.xml" ContentType="application/inkml+xml"/>
  <Override PartName="/ppt/ink/ink1696.xml" ContentType="application/inkml+xml"/>
  <Override PartName="/ppt/ink/ink1697.xml" ContentType="application/inkml+xml"/>
  <Override PartName="/ppt/ink/ink1698.xml" ContentType="application/inkml+xml"/>
  <Override PartName="/ppt/ink/ink1699.xml" ContentType="application/inkml+xml"/>
  <Override PartName="/ppt/ink/ink1700.xml" ContentType="application/inkml+xml"/>
  <Override PartName="/ppt/ink/ink1701.xml" ContentType="application/inkml+xml"/>
  <Override PartName="/ppt/ink/ink1702.xml" ContentType="application/inkml+xml"/>
  <Override PartName="/ppt/ink/ink1703.xml" ContentType="application/inkml+xml"/>
  <Override PartName="/ppt/ink/ink1704.xml" ContentType="application/inkml+xml"/>
  <Override PartName="/ppt/ink/ink1705.xml" ContentType="application/inkml+xml"/>
  <Override PartName="/ppt/ink/ink1706.xml" ContentType="application/inkml+xml"/>
  <Override PartName="/ppt/ink/ink1707.xml" ContentType="application/inkml+xml"/>
  <Override PartName="/ppt/ink/ink1708.xml" ContentType="application/inkml+xml"/>
  <Override PartName="/ppt/ink/ink1709.xml" ContentType="application/inkml+xml"/>
  <Override PartName="/ppt/ink/ink1710.xml" ContentType="application/inkml+xml"/>
  <Override PartName="/ppt/ink/ink1711.xml" ContentType="application/inkml+xml"/>
  <Override PartName="/ppt/ink/ink1712.xml" ContentType="application/inkml+xml"/>
  <Override PartName="/ppt/ink/ink1713.xml" ContentType="application/inkml+xml"/>
  <Override PartName="/ppt/ink/ink1714.xml" ContentType="application/inkml+xml"/>
  <Override PartName="/ppt/ink/ink1715.xml" ContentType="application/inkml+xml"/>
  <Override PartName="/ppt/ink/ink1716.xml" ContentType="application/inkml+xml"/>
  <Override PartName="/ppt/ink/ink1717.xml" ContentType="application/inkml+xml"/>
  <Override PartName="/ppt/ink/ink1718.xml" ContentType="application/inkml+xml"/>
  <Override PartName="/ppt/ink/ink1719.xml" ContentType="application/inkml+xml"/>
  <Override PartName="/ppt/ink/ink1720.xml" ContentType="application/inkml+xml"/>
  <Override PartName="/ppt/ink/ink1721.xml" ContentType="application/inkml+xml"/>
  <Override PartName="/ppt/ink/ink1722.xml" ContentType="application/inkml+xml"/>
  <Override PartName="/ppt/ink/ink1723.xml" ContentType="application/inkml+xml"/>
  <Override PartName="/ppt/ink/ink1724.xml" ContentType="application/inkml+xml"/>
  <Override PartName="/ppt/ink/ink1725.xml" ContentType="application/inkml+xml"/>
  <Override PartName="/ppt/ink/ink1726.xml" ContentType="application/inkml+xml"/>
  <Override PartName="/ppt/ink/ink1727.xml" ContentType="application/inkml+xml"/>
  <Override PartName="/ppt/ink/ink1728.xml" ContentType="application/inkml+xml"/>
  <Override PartName="/ppt/ink/ink1729.xml" ContentType="application/inkml+xml"/>
  <Override PartName="/ppt/ink/ink1730.xml" ContentType="application/inkml+xml"/>
  <Override PartName="/ppt/ink/ink1731.xml" ContentType="application/inkml+xml"/>
  <Override PartName="/ppt/ink/ink1732.xml" ContentType="application/inkml+xml"/>
  <Override PartName="/ppt/ink/ink1733.xml" ContentType="application/inkml+xml"/>
  <Override PartName="/ppt/ink/ink1734.xml" ContentType="application/inkml+xml"/>
  <Override PartName="/ppt/ink/ink1735.xml" ContentType="application/inkml+xml"/>
  <Override PartName="/ppt/ink/ink1736.xml" ContentType="application/inkml+xml"/>
  <Override PartName="/ppt/ink/ink1737.xml" ContentType="application/inkml+xml"/>
  <Override PartName="/ppt/ink/ink1738.xml" ContentType="application/inkml+xml"/>
  <Override PartName="/ppt/ink/ink1739.xml" ContentType="application/inkml+xml"/>
  <Override PartName="/ppt/ink/ink1740.xml" ContentType="application/inkml+xml"/>
  <Override PartName="/ppt/ink/ink1741.xml" ContentType="application/inkml+xml"/>
  <Override PartName="/ppt/ink/ink1742.xml" ContentType="application/inkml+xml"/>
  <Override PartName="/ppt/ink/ink1743.xml" ContentType="application/inkml+xml"/>
  <Override PartName="/ppt/ink/ink1744.xml" ContentType="application/inkml+xml"/>
  <Override PartName="/ppt/ink/ink1745.xml" ContentType="application/inkml+xml"/>
  <Override PartName="/ppt/ink/ink1746.xml" ContentType="application/inkml+xml"/>
  <Override PartName="/ppt/ink/ink1747.xml" ContentType="application/inkml+xml"/>
  <Override PartName="/ppt/ink/ink1748.xml" ContentType="application/inkml+xml"/>
  <Override PartName="/ppt/ink/ink1749.xml" ContentType="application/inkml+xml"/>
  <Override PartName="/ppt/ink/ink1750.xml" ContentType="application/inkml+xml"/>
  <Override PartName="/ppt/ink/ink1751.xml" ContentType="application/inkml+xml"/>
  <Override PartName="/ppt/ink/ink1752.xml" ContentType="application/inkml+xml"/>
  <Override PartName="/ppt/ink/ink1753.xml" ContentType="application/inkml+xml"/>
  <Override PartName="/ppt/ink/ink1754.xml" ContentType="application/inkml+xml"/>
  <Override PartName="/ppt/ink/ink1755.xml" ContentType="application/inkml+xml"/>
  <Override PartName="/ppt/ink/ink1756.xml" ContentType="application/inkml+xml"/>
  <Override PartName="/ppt/ink/ink1757.xml" ContentType="application/inkml+xml"/>
  <Override PartName="/ppt/ink/ink1758.xml" ContentType="application/inkml+xml"/>
  <Override PartName="/ppt/ink/ink1759.xml" ContentType="application/inkml+xml"/>
  <Override PartName="/ppt/ink/ink1760.xml" ContentType="application/inkml+xml"/>
  <Override PartName="/ppt/ink/ink1761.xml" ContentType="application/inkml+xml"/>
  <Override PartName="/ppt/ink/ink1762.xml" ContentType="application/inkml+xml"/>
  <Override PartName="/ppt/ink/ink1763.xml" ContentType="application/inkml+xml"/>
  <Override PartName="/ppt/ink/ink1764.xml" ContentType="application/inkml+xml"/>
  <Override PartName="/ppt/ink/ink1765.xml" ContentType="application/inkml+xml"/>
  <Override PartName="/ppt/ink/ink1766.xml" ContentType="application/inkml+xml"/>
  <Override PartName="/ppt/ink/ink1767.xml" ContentType="application/inkml+xml"/>
  <Override PartName="/ppt/ink/ink1768.xml" ContentType="application/inkml+xml"/>
  <Override PartName="/ppt/ink/ink1769.xml" ContentType="application/inkml+xml"/>
  <Override PartName="/ppt/ink/ink1770.xml" ContentType="application/inkml+xml"/>
  <Override PartName="/ppt/ink/ink1771.xml" ContentType="application/inkml+xml"/>
  <Override PartName="/ppt/ink/ink1772.xml" ContentType="application/inkml+xml"/>
  <Override PartName="/ppt/ink/ink1773.xml" ContentType="application/inkml+xml"/>
  <Override PartName="/ppt/ink/ink1774.xml" ContentType="application/inkml+xml"/>
  <Override PartName="/ppt/ink/ink1775.xml" ContentType="application/inkml+xml"/>
  <Override PartName="/ppt/ink/ink1776.xml" ContentType="application/inkml+xml"/>
  <Override PartName="/ppt/ink/ink1777.xml" ContentType="application/inkml+xml"/>
  <Override PartName="/ppt/ink/ink1778.xml" ContentType="application/inkml+xml"/>
  <Override PartName="/ppt/ink/ink1779.xml" ContentType="application/inkml+xml"/>
  <Override PartName="/ppt/ink/ink1780.xml" ContentType="application/inkml+xml"/>
  <Override PartName="/ppt/ink/ink1781.xml" ContentType="application/inkml+xml"/>
  <Override PartName="/ppt/ink/ink1782.xml" ContentType="application/inkml+xml"/>
  <Override PartName="/ppt/ink/ink1783.xml" ContentType="application/inkml+xml"/>
  <Override PartName="/ppt/ink/ink1784.xml" ContentType="application/inkml+xml"/>
  <Override PartName="/ppt/ink/ink1785.xml" ContentType="application/inkml+xml"/>
  <Override PartName="/ppt/ink/ink1786.xml" ContentType="application/inkml+xml"/>
  <Override PartName="/ppt/ink/ink1787.xml" ContentType="application/inkml+xml"/>
  <Override PartName="/ppt/ink/ink1788.xml" ContentType="application/inkml+xml"/>
  <Override PartName="/ppt/ink/ink1789.xml" ContentType="application/inkml+xml"/>
  <Override PartName="/ppt/ink/ink1790.xml" ContentType="application/inkml+xml"/>
  <Override PartName="/ppt/ink/ink1791.xml" ContentType="application/inkml+xml"/>
  <Override PartName="/ppt/ink/ink1792.xml" ContentType="application/inkml+xml"/>
  <Override PartName="/ppt/ink/ink1793.xml" ContentType="application/inkml+xml"/>
  <Override PartName="/ppt/ink/ink1794.xml" ContentType="application/inkml+xml"/>
  <Override PartName="/ppt/ink/ink1795.xml" ContentType="application/inkml+xml"/>
  <Override PartName="/ppt/ink/ink1796.xml" ContentType="application/inkml+xml"/>
  <Override PartName="/ppt/ink/ink1797.xml" ContentType="application/inkml+xml"/>
  <Override PartName="/ppt/ink/ink1798.xml" ContentType="application/inkml+xml"/>
  <Override PartName="/ppt/ink/ink1799.xml" ContentType="application/inkml+xml"/>
  <Override PartName="/ppt/ink/ink1800.xml" ContentType="application/inkml+xml"/>
  <Override PartName="/ppt/ink/ink1801.xml" ContentType="application/inkml+xml"/>
  <Override PartName="/ppt/ink/ink1802.xml" ContentType="application/inkml+xml"/>
  <Override PartName="/ppt/ink/ink1803.xml" ContentType="application/inkml+xml"/>
  <Override PartName="/ppt/ink/ink1804.xml" ContentType="application/inkml+xml"/>
  <Override PartName="/ppt/ink/ink1805.xml" ContentType="application/inkml+xml"/>
  <Override PartName="/ppt/ink/ink1806.xml" ContentType="application/inkml+xml"/>
  <Override PartName="/ppt/ink/ink1807.xml" ContentType="application/inkml+xml"/>
  <Override PartName="/ppt/ink/ink1808.xml" ContentType="application/inkml+xml"/>
  <Override PartName="/ppt/ink/ink1809.xml" ContentType="application/inkml+xml"/>
  <Override PartName="/ppt/ink/ink1810.xml" ContentType="application/inkml+xml"/>
  <Override PartName="/ppt/ink/ink1811.xml" ContentType="application/inkml+xml"/>
  <Override PartName="/ppt/ink/ink1812.xml" ContentType="application/inkml+xml"/>
  <Override PartName="/ppt/ink/ink1813.xml" ContentType="application/inkml+xml"/>
  <Override PartName="/ppt/ink/ink1814.xml" ContentType="application/inkml+xml"/>
  <Override PartName="/ppt/ink/ink1815.xml" ContentType="application/inkml+xml"/>
  <Override PartName="/ppt/ink/ink1816.xml" ContentType="application/inkml+xml"/>
  <Override PartName="/ppt/ink/ink1817.xml" ContentType="application/inkml+xml"/>
  <Override PartName="/ppt/ink/ink1818.xml" ContentType="application/inkml+xml"/>
  <Override PartName="/ppt/ink/ink1819.xml" ContentType="application/inkml+xml"/>
  <Override PartName="/ppt/ink/ink1820.xml" ContentType="application/inkml+xml"/>
  <Override PartName="/ppt/ink/ink1821.xml" ContentType="application/inkml+xml"/>
  <Override PartName="/ppt/ink/ink1822.xml" ContentType="application/inkml+xml"/>
  <Override PartName="/ppt/ink/ink1823.xml" ContentType="application/inkml+xml"/>
  <Override PartName="/ppt/ink/ink1824.xml" ContentType="application/inkml+xml"/>
  <Override PartName="/ppt/ink/ink1825.xml" ContentType="application/inkml+xml"/>
  <Override PartName="/ppt/ink/ink1826.xml" ContentType="application/inkml+xml"/>
  <Override PartName="/ppt/ink/ink1827.xml" ContentType="application/inkml+xml"/>
  <Override PartName="/ppt/ink/ink1828.xml" ContentType="application/inkml+xml"/>
  <Override PartName="/ppt/ink/ink1829.xml" ContentType="application/inkml+xml"/>
  <Override PartName="/ppt/ink/ink1830.xml" ContentType="application/inkml+xml"/>
  <Override PartName="/ppt/ink/ink1831.xml" ContentType="application/inkml+xml"/>
  <Override PartName="/ppt/ink/ink1832.xml" ContentType="application/inkml+xml"/>
  <Override PartName="/ppt/ink/ink1833.xml" ContentType="application/inkml+xml"/>
  <Override PartName="/ppt/ink/ink1834.xml" ContentType="application/inkml+xml"/>
  <Override PartName="/ppt/ink/ink1835.xml" ContentType="application/inkml+xml"/>
  <Override PartName="/ppt/ink/ink1836.xml" ContentType="application/inkml+xml"/>
  <Override PartName="/ppt/ink/ink1837.xml" ContentType="application/inkml+xml"/>
  <Override PartName="/ppt/ink/ink1838.xml" ContentType="application/inkml+xml"/>
  <Override PartName="/ppt/ink/ink1839.xml" ContentType="application/inkml+xml"/>
  <Override PartName="/ppt/ink/ink1840.xml" ContentType="application/inkml+xml"/>
  <Override PartName="/ppt/ink/ink1841.xml" ContentType="application/inkml+xml"/>
  <Override PartName="/ppt/ink/ink1842.xml" ContentType="application/inkml+xml"/>
  <Override PartName="/ppt/ink/ink1843.xml" ContentType="application/inkml+xml"/>
  <Override PartName="/ppt/ink/ink1844.xml" ContentType="application/inkml+xml"/>
  <Override PartName="/ppt/ink/ink1845.xml" ContentType="application/inkml+xml"/>
  <Override PartName="/ppt/ink/ink1846.xml" ContentType="application/inkml+xml"/>
  <Override PartName="/ppt/ink/ink1847.xml" ContentType="application/inkml+xml"/>
  <Override PartName="/ppt/ink/ink1848.xml" ContentType="application/inkml+xml"/>
  <Override PartName="/ppt/ink/ink1849.xml" ContentType="application/inkml+xml"/>
  <Override PartName="/ppt/ink/ink1850.xml" ContentType="application/inkml+xml"/>
  <Override PartName="/ppt/ink/ink1851.xml" ContentType="application/inkml+xml"/>
  <Override PartName="/ppt/ink/ink1852.xml" ContentType="application/inkml+xml"/>
  <Override PartName="/ppt/ink/ink1853.xml" ContentType="application/inkml+xml"/>
  <Override PartName="/ppt/ink/ink1854.xml" ContentType="application/inkml+xml"/>
  <Override PartName="/ppt/ink/ink1855.xml" ContentType="application/inkml+xml"/>
  <Override PartName="/ppt/ink/ink1856.xml" ContentType="application/inkml+xml"/>
  <Override PartName="/ppt/ink/ink1857.xml" ContentType="application/inkml+xml"/>
  <Override PartName="/ppt/ink/ink1858.xml" ContentType="application/inkml+xml"/>
  <Override PartName="/ppt/ink/ink1859.xml" ContentType="application/inkml+xml"/>
  <Override PartName="/ppt/ink/ink1860.xml" ContentType="application/inkml+xml"/>
  <Override PartName="/ppt/ink/ink1861.xml" ContentType="application/inkml+xml"/>
  <Override PartName="/ppt/ink/ink1862.xml" ContentType="application/inkml+xml"/>
  <Override PartName="/ppt/ink/ink1863.xml" ContentType="application/inkml+xml"/>
  <Override PartName="/ppt/ink/ink1864.xml" ContentType="application/inkml+xml"/>
  <Override PartName="/ppt/ink/ink1865.xml" ContentType="application/inkml+xml"/>
  <Override PartName="/ppt/ink/ink1866.xml" ContentType="application/inkml+xml"/>
  <Override PartName="/ppt/ink/ink1867.xml" ContentType="application/inkml+xml"/>
  <Override PartName="/ppt/ink/ink1868.xml" ContentType="application/inkml+xml"/>
  <Override PartName="/ppt/ink/ink1869.xml" ContentType="application/inkml+xml"/>
  <Override PartName="/ppt/ink/ink1870.xml" ContentType="application/inkml+xml"/>
  <Override PartName="/ppt/ink/ink1871.xml" ContentType="application/inkml+xml"/>
  <Override PartName="/ppt/ink/ink1872.xml" ContentType="application/inkml+xml"/>
  <Override PartName="/ppt/ink/ink1873.xml" ContentType="application/inkml+xml"/>
  <Override PartName="/ppt/ink/ink1874.xml" ContentType="application/inkml+xml"/>
  <Override PartName="/ppt/ink/ink1875.xml" ContentType="application/inkml+xml"/>
  <Override PartName="/ppt/ink/ink1876.xml" ContentType="application/inkml+xml"/>
  <Override PartName="/ppt/ink/ink1877.xml" ContentType="application/inkml+xml"/>
  <Override PartName="/ppt/ink/ink1878.xml" ContentType="application/inkml+xml"/>
  <Override PartName="/ppt/ink/ink1879.xml" ContentType="application/inkml+xml"/>
  <Override PartName="/ppt/ink/ink1880.xml" ContentType="application/inkml+xml"/>
  <Override PartName="/ppt/ink/ink1881.xml" ContentType="application/inkml+xml"/>
  <Override PartName="/ppt/ink/ink1882.xml" ContentType="application/inkml+xml"/>
  <Override PartName="/ppt/ink/ink1883.xml" ContentType="application/inkml+xml"/>
  <Override PartName="/ppt/ink/ink1884.xml" ContentType="application/inkml+xml"/>
  <Override PartName="/ppt/ink/ink1885.xml" ContentType="application/inkml+xml"/>
  <Override PartName="/ppt/ink/ink1886.xml" ContentType="application/inkml+xml"/>
  <Override PartName="/ppt/ink/ink1887.xml" ContentType="application/inkml+xml"/>
  <Override PartName="/ppt/ink/ink1888.xml" ContentType="application/inkml+xml"/>
  <Override PartName="/ppt/ink/ink1889.xml" ContentType="application/inkml+xml"/>
  <Override PartName="/ppt/ink/ink1890.xml" ContentType="application/inkml+xml"/>
  <Override PartName="/ppt/ink/ink1891.xml" ContentType="application/inkml+xml"/>
  <Override PartName="/ppt/ink/ink1892.xml" ContentType="application/inkml+xml"/>
  <Override PartName="/ppt/ink/ink1893.xml" ContentType="application/inkml+xml"/>
  <Override PartName="/ppt/ink/ink1894.xml" ContentType="application/inkml+xml"/>
  <Override PartName="/ppt/ink/ink1895.xml" ContentType="application/inkml+xml"/>
  <Override PartName="/ppt/ink/ink1896.xml" ContentType="application/inkml+xml"/>
  <Override PartName="/ppt/ink/ink1897.xml" ContentType="application/inkml+xml"/>
  <Override PartName="/ppt/ink/ink1898.xml" ContentType="application/inkml+xml"/>
  <Override PartName="/ppt/ink/ink1899.xml" ContentType="application/inkml+xml"/>
  <Override PartName="/ppt/ink/ink1900.xml" ContentType="application/inkml+xml"/>
  <Override PartName="/ppt/ink/ink1901.xml" ContentType="application/inkml+xml"/>
  <Override PartName="/ppt/ink/ink1902.xml" ContentType="application/inkml+xml"/>
  <Override PartName="/ppt/ink/ink1903.xml" ContentType="application/inkml+xml"/>
  <Override PartName="/ppt/ink/ink1904.xml" ContentType="application/inkml+xml"/>
  <Override PartName="/ppt/ink/ink1905.xml" ContentType="application/inkml+xml"/>
  <Override PartName="/ppt/ink/ink1906.xml" ContentType="application/inkml+xml"/>
  <Override PartName="/ppt/ink/ink1907.xml" ContentType="application/inkml+xml"/>
  <Override PartName="/ppt/ink/ink1908.xml" ContentType="application/inkml+xml"/>
  <Override PartName="/ppt/ink/ink1909.xml" ContentType="application/inkml+xml"/>
  <Override PartName="/ppt/ink/ink1910.xml" ContentType="application/inkml+xml"/>
  <Override PartName="/ppt/ink/ink1911.xml" ContentType="application/inkml+xml"/>
  <Override PartName="/ppt/ink/ink1912.xml" ContentType="application/inkml+xml"/>
  <Override PartName="/ppt/ink/ink1913.xml" ContentType="application/inkml+xml"/>
  <Override PartName="/ppt/ink/ink1914.xml" ContentType="application/inkml+xml"/>
  <Override PartName="/ppt/ink/ink1915.xml" ContentType="application/inkml+xml"/>
  <Override PartName="/ppt/ink/ink1916.xml" ContentType="application/inkml+xml"/>
  <Override PartName="/ppt/ink/ink1917.xml" ContentType="application/inkml+xml"/>
  <Override PartName="/ppt/ink/ink1918.xml" ContentType="application/inkml+xml"/>
  <Override PartName="/ppt/ink/ink1919.xml" ContentType="application/inkml+xml"/>
  <Override PartName="/ppt/ink/ink1920.xml" ContentType="application/inkml+xml"/>
  <Override PartName="/ppt/ink/ink1921.xml" ContentType="application/inkml+xml"/>
  <Override PartName="/ppt/ink/ink1922.xml" ContentType="application/inkml+xml"/>
  <Override PartName="/ppt/ink/ink1923.xml" ContentType="application/inkml+xml"/>
  <Override PartName="/ppt/ink/ink1924.xml" ContentType="application/inkml+xml"/>
  <Override PartName="/ppt/ink/ink1925.xml" ContentType="application/inkml+xml"/>
  <Override PartName="/ppt/ink/ink1926.xml" ContentType="application/inkml+xml"/>
  <Override PartName="/ppt/ink/ink1927.xml" ContentType="application/inkml+xml"/>
  <Override PartName="/ppt/ink/ink1928.xml" ContentType="application/inkml+xml"/>
  <Override PartName="/ppt/ink/ink1929.xml" ContentType="application/inkml+xml"/>
  <Override PartName="/ppt/ink/ink1930.xml" ContentType="application/inkml+xml"/>
  <Override PartName="/ppt/ink/ink1931.xml" ContentType="application/inkml+xml"/>
  <Override PartName="/ppt/ink/ink1932.xml" ContentType="application/inkml+xml"/>
  <Override PartName="/ppt/ink/ink1933.xml" ContentType="application/inkml+xml"/>
  <Override PartName="/ppt/ink/ink1934.xml" ContentType="application/inkml+xml"/>
  <Override PartName="/ppt/ink/ink1935.xml" ContentType="application/inkml+xml"/>
  <Override PartName="/ppt/ink/ink1936.xml" ContentType="application/inkml+xml"/>
  <Override PartName="/ppt/ink/ink1937.xml" ContentType="application/inkml+xml"/>
  <Override PartName="/ppt/ink/ink1938.xml" ContentType="application/inkml+xml"/>
  <Override PartName="/ppt/ink/ink1939.xml" ContentType="application/inkml+xml"/>
  <Override PartName="/ppt/ink/ink1940.xml" ContentType="application/inkml+xml"/>
  <Override PartName="/ppt/ink/ink1941.xml" ContentType="application/inkml+xml"/>
  <Override PartName="/ppt/ink/ink1942.xml" ContentType="application/inkml+xml"/>
  <Override PartName="/ppt/ink/ink1943.xml" ContentType="application/inkml+xml"/>
  <Override PartName="/ppt/ink/ink1944.xml" ContentType="application/inkml+xml"/>
  <Override PartName="/ppt/ink/ink1945.xml" ContentType="application/inkml+xml"/>
  <Override PartName="/ppt/ink/ink1946.xml" ContentType="application/inkml+xml"/>
  <Override PartName="/ppt/ink/ink1947.xml" ContentType="application/inkml+xml"/>
  <Override PartName="/ppt/ink/ink1948.xml" ContentType="application/inkml+xml"/>
  <Override PartName="/ppt/ink/ink1949.xml" ContentType="application/inkml+xml"/>
  <Override PartName="/ppt/ink/ink1950.xml" ContentType="application/inkml+xml"/>
  <Override PartName="/ppt/ink/ink1951.xml" ContentType="application/inkml+xml"/>
  <Override PartName="/ppt/ink/ink1952.xml" ContentType="application/inkml+xml"/>
  <Override PartName="/ppt/ink/ink1953.xml" ContentType="application/inkml+xml"/>
  <Override PartName="/ppt/ink/ink1954.xml" ContentType="application/inkml+xml"/>
  <Override PartName="/ppt/ink/ink1955.xml" ContentType="application/inkml+xml"/>
  <Override PartName="/ppt/ink/ink1956.xml" ContentType="application/inkml+xml"/>
  <Override PartName="/ppt/ink/ink1957.xml" ContentType="application/inkml+xml"/>
  <Override PartName="/ppt/ink/ink1958.xml" ContentType="application/inkml+xml"/>
  <Override PartName="/ppt/ink/ink1959.xml" ContentType="application/inkml+xml"/>
  <Override PartName="/ppt/ink/ink1960.xml" ContentType="application/inkml+xml"/>
  <Override PartName="/ppt/ink/ink1961.xml" ContentType="application/inkml+xml"/>
  <Override PartName="/ppt/ink/ink1962.xml" ContentType="application/inkml+xml"/>
  <Override PartName="/ppt/ink/ink1963.xml" ContentType="application/inkml+xml"/>
  <Override PartName="/ppt/ink/ink1964.xml" ContentType="application/inkml+xml"/>
  <Override PartName="/ppt/ink/ink1965.xml" ContentType="application/inkml+xml"/>
  <Override PartName="/ppt/ink/ink1966.xml" ContentType="application/inkml+xml"/>
  <Override PartName="/ppt/ink/ink1967.xml" ContentType="application/inkml+xml"/>
  <Override PartName="/ppt/ink/ink1968.xml" ContentType="application/inkml+xml"/>
  <Override PartName="/ppt/ink/ink1969.xml" ContentType="application/inkml+xml"/>
  <Override PartName="/ppt/ink/ink1970.xml" ContentType="application/inkml+xml"/>
  <Override PartName="/ppt/ink/ink1971.xml" ContentType="application/inkml+xml"/>
  <Override PartName="/ppt/ink/ink1972.xml" ContentType="application/inkml+xml"/>
  <Override PartName="/ppt/ink/ink1973.xml" ContentType="application/inkml+xml"/>
  <Override PartName="/ppt/ink/ink1974.xml" ContentType="application/inkml+xml"/>
  <Override PartName="/ppt/ink/ink1975.xml" ContentType="application/inkml+xml"/>
  <Override PartName="/ppt/ink/ink1976.xml" ContentType="application/inkml+xml"/>
  <Override PartName="/ppt/ink/ink1977.xml" ContentType="application/inkml+xml"/>
  <Override PartName="/ppt/ink/ink1978.xml" ContentType="application/inkml+xml"/>
  <Override PartName="/ppt/ink/ink1979.xml" ContentType="application/inkml+xml"/>
  <Override PartName="/ppt/ink/ink1980.xml" ContentType="application/inkml+xml"/>
  <Override PartName="/ppt/ink/ink1981.xml" ContentType="application/inkml+xml"/>
  <Override PartName="/ppt/ink/ink1982.xml" ContentType="application/inkml+xml"/>
  <Override PartName="/ppt/ink/ink1983.xml" ContentType="application/inkml+xml"/>
  <Override PartName="/ppt/ink/ink1984.xml" ContentType="application/inkml+xml"/>
  <Override PartName="/ppt/ink/ink1985.xml" ContentType="application/inkml+xml"/>
  <Override PartName="/ppt/ink/ink1986.xml" ContentType="application/inkml+xml"/>
  <Override PartName="/ppt/ink/ink1987.xml" ContentType="application/inkml+xml"/>
  <Override PartName="/ppt/ink/ink1988.xml" ContentType="application/inkml+xml"/>
  <Override PartName="/ppt/ink/ink1989.xml" ContentType="application/inkml+xml"/>
  <Override PartName="/ppt/ink/ink1990.xml" ContentType="application/inkml+xml"/>
  <Override PartName="/ppt/ink/ink1991.xml" ContentType="application/inkml+xml"/>
  <Override PartName="/ppt/ink/ink1992.xml" ContentType="application/inkml+xml"/>
  <Override PartName="/ppt/ink/ink1993.xml" ContentType="application/inkml+xml"/>
  <Override PartName="/ppt/ink/ink1994.xml" ContentType="application/inkml+xml"/>
  <Override PartName="/ppt/ink/ink1995.xml" ContentType="application/inkml+xml"/>
  <Override PartName="/ppt/ink/ink1996.xml" ContentType="application/inkml+xml"/>
  <Override PartName="/ppt/ink/ink1997.xml" ContentType="application/inkml+xml"/>
  <Override PartName="/ppt/ink/ink1998.xml" ContentType="application/inkml+xml"/>
  <Override PartName="/ppt/ink/ink1999.xml" ContentType="application/inkml+xml"/>
  <Override PartName="/ppt/ink/ink2000.xml" ContentType="application/inkml+xml"/>
  <Override PartName="/ppt/ink/ink2001.xml" ContentType="application/inkml+xml"/>
  <Override PartName="/ppt/ink/ink2002.xml" ContentType="application/inkml+xml"/>
  <Override PartName="/ppt/ink/ink2003.xml" ContentType="application/inkml+xml"/>
  <Override PartName="/ppt/ink/ink2004.xml" ContentType="application/inkml+xml"/>
  <Override PartName="/ppt/ink/ink2005.xml" ContentType="application/inkml+xml"/>
  <Override PartName="/ppt/ink/ink2006.xml" ContentType="application/inkml+xml"/>
  <Override PartName="/ppt/ink/ink2007.xml" ContentType="application/inkml+xml"/>
  <Override PartName="/ppt/ink/ink2008.xml" ContentType="application/inkml+xml"/>
  <Override PartName="/ppt/ink/ink2009.xml" ContentType="application/inkml+xml"/>
  <Override PartName="/ppt/ink/ink2010.xml" ContentType="application/inkml+xml"/>
  <Override PartName="/ppt/ink/ink2011.xml" ContentType="application/inkml+xml"/>
  <Override PartName="/ppt/ink/ink2012.xml" ContentType="application/inkml+xml"/>
  <Override PartName="/ppt/ink/ink2013.xml" ContentType="application/inkml+xml"/>
  <Override PartName="/ppt/ink/ink2014.xml" ContentType="application/inkml+xml"/>
  <Override PartName="/ppt/ink/ink2015.xml" ContentType="application/inkml+xml"/>
  <Override PartName="/ppt/ink/ink2016.xml" ContentType="application/inkml+xml"/>
  <Override PartName="/ppt/ink/ink2017.xml" ContentType="application/inkml+xml"/>
  <Override PartName="/ppt/ink/ink2018.xml" ContentType="application/inkml+xml"/>
  <Override PartName="/ppt/ink/ink2019.xml" ContentType="application/inkml+xml"/>
  <Override PartName="/ppt/ink/ink2020.xml" ContentType="application/inkml+xml"/>
  <Override PartName="/ppt/ink/ink2021.xml" ContentType="application/inkml+xml"/>
  <Override PartName="/ppt/ink/ink2022.xml" ContentType="application/inkml+xml"/>
  <Override PartName="/ppt/ink/ink2023.xml" ContentType="application/inkml+xml"/>
  <Override PartName="/ppt/ink/ink2024.xml" ContentType="application/inkml+xml"/>
  <Override PartName="/ppt/ink/ink2025.xml" ContentType="application/inkml+xml"/>
  <Override PartName="/ppt/ink/ink2026.xml" ContentType="application/inkml+xml"/>
  <Override PartName="/ppt/ink/ink2027.xml" ContentType="application/inkml+xml"/>
  <Override PartName="/ppt/ink/ink2028.xml" ContentType="application/inkml+xml"/>
  <Override PartName="/ppt/ink/ink2029.xml" ContentType="application/inkml+xml"/>
  <Override PartName="/ppt/ink/ink2030.xml" ContentType="application/inkml+xml"/>
  <Override PartName="/ppt/ink/ink2031.xml" ContentType="application/inkml+xml"/>
  <Override PartName="/ppt/ink/ink2032.xml" ContentType="application/inkml+xml"/>
  <Override PartName="/ppt/ink/ink2033.xml" ContentType="application/inkml+xml"/>
  <Override PartName="/ppt/ink/ink2034.xml" ContentType="application/inkml+xml"/>
  <Override PartName="/ppt/ink/ink2035.xml" ContentType="application/inkml+xml"/>
  <Override PartName="/ppt/ink/ink2036.xml" ContentType="application/inkml+xml"/>
  <Override PartName="/ppt/ink/ink2037.xml" ContentType="application/inkml+xml"/>
  <Override PartName="/ppt/ink/ink2038.xml" ContentType="application/inkml+xml"/>
  <Override PartName="/ppt/ink/ink2039.xml" ContentType="application/inkml+xml"/>
  <Override PartName="/ppt/ink/ink2040.xml" ContentType="application/inkml+xml"/>
  <Override PartName="/ppt/ink/ink2041.xml" ContentType="application/inkml+xml"/>
  <Override PartName="/ppt/ink/ink2042.xml" ContentType="application/inkml+xml"/>
  <Override PartName="/ppt/ink/ink2043.xml" ContentType="application/inkml+xml"/>
  <Override PartName="/ppt/ink/ink2044.xml" ContentType="application/inkml+xml"/>
  <Override PartName="/ppt/ink/ink2045.xml" ContentType="application/inkml+xml"/>
  <Override PartName="/ppt/ink/ink2046.xml" ContentType="application/inkml+xml"/>
  <Override PartName="/ppt/ink/ink2047.xml" ContentType="application/inkml+xml"/>
  <Override PartName="/ppt/ink/ink2048.xml" ContentType="application/inkml+xml"/>
  <Override PartName="/ppt/ink/ink2049.xml" ContentType="application/inkml+xml"/>
  <Override PartName="/ppt/ink/ink2050.xml" ContentType="application/inkml+xml"/>
  <Override PartName="/ppt/ink/ink2051.xml" ContentType="application/inkml+xml"/>
  <Override PartName="/ppt/ink/ink2052.xml" ContentType="application/inkml+xml"/>
  <Override PartName="/ppt/ink/ink2053.xml" ContentType="application/inkml+xml"/>
  <Override PartName="/ppt/ink/ink2054.xml" ContentType="application/inkml+xml"/>
  <Override PartName="/ppt/ink/ink2055.xml" ContentType="application/inkml+xml"/>
  <Override PartName="/ppt/ink/ink2056.xml" ContentType="application/inkml+xml"/>
  <Override PartName="/ppt/ink/ink2057.xml" ContentType="application/inkml+xml"/>
  <Override PartName="/ppt/ink/ink2058.xml" ContentType="application/inkml+xml"/>
  <Override PartName="/ppt/ink/ink2059.xml" ContentType="application/inkml+xml"/>
  <Override PartName="/ppt/ink/ink2060.xml" ContentType="application/inkml+xml"/>
  <Override PartName="/ppt/ink/ink2061.xml" ContentType="application/inkml+xml"/>
  <Override PartName="/ppt/ink/ink2062.xml" ContentType="application/inkml+xml"/>
  <Override PartName="/ppt/ink/ink2063.xml" ContentType="application/inkml+xml"/>
  <Override PartName="/ppt/ink/ink2064.xml" ContentType="application/inkml+xml"/>
  <Override PartName="/ppt/ink/ink2065.xml" ContentType="application/inkml+xml"/>
  <Override PartName="/ppt/ink/ink2066.xml" ContentType="application/inkml+xml"/>
  <Override PartName="/ppt/ink/ink2067.xml" ContentType="application/inkml+xml"/>
  <Override PartName="/ppt/ink/ink2068.xml" ContentType="application/inkml+xml"/>
  <Override PartName="/ppt/ink/ink2069.xml" ContentType="application/inkml+xml"/>
  <Override PartName="/ppt/ink/ink2070.xml" ContentType="application/inkml+xml"/>
  <Override PartName="/ppt/ink/ink2071.xml" ContentType="application/inkml+xml"/>
  <Override PartName="/ppt/ink/ink2072.xml" ContentType="application/inkml+xml"/>
  <Override PartName="/ppt/ink/ink2073.xml" ContentType="application/inkml+xml"/>
  <Override PartName="/ppt/ink/ink2074.xml" ContentType="application/inkml+xml"/>
  <Override PartName="/ppt/ink/ink2075.xml" ContentType="application/inkml+xml"/>
  <Override PartName="/ppt/ink/ink2076.xml" ContentType="application/inkml+xml"/>
  <Override PartName="/ppt/ink/ink2077.xml" ContentType="application/inkml+xml"/>
  <Override PartName="/ppt/ink/ink2078.xml" ContentType="application/inkml+xml"/>
  <Override PartName="/ppt/ink/ink2079.xml" ContentType="application/inkml+xml"/>
  <Override PartName="/ppt/ink/ink2080.xml" ContentType="application/inkml+xml"/>
  <Override PartName="/ppt/ink/ink2081.xml" ContentType="application/inkml+xml"/>
  <Override PartName="/ppt/ink/ink2082.xml" ContentType="application/inkml+xml"/>
  <Override PartName="/ppt/ink/ink2083.xml" ContentType="application/inkml+xml"/>
  <Override PartName="/ppt/ink/ink2084.xml" ContentType="application/inkml+xml"/>
  <Override PartName="/ppt/ink/ink2085.xml" ContentType="application/inkml+xml"/>
  <Override PartName="/ppt/ink/ink2086.xml" ContentType="application/inkml+xml"/>
  <Override PartName="/ppt/ink/ink2087.xml" ContentType="application/inkml+xml"/>
  <Override PartName="/ppt/ink/ink2088.xml" ContentType="application/inkml+xml"/>
  <Override PartName="/ppt/ink/ink2089.xml" ContentType="application/inkml+xml"/>
  <Override PartName="/ppt/ink/ink2090.xml" ContentType="application/inkml+xml"/>
  <Override PartName="/ppt/ink/ink2091.xml" ContentType="application/inkml+xml"/>
  <Override PartName="/ppt/ink/ink2092.xml" ContentType="application/inkml+xml"/>
  <Override PartName="/ppt/ink/ink2093.xml" ContentType="application/inkml+xml"/>
  <Override PartName="/ppt/ink/ink2094.xml" ContentType="application/inkml+xml"/>
  <Override PartName="/ppt/ink/ink2095.xml" ContentType="application/inkml+xml"/>
  <Override PartName="/ppt/ink/ink2096.xml" ContentType="application/inkml+xml"/>
  <Override PartName="/ppt/ink/ink2097.xml" ContentType="application/inkml+xml"/>
  <Override PartName="/ppt/ink/ink2098.xml" ContentType="application/inkml+xml"/>
  <Override PartName="/ppt/ink/ink2099.xml" ContentType="application/inkml+xml"/>
  <Override PartName="/ppt/ink/ink2100.xml" ContentType="application/inkml+xml"/>
  <Override PartName="/ppt/ink/ink2101.xml" ContentType="application/inkml+xml"/>
  <Override PartName="/ppt/ink/ink2102.xml" ContentType="application/inkml+xml"/>
  <Override PartName="/ppt/ink/ink2103.xml" ContentType="application/inkml+xml"/>
  <Override PartName="/ppt/ink/ink2104.xml" ContentType="application/inkml+xml"/>
  <Override PartName="/ppt/ink/ink2105.xml" ContentType="application/inkml+xml"/>
  <Override PartName="/ppt/ink/ink2106.xml" ContentType="application/inkml+xml"/>
  <Override PartName="/ppt/ink/ink2107.xml" ContentType="application/inkml+xml"/>
  <Override PartName="/ppt/ink/ink2108.xml" ContentType="application/inkml+xml"/>
  <Override PartName="/ppt/ink/ink2109.xml" ContentType="application/inkml+xml"/>
  <Override PartName="/ppt/ink/ink2110.xml" ContentType="application/inkml+xml"/>
  <Override PartName="/ppt/ink/ink2111.xml" ContentType="application/inkml+xml"/>
  <Override PartName="/ppt/ink/ink2112.xml" ContentType="application/inkml+xml"/>
  <Override PartName="/ppt/ink/ink2113.xml" ContentType="application/inkml+xml"/>
  <Override PartName="/ppt/ink/ink2114.xml" ContentType="application/inkml+xml"/>
  <Override PartName="/ppt/ink/ink2115.xml" ContentType="application/inkml+xml"/>
  <Override PartName="/ppt/ink/ink2116.xml" ContentType="application/inkml+xml"/>
  <Override PartName="/ppt/ink/ink2117.xml" ContentType="application/inkml+xml"/>
  <Override PartName="/ppt/ink/ink2118.xml" ContentType="application/inkml+xml"/>
  <Override PartName="/ppt/ink/ink2119.xml" ContentType="application/inkml+xml"/>
  <Override PartName="/ppt/ink/ink2120.xml" ContentType="application/inkml+xml"/>
  <Override PartName="/ppt/ink/ink2121.xml" ContentType="application/inkml+xml"/>
  <Override PartName="/ppt/ink/ink2122.xml" ContentType="application/inkml+xml"/>
  <Override PartName="/ppt/ink/ink2123.xml" ContentType="application/inkml+xml"/>
  <Override PartName="/ppt/ink/ink2124.xml" ContentType="application/inkml+xml"/>
  <Override PartName="/ppt/ink/ink2125.xml" ContentType="application/inkml+xml"/>
  <Override PartName="/ppt/ink/ink2126.xml" ContentType="application/inkml+xml"/>
  <Override PartName="/ppt/ink/ink2127.xml" ContentType="application/inkml+xml"/>
  <Override PartName="/ppt/ink/ink2128.xml" ContentType="application/inkml+xml"/>
  <Override PartName="/ppt/ink/ink2129.xml" ContentType="application/inkml+xml"/>
  <Override PartName="/ppt/ink/ink2130.xml" ContentType="application/inkml+xml"/>
  <Override PartName="/ppt/ink/ink2131.xml" ContentType="application/inkml+xml"/>
  <Override PartName="/ppt/ink/ink2132.xml" ContentType="application/inkml+xml"/>
  <Override PartName="/ppt/ink/ink2133.xml" ContentType="application/inkml+xml"/>
  <Override PartName="/ppt/ink/ink2134.xml" ContentType="application/inkml+xml"/>
  <Override PartName="/ppt/ink/ink2135.xml" ContentType="application/inkml+xml"/>
  <Override PartName="/ppt/ink/ink2136.xml" ContentType="application/inkml+xml"/>
  <Override PartName="/ppt/ink/ink2137.xml" ContentType="application/inkml+xml"/>
  <Override PartName="/ppt/ink/ink2138.xml" ContentType="application/inkml+xml"/>
  <Override PartName="/ppt/ink/ink2139.xml" ContentType="application/inkml+xml"/>
  <Override PartName="/ppt/ink/ink2140.xml" ContentType="application/inkml+xml"/>
  <Override PartName="/ppt/ink/ink2141.xml" ContentType="application/inkml+xml"/>
  <Override PartName="/ppt/ink/ink2142.xml" ContentType="application/inkml+xml"/>
  <Override PartName="/ppt/ink/ink2143.xml" ContentType="application/inkml+xml"/>
  <Override PartName="/ppt/ink/ink2144.xml" ContentType="application/inkml+xml"/>
  <Override PartName="/ppt/ink/ink2145.xml" ContentType="application/inkml+xml"/>
  <Override PartName="/ppt/ink/ink2146.xml" ContentType="application/inkml+xml"/>
  <Override PartName="/ppt/ink/ink2147.xml" ContentType="application/inkml+xml"/>
  <Override PartName="/ppt/ink/ink2148.xml" ContentType="application/inkml+xml"/>
  <Override PartName="/ppt/ink/ink2149.xml" ContentType="application/inkml+xml"/>
  <Override PartName="/ppt/ink/ink2150.xml" ContentType="application/inkml+xml"/>
  <Override PartName="/ppt/ink/ink2151.xml" ContentType="application/inkml+xml"/>
  <Override PartName="/ppt/ink/ink2152.xml" ContentType="application/inkml+xml"/>
  <Override PartName="/ppt/ink/ink2153.xml" ContentType="application/inkml+xml"/>
  <Override PartName="/ppt/ink/ink2154.xml" ContentType="application/inkml+xml"/>
  <Override PartName="/ppt/ink/ink2155.xml" ContentType="application/inkml+xml"/>
  <Override PartName="/ppt/ink/ink2156.xml" ContentType="application/inkml+xml"/>
  <Override PartName="/ppt/ink/ink2157.xml" ContentType="application/inkml+xml"/>
  <Override PartName="/ppt/ink/ink2158.xml" ContentType="application/inkml+xml"/>
  <Override PartName="/ppt/ink/ink2159.xml" ContentType="application/inkml+xml"/>
  <Override PartName="/ppt/ink/ink2160.xml" ContentType="application/inkml+xml"/>
  <Override PartName="/ppt/ink/ink2161.xml" ContentType="application/inkml+xml"/>
  <Override PartName="/ppt/ink/ink2162.xml" ContentType="application/inkml+xml"/>
  <Override PartName="/ppt/ink/ink2163.xml" ContentType="application/inkml+xml"/>
  <Override PartName="/ppt/ink/ink2164.xml" ContentType="application/inkml+xml"/>
  <Override PartName="/ppt/ink/ink2165.xml" ContentType="application/inkml+xml"/>
  <Override PartName="/ppt/ink/ink2166.xml" ContentType="application/inkml+xml"/>
  <Override PartName="/ppt/ink/ink2167.xml" ContentType="application/inkml+xml"/>
  <Override PartName="/ppt/ink/ink2168.xml" ContentType="application/inkml+xml"/>
  <Override PartName="/ppt/ink/ink2169.xml" ContentType="application/inkml+xml"/>
  <Override PartName="/ppt/ink/ink2170.xml" ContentType="application/inkml+xml"/>
  <Override PartName="/ppt/ink/ink2171.xml" ContentType="application/inkml+xml"/>
  <Override PartName="/ppt/ink/ink2172.xml" ContentType="application/inkml+xml"/>
  <Override PartName="/ppt/ink/ink2173.xml" ContentType="application/inkml+xml"/>
  <Override PartName="/ppt/ink/ink2174.xml" ContentType="application/inkml+xml"/>
  <Override PartName="/ppt/ink/ink2175.xml" ContentType="application/inkml+xml"/>
  <Override PartName="/ppt/ink/ink2176.xml" ContentType="application/inkml+xml"/>
  <Override PartName="/ppt/ink/ink2177.xml" ContentType="application/inkml+xml"/>
  <Override PartName="/ppt/ink/ink2178.xml" ContentType="application/inkml+xml"/>
  <Override PartName="/ppt/ink/ink2179.xml" ContentType="application/inkml+xml"/>
  <Override PartName="/ppt/ink/ink2180.xml" ContentType="application/inkml+xml"/>
  <Override PartName="/ppt/ink/ink2181.xml" ContentType="application/inkml+xml"/>
  <Override PartName="/ppt/ink/ink2182.xml" ContentType="application/inkml+xml"/>
  <Override PartName="/ppt/ink/ink2183.xml" ContentType="application/inkml+xml"/>
  <Override PartName="/ppt/ink/ink2184.xml" ContentType="application/inkml+xml"/>
  <Override PartName="/ppt/ink/ink2185.xml" ContentType="application/inkml+xml"/>
  <Override PartName="/ppt/ink/ink2186.xml" ContentType="application/inkml+xml"/>
  <Override PartName="/ppt/ink/ink2187.xml" ContentType="application/inkml+xml"/>
  <Override PartName="/ppt/ink/ink2188.xml" ContentType="application/inkml+xml"/>
  <Override PartName="/ppt/ink/ink2189.xml" ContentType="application/inkml+xml"/>
  <Override PartName="/ppt/ink/ink2190.xml" ContentType="application/inkml+xml"/>
  <Override PartName="/ppt/ink/ink2191.xml" ContentType="application/inkml+xml"/>
  <Override PartName="/ppt/ink/ink2192.xml" ContentType="application/inkml+xml"/>
  <Override PartName="/ppt/ink/ink2193.xml" ContentType="application/inkml+xml"/>
  <Override PartName="/ppt/ink/ink2194.xml" ContentType="application/inkml+xml"/>
  <Override PartName="/ppt/ink/ink2195.xml" ContentType="application/inkml+xml"/>
  <Override PartName="/ppt/ink/ink2196.xml" ContentType="application/inkml+xml"/>
  <Override PartName="/ppt/ink/ink2197.xml" ContentType="application/inkml+xml"/>
  <Override PartName="/ppt/ink/ink2198.xml" ContentType="application/inkml+xml"/>
  <Override PartName="/ppt/ink/ink2199.xml" ContentType="application/inkml+xml"/>
  <Override PartName="/ppt/ink/ink2200.xml" ContentType="application/inkml+xml"/>
  <Override PartName="/ppt/ink/ink2201.xml" ContentType="application/inkml+xml"/>
  <Override PartName="/ppt/ink/ink2202.xml" ContentType="application/inkml+xml"/>
  <Override PartName="/ppt/ink/ink2203.xml" ContentType="application/inkml+xml"/>
  <Override PartName="/ppt/ink/ink2204.xml" ContentType="application/inkml+xml"/>
  <Override PartName="/ppt/ink/ink2205.xml" ContentType="application/inkml+xml"/>
  <Override PartName="/ppt/ink/ink2206.xml" ContentType="application/inkml+xml"/>
  <Override PartName="/ppt/ink/ink2207.xml" ContentType="application/inkml+xml"/>
  <Override PartName="/ppt/ink/ink2208.xml" ContentType="application/inkml+xml"/>
  <Override PartName="/ppt/ink/ink2209.xml" ContentType="application/inkml+xml"/>
  <Override PartName="/ppt/ink/ink2210.xml" ContentType="application/inkml+xml"/>
  <Override PartName="/ppt/ink/ink2211.xml" ContentType="application/inkml+xml"/>
  <Override PartName="/ppt/ink/ink2212.xml" ContentType="application/inkml+xml"/>
  <Override PartName="/ppt/ink/ink2213.xml" ContentType="application/inkml+xml"/>
  <Override PartName="/ppt/ink/ink2214.xml" ContentType="application/inkml+xml"/>
  <Override PartName="/ppt/ink/ink2215.xml" ContentType="application/inkml+xml"/>
  <Override PartName="/ppt/ink/ink2216.xml" ContentType="application/inkml+xml"/>
  <Override PartName="/ppt/ink/ink2217.xml" ContentType="application/inkml+xml"/>
  <Override PartName="/ppt/ink/ink2218.xml" ContentType="application/inkml+xml"/>
  <Override PartName="/ppt/ink/ink2219.xml" ContentType="application/inkml+xml"/>
  <Override PartName="/ppt/ink/ink2220.xml" ContentType="application/inkml+xml"/>
  <Override PartName="/ppt/ink/ink2221.xml" ContentType="application/inkml+xml"/>
  <Override PartName="/ppt/ink/ink2222.xml" ContentType="application/inkml+xml"/>
  <Override PartName="/ppt/ink/ink2223.xml" ContentType="application/inkml+xml"/>
  <Override PartName="/ppt/ink/ink2224.xml" ContentType="application/inkml+xml"/>
  <Override PartName="/ppt/ink/ink2225.xml" ContentType="application/inkml+xml"/>
  <Override PartName="/ppt/ink/ink2226.xml" ContentType="application/inkml+xml"/>
  <Override PartName="/ppt/ink/ink2227.xml" ContentType="application/inkml+xml"/>
  <Override PartName="/ppt/ink/ink2228.xml" ContentType="application/inkml+xml"/>
  <Override PartName="/ppt/ink/ink2229.xml" ContentType="application/inkml+xml"/>
  <Override PartName="/ppt/ink/ink2230.xml" ContentType="application/inkml+xml"/>
  <Override PartName="/ppt/ink/ink2231.xml" ContentType="application/inkml+xml"/>
  <Override PartName="/ppt/ink/ink2232.xml" ContentType="application/inkml+xml"/>
  <Override PartName="/ppt/ink/ink2233.xml" ContentType="application/inkml+xml"/>
  <Override PartName="/ppt/ink/ink2234.xml" ContentType="application/inkml+xml"/>
  <Override PartName="/ppt/ink/ink2235.xml" ContentType="application/inkml+xml"/>
  <Override PartName="/ppt/ink/ink2236.xml" ContentType="application/inkml+xml"/>
  <Override PartName="/ppt/ink/ink2237.xml" ContentType="application/inkml+xml"/>
  <Override PartName="/ppt/ink/ink2238.xml" ContentType="application/inkml+xml"/>
  <Override PartName="/ppt/ink/ink2239.xml" ContentType="application/inkml+xml"/>
  <Override PartName="/ppt/ink/ink2240.xml" ContentType="application/inkml+xml"/>
  <Override PartName="/ppt/ink/ink2241.xml" ContentType="application/inkml+xml"/>
  <Override PartName="/ppt/ink/ink2242.xml" ContentType="application/inkml+xml"/>
  <Override PartName="/ppt/ink/ink2243.xml" ContentType="application/inkml+xml"/>
  <Override PartName="/ppt/ink/ink2244.xml" ContentType="application/inkml+xml"/>
  <Override PartName="/ppt/ink/ink2245.xml" ContentType="application/inkml+xml"/>
  <Override PartName="/ppt/ink/ink2246.xml" ContentType="application/inkml+xml"/>
  <Override PartName="/ppt/ink/ink2247.xml" ContentType="application/inkml+xml"/>
  <Override PartName="/ppt/ink/ink2248.xml" ContentType="application/inkml+xml"/>
  <Override PartName="/ppt/ink/ink2249.xml" ContentType="application/inkml+xml"/>
  <Override PartName="/ppt/ink/ink2250.xml" ContentType="application/inkml+xml"/>
  <Override PartName="/ppt/ink/ink2251.xml" ContentType="application/inkml+xml"/>
  <Override PartName="/ppt/ink/ink2252.xml" ContentType="application/inkml+xml"/>
  <Override PartName="/ppt/ink/ink2253.xml" ContentType="application/inkml+xml"/>
  <Override PartName="/ppt/ink/ink2254.xml" ContentType="application/inkml+xml"/>
  <Override PartName="/ppt/ink/ink2255.xml" ContentType="application/inkml+xml"/>
  <Override PartName="/ppt/ink/ink2256.xml" ContentType="application/inkml+xml"/>
  <Override PartName="/ppt/ink/ink2257.xml" ContentType="application/inkml+xml"/>
  <Override PartName="/ppt/ink/ink2258.xml" ContentType="application/inkml+xml"/>
  <Override PartName="/ppt/ink/ink2259.xml" ContentType="application/inkml+xml"/>
  <Override PartName="/ppt/ink/ink2260.xml" ContentType="application/inkml+xml"/>
  <Override PartName="/ppt/ink/ink2261.xml" ContentType="application/inkml+xml"/>
  <Override PartName="/ppt/ink/ink2262.xml" ContentType="application/inkml+xml"/>
  <Override PartName="/ppt/ink/ink2263.xml" ContentType="application/inkml+xml"/>
  <Override PartName="/ppt/ink/ink2264.xml" ContentType="application/inkml+xml"/>
  <Override PartName="/ppt/ink/ink2265.xml" ContentType="application/inkml+xml"/>
  <Override PartName="/ppt/ink/ink2266.xml" ContentType="application/inkml+xml"/>
  <Override PartName="/ppt/ink/ink2267.xml" ContentType="application/inkml+xml"/>
  <Override PartName="/ppt/ink/ink2268.xml" ContentType="application/inkml+xml"/>
  <Override PartName="/ppt/ink/ink2269.xml" ContentType="application/inkml+xml"/>
  <Override PartName="/ppt/ink/ink2270.xml" ContentType="application/inkml+xml"/>
  <Override PartName="/ppt/ink/ink2271.xml" ContentType="application/inkml+xml"/>
  <Override PartName="/ppt/ink/ink2272.xml" ContentType="application/inkml+xml"/>
  <Override PartName="/ppt/ink/ink2273.xml" ContentType="application/inkml+xml"/>
  <Override PartName="/ppt/ink/ink2274.xml" ContentType="application/inkml+xml"/>
  <Override PartName="/ppt/ink/ink2275.xml" ContentType="application/inkml+xml"/>
  <Override PartName="/ppt/ink/ink2276.xml" ContentType="application/inkml+xml"/>
  <Override PartName="/ppt/ink/ink2277.xml" ContentType="application/inkml+xml"/>
  <Override PartName="/ppt/ink/ink2278.xml" ContentType="application/inkml+xml"/>
  <Override PartName="/ppt/ink/ink2279.xml" ContentType="application/inkml+xml"/>
  <Override PartName="/ppt/ink/ink2280.xml" ContentType="application/inkml+xml"/>
  <Override PartName="/ppt/ink/ink2281.xml" ContentType="application/inkml+xml"/>
  <Override PartName="/ppt/ink/ink2282.xml" ContentType="application/inkml+xml"/>
  <Override PartName="/ppt/ink/ink2283.xml" ContentType="application/inkml+xml"/>
  <Override PartName="/ppt/ink/ink2284.xml" ContentType="application/inkml+xml"/>
  <Override PartName="/ppt/ink/ink2285.xml" ContentType="application/inkml+xml"/>
  <Override PartName="/ppt/ink/ink2286.xml" ContentType="application/inkml+xml"/>
  <Override PartName="/ppt/ink/ink2287.xml" ContentType="application/inkml+xml"/>
  <Override PartName="/ppt/ink/ink2288.xml" ContentType="application/inkml+xml"/>
  <Override PartName="/ppt/ink/ink2289.xml" ContentType="application/inkml+xml"/>
  <Override PartName="/ppt/ink/ink2290.xml" ContentType="application/inkml+xml"/>
  <Override PartName="/ppt/ink/ink2291.xml" ContentType="application/inkml+xml"/>
  <Override PartName="/ppt/ink/ink2292.xml" ContentType="application/inkml+xml"/>
  <Override PartName="/ppt/ink/ink2293.xml" ContentType="application/inkml+xml"/>
  <Override PartName="/ppt/ink/ink2294.xml" ContentType="application/inkml+xml"/>
  <Override PartName="/ppt/ink/ink2295.xml" ContentType="application/inkml+xml"/>
  <Override PartName="/ppt/ink/ink2296.xml" ContentType="application/inkml+xml"/>
  <Override PartName="/ppt/ink/ink2297.xml" ContentType="application/inkml+xml"/>
  <Override PartName="/ppt/ink/ink2298.xml" ContentType="application/inkml+xml"/>
  <Override PartName="/ppt/ink/ink2299.xml" ContentType="application/inkml+xml"/>
  <Override PartName="/ppt/ink/ink2300.xml" ContentType="application/inkml+xml"/>
  <Override PartName="/ppt/ink/ink2301.xml" ContentType="application/inkml+xml"/>
  <Override PartName="/ppt/ink/ink2302.xml" ContentType="application/inkml+xml"/>
  <Override PartName="/ppt/ink/ink2303.xml" ContentType="application/inkml+xml"/>
  <Override PartName="/ppt/ink/ink2304.xml" ContentType="application/inkml+xml"/>
  <Override PartName="/ppt/ink/ink2305.xml" ContentType="application/inkml+xml"/>
  <Override PartName="/ppt/ink/ink2306.xml" ContentType="application/inkml+xml"/>
  <Override PartName="/ppt/ink/ink2307.xml" ContentType="application/inkml+xml"/>
  <Override PartName="/ppt/ink/ink2308.xml" ContentType="application/inkml+xml"/>
  <Override PartName="/ppt/ink/ink2309.xml" ContentType="application/inkml+xml"/>
  <Override PartName="/ppt/ink/ink2310.xml" ContentType="application/inkml+xml"/>
  <Override PartName="/ppt/ink/ink2311.xml" ContentType="application/inkml+xml"/>
  <Override PartName="/ppt/ink/ink2312.xml" ContentType="application/inkml+xml"/>
  <Override PartName="/ppt/ink/ink2313.xml" ContentType="application/inkml+xml"/>
  <Override PartName="/ppt/ink/ink2314.xml" ContentType="application/inkml+xml"/>
  <Override PartName="/ppt/ink/ink2315.xml" ContentType="application/inkml+xml"/>
  <Override PartName="/ppt/ink/ink2316.xml" ContentType="application/inkml+xml"/>
  <Override PartName="/ppt/ink/ink2317.xml" ContentType="application/inkml+xml"/>
  <Override PartName="/ppt/ink/ink2318.xml" ContentType="application/inkml+xml"/>
  <Override PartName="/ppt/ink/ink2319.xml" ContentType="application/inkml+xml"/>
  <Override PartName="/ppt/ink/ink2320.xml" ContentType="application/inkml+xml"/>
  <Override PartName="/ppt/ink/ink2321.xml" ContentType="application/inkml+xml"/>
  <Override PartName="/ppt/ink/ink2322.xml" ContentType="application/inkml+xml"/>
  <Override PartName="/ppt/ink/ink2323.xml" ContentType="application/inkml+xml"/>
  <Override PartName="/ppt/ink/ink2324.xml" ContentType="application/inkml+xml"/>
  <Override PartName="/ppt/ink/ink2325.xml" ContentType="application/inkml+xml"/>
  <Override PartName="/ppt/ink/ink2326.xml" ContentType="application/inkml+xml"/>
  <Override PartName="/ppt/ink/ink2327.xml" ContentType="application/inkml+xml"/>
  <Override PartName="/ppt/ink/ink2328.xml" ContentType="application/inkml+xml"/>
  <Override PartName="/ppt/ink/ink2329.xml" ContentType="application/inkml+xml"/>
  <Override PartName="/ppt/ink/ink2330.xml" ContentType="application/inkml+xml"/>
  <Override PartName="/ppt/ink/ink2331.xml" ContentType="application/inkml+xml"/>
  <Override PartName="/ppt/ink/ink2332.xml" ContentType="application/inkml+xml"/>
  <Override PartName="/ppt/ink/ink2333.xml" ContentType="application/inkml+xml"/>
  <Override PartName="/ppt/ink/ink2334.xml" ContentType="application/inkml+xml"/>
  <Override PartName="/ppt/ink/ink2335.xml" ContentType="application/inkml+xml"/>
  <Override PartName="/ppt/ink/ink2336.xml" ContentType="application/inkml+xml"/>
  <Override PartName="/ppt/ink/ink2337.xml" ContentType="application/inkml+xml"/>
  <Override PartName="/ppt/ink/ink2338.xml" ContentType="application/inkml+xml"/>
  <Override PartName="/ppt/ink/ink2339.xml" ContentType="application/inkml+xml"/>
  <Override PartName="/ppt/ink/ink2340.xml" ContentType="application/inkml+xml"/>
  <Override PartName="/ppt/ink/ink2341.xml" ContentType="application/inkml+xml"/>
  <Override PartName="/ppt/ink/ink2342.xml" ContentType="application/inkml+xml"/>
  <Override PartName="/ppt/ink/ink2343.xml" ContentType="application/inkml+xml"/>
  <Override PartName="/ppt/ink/ink2344.xml" ContentType="application/inkml+xml"/>
  <Override PartName="/ppt/ink/ink2345.xml" ContentType="application/inkml+xml"/>
  <Override PartName="/ppt/ink/ink2346.xml" ContentType="application/inkml+xml"/>
  <Override PartName="/ppt/ink/ink2347.xml" ContentType="application/inkml+xml"/>
  <Override PartName="/ppt/ink/ink2348.xml" ContentType="application/inkml+xml"/>
  <Override PartName="/ppt/ink/ink2349.xml" ContentType="application/inkml+xml"/>
  <Override PartName="/ppt/ink/ink2350.xml" ContentType="application/inkml+xml"/>
  <Override PartName="/ppt/ink/ink2351.xml" ContentType="application/inkml+xml"/>
  <Override PartName="/ppt/ink/ink2352.xml" ContentType="application/inkml+xml"/>
  <Override PartName="/ppt/ink/ink2353.xml" ContentType="application/inkml+xml"/>
  <Override PartName="/ppt/ink/ink2354.xml" ContentType="application/inkml+xml"/>
  <Override PartName="/ppt/ink/ink2355.xml" ContentType="application/inkml+xml"/>
  <Override PartName="/ppt/ink/ink2356.xml" ContentType="application/inkml+xml"/>
  <Override PartName="/ppt/ink/ink2357.xml" ContentType="application/inkml+xml"/>
  <Override PartName="/ppt/ink/ink2358.xml" ContentType="application/inkml+xml"/>
  <Override PartName="/ppt/ink/ink2359.xml" ContentType="application/inkml+xml"/>
  <Override PartName="/ppt/ink/ink2360.xml" ContentType="application/inkml+xml"/>
  <Override PartName="/ppt/ink/ink2361.xml" ContentType="application/inkml+xml"/>
  <Override PartName="/ppt/ink/ink2362.xml" ContentType="application/inkml+xml"/>
  <Override PartName="/ppt/ink/ink2363.xml" ContentType="application/inkml+xml"/>
  <Override PartName="/ppt/ink/ink2364.xml" ContentType="application/inkml+xml"/>
  <Override PartName="/ppt/ink/ink2365.xml" ContentType="application/inkml+xml"/>
  <Override PartName="/ppt/ink/ink2366.xml" ContentType="application/inkml+xml"/>
  <Override PartName="/ppt/ink/ink2367.xml" ContentType="application/inkml+xml"/>
  <Override PartName="/ppt/ink/ink2368.xml" ContentType="application/inkml+xml"/>
  <Override PartName="/ppt/ink/ink2369.xml" ContentType="application/inkml+xml"/>
  <Override PartName="/ppt/ink/ink2370.xml" ContentType="application/inkml+xml"/>
  <Override PartName="/ppt/ink/ink2371.xml" ContentType="application/inkml+xml"/>
  <Override PartName="/ppt/ink/ink2372.xml" ContentType="application/inkml+xml"/>
  <Override PartName="/ppt/ink/ink2373.xml" ContentType="application/inkml+xml"/>
  <Override PartName="/ppt/ink/ink2374.xml" ContentType="application/inkml+xml"/>
  <Override PartName="/ppt/ink/ink2375.xml" ContentType="application/inkml+xml"/>
  <Override PartName="/ppt/ink/ink2376.xml" ContentType="application/inkml+xml"/>
  <Override PartName="/ppt/ink/ink2377.xml" ContentType="application/inkml+xml"/>
  <Override PartName="/ppt/ink/ink2378.xml" ContentType="application/inkml+xml"/>
  <Override PartName="/ppt/ink/ink2379.xml" ContentType="application/inkml+xml"/>
  <Override PartName="/ppt/ink/ink2380.xml" ContentType="application/inkml+xml"/>
  <Override PartName="/ppt/ink/ink2381.xml" ContentType="application/inkml+xml"/>
  <Override PartName="/ppt/ink/ink2382.xml" ContentType="application/inkml+xml"/>
  <Override PartName="/ppt/ink/ink2383.xml" ContentType="application/inkml+xml"/>
  <Override PartName="/ppt/ink/ink2384.xml" ContentType="application/inkml+xml"/>
  <Override PartName="/ppt/ink/ink2385.xml" ContentType="application/inkml+xml"/>
  <Override PartName="/ppt/ink/ink2386.xml" ContentType="application/inkml+xml"/>
  <Override PartName="/ppt/ink/ink2387.xml" ContentType="application/inkml+xml"/>
  <Override PartName="/ppt/ink/ink2388.xml" ContentType="application/inkml+xml"/>
  <Override PartName="/ppt/ink/ink2389.xml" ContentType="application/inkml+xml"/>
  <Override PartName="/ppt/ink/ink2390.xml" ContentType="application/inkml+xml"/>
  <Override PartName="/ppt/ink/ink2391.xml" ContentType="application/inkml+xml"/>
  <Override PartName="/ppt/ink/ink2392.xml" ContentType="application/inkml+xml"/>
  <Override PartName="/ppt/ink/ink2393.xml" ContentType="application/inkml+xml"/>
  <Override PartName="/ppt/ink/ink2394.xml" ContentType="application/inkml+xml"/>
  <Override PartName="/ppt/ink/ink2395.xml" ContentType="application/inkml+xml"/>
  <Override PartName="/ppt/ink/ink2396.xml" ContentType="application/inkml+xml"/>
  <Override PartName="/ppt/ink/ink2397.xml" ContentType="application/inkml+xml"/>
  <Override PartName="/ppt/ink/ink2398.xml" ContentType="application/inkml+xml"/>
  <Override PartName="/ppt/ink/ink2399.xml" ContentType="application/inkml+xml"/>
  <Override PartName="/ppt/ink/ink2400.xml" ContentType="application/inkml+xml"/>
  <Override PartName="/ppt/ink/ink2401.xml" ContentType="application/inkml+xml"/>
  <Override PartName="/ppt/ink/ink2402.xml" ContentType="application/inkml+xml"/>
  <Override PartName="/ppt/ink/ink2403.xml" ContentType="application/inkml+xml"/>
  <Override PartName="/ppt/ink/ink2404.xml" ContentType="application/inkml+xml"/>
  <Override PartName="/ppt/ink/ink2405.xml" ContentType="application/inkml+xml"/>
  <Override PartName="/ppt/ink/ink2406.xml" ContentType="application/inkml+xml"/>
  <Override PartName="/ppt/ink/ink2407.xml" ContentType="application/inkml+xml"/>
  <Override PartName="/ppt/ink/ink2408.xml" ContentType="application/inkml+xml"/>
  <Override PartName="/ppt/ink/ink2409.xml" ContentType="application/inkml+xml"/>
  <Override PartName="/ppt/ink/ink2410.xml" ContentType="application/inkml+xml"/>
  <Override PartName="/ppt/ink/ink2411.xml" ContentType="application/inkml+xml"/>
  <Override PartName="/ppt/ink/ink2412.xml" ContentType="application/inkml+xml"/>
  <Override PartName="/ppt/ink/ink2413.xml" ContentType="application/inkml+xml"/>
  <Override PartName="/ppt/ink/ink2414.xml" ContentType="application/inkml+xml"/>
  <Override PartName="/ppt/ink/ink2415.xml" ContentType="application/inkml+xml"/>
  <Override PartName="/ppt/ink/ink2416.xml" ContentType="application/inkml+xml"/>
  <Override PartName="/ppt/ink/ink2417.xml" ContentType="application/inkml+xml"/>
  <Override PartName="/ppt/ink/ink2418.xml" ContentType="application/inkml+xml"/>
  <Override PartName="/ppt/ink/ink2419.xml" ContentType="application/inkml+xml"/>
  <Override PartName="/ppt/ink/ink2420.xml" ContentType="application/inkml+xml"/>
  <Override PartName="/ppt/ink/ink2421.xml" ContentType="application/inkml+xml"/>
  <Override PartName="/ppt/ink/ink2422.xml" ContentType="application/inkml+xml"/>
  <Override PartName="/ppt/ink/ink2423.xml" ContentType="application/inkml+xml"/>
  <Override PartName="/ppt/ink/ink2424.xml" ContentType="application/inkml+xml"/>
  <Override PartName="/ppt/ink/ink2425.xml" ContentType="application/inkml+xml"/>
  <Override PartName="/ppt/ink/ink2426.xml" ContentType="application/inkml+xml"/>
  <Override PartName="/ppt/ink/ink2427.xml" ContentType="application/inkml+xml"/>
  <Override PartName="/ppt/ink/ink2428.xml" ContentType="application/inkml+xml"/>
  <Override PartName="/ppt/ink/ink2429.xml" ContentType="application/inkml+xml"/>
  <Override PartName="/ppt/ink/ink2430.xml" ContentType="application/inkml+xml"/>
  <Override PartName="/ppt/ink/ink2431.xml" ContentType="application/inkml+xml"/>
  <Override PartName="/ppt/ink/ink2432.xml" ContentType="application/inkml+xml"/>
  <Override PartName="/ppt/ink/ink2433.xml" ContentType="application/inkml+xml"/>
  <Override PartName="/ppt/ink/ink2434.xml" ContentType="application/inkml+xml"/>
  <Override PartName="/ppt/ink/ink2435.xml" ContentType="application/inkml+xml"/>
  <Override PartName="/ppt/ink/ink2436.xml" ContentType="application/inkml+xml"/>
  <Override PartName="/ppt/ink/ink2437.xml" ContentType="application/inkml+xml"/>
  <Override PartName="/ppt/ink/ink2438.xml" ContentType="application/inkml+xml"/>
  <Override PartName="/ppt/ink/ink2439.xml" ContentType="application/inkml+xml"/>
  <Override PartName="/ppt/ink/ink2440.xml" ContentType="application/inkml+xml"/>
  <Override PartName="/ppt/ink/ink2441.xml" ContentType="application/inkml+xml"/>
  <Override PartName="/ppt/ink/ink2442.xml" ContentType="application/inkml+xml"/>
  <Override PartName="/ppt/ink/ink2443.xml" ContentType="application/inkml+xml"/>
  <Override PartName="/ppt/ink/ink2444.xml" ContentType="application/inkml+xml"/>
  <Override PartName="/ppt/ink/ink2445.xml" ContentType="application/inkml+xml"/>
  <Override PartName="/ppt/ink/ink2446.xml" ContentType="application/inkml+xml"/>
  <Override PartName="/ppt/ink/ink2447.xml" ContentType="application/inkml+xml"/>
  <Override PartName="/ppt/ink/ink2448.xml" ContentType="application/inkml+xml"/>
  <Override PartName="/ppt/ink/ink2449.xml" ContentType="application/inkml+xml"/>
  <Override PartName="/ppt/ink/ink2450.xml" ContentType="application/inkml+xml"/>
  <Override PartName="/ppt/ink/ink2451.xml" ContentType="application/inkml+xml"/>
  <Override PartName="/ppt/ink/ink2452.xml" ContentType="application/inkml+xml"/>
  <Override PartName="/ppt/ink/ink2453.xml" ContentType="application/inkml+xml"/>
  <Override PartName="/ppt/ink/ink2454.xml" ContentType="application/inkml+xml"/>
  <Override PartName="/ppt/ink/ink2455.xml" ContentType="application/inkml+xml"/>
  <Override PartName="/ppt/ink/ink2456.xml" ContentType="application/inkml+xml"/>
  <Override PartName="/ppt/ink/ink2457.xml" ContentType="application/inkml+xml"/>
  <Override PartName="/ppt/ink/ink2458.xml" ContentType="application/inkml+xml"/>
  <Override PartName="/ppt/ink/ink2459.xml" ContentType="application/inkml+xml"/>
  <Override PartName="/ppt/ink/ink2460.xml" ContentType="application/inkml+xml"/>
  <Override PartName="/ppt/ink/ink2461.xml" ContentType="application/inkml+xml"/>
  <Override PartName="/ppt/ink/ink2462.xml" ContentType="application/inkml+xml"/>
  <Override PartName="/ppt/ink/ink2463.xml" ContentType="application/inkml+xml"/>
  <Override PartName="/ppt/ink/ink2464.xml" ContentType="application/inkml+xml"/>
  <Override PartName="/ppt/ink/ink2465.xml" ContentType="application/inkml+xml"/>
  <Override PartName="/ppt/ink/ink2466.xml" ContentType="application/inkml+xml"/>
  <Override PartName="/ppt/ink/ink2467.xml" ContentType="application/inkml+xml"/>
  <Override PartName="/ppt/ink/ink2468.xml" ContentType="application/inkml+xml"/>
  <Override PartName="/ppt/ink/ink2469.xml" ContentType="application/inkml+xml"/>
  <Override PartName="/ppt/ink/ink2470.xml" ContentType="application/inkml+xml"/>
  <Override PartName="/ppt/ink/ink2471.xml" ContentType="application/inkml+xml"/>
  <Override PartName="/ppt/ink/ink2472.xml" ContentType="application/inkml+xml"/>
  <Override PartName="/ppt/ink/ink2473.xml" ContentType="application/inkml+xml"/>
  <Override PartName="/ppt/ink/ink2474.xml" ContentType="application/inkml+xml"/>
  <Override PartName="/ppt/ink/ink2475.xml" ContentType="application/inkml+xml"/>
  <Override PartName="/ppt/ink/ink2476.xml" ContentType="application/inkml+xml"/>
  <Override PartName="/ppt/ink/ink2477.xml" ContentType="application/inkml+xml"/>
  <Override PartName="/ppt/ink/ink2478.xml" ContentType="application/inkml+xml"/>
  <Override PartName="/ppt/ink/ink2479.xml" ContentType="application/inkml+xml"/>
  <Override PartName="/ppt/ink/ink2480.xml" ContentType="application/inkml+xml"/>
  <Override PartName="/ppt/ink/ink2481.xml" ContentType="application/inkml+xml"/>
  <Override PartName="/ppt/ink/ink2482.xml" ContentType="application/inkml+xml"/>
  <Override PartName="/ppt/ink/ink2483.xml" ContentType="application/inkml+xml"/>
  <Override PartName="/ppt/ink/ink2484.xml" ContentType="application/inkml+xml"/>
  <Override PartName="/ppt/ink/ink2485.xml" ContentType="application/inkml+xml"/>
  <Override PartName="/ppt/ink/ink2486.xml" ContentType="application/inkml+xml"/>
  <Override PartName="/ppt/ink/ink2487.xml" ContentType="application/inkml+xml"/>
  <Override PartName="/ppt/ink/ink2488.xml" ContentType="application/inkml+xml"/>
  <Override PartName="/ppt/ink/ink2489.xml" ContentType="application/inkml+xml"/>
  <Override PartName="/ppt/ink/ink2490.xml" ContentType="application/inkml+xml"/>
  <Override PartName="/ppt/ink/ink2491.xml" ContentType="application/inkml+xml"/>
  <Override PartName="/ppt/ink/ink2492.xml" ContentType="application/inkml+xml"/>
  <Override PartName="/ppt/ink/ink2493.xml" ContentType="application/inkml+xml"/>
  <Override PartName="/ppt/ink/ink2494.xml" ContentType="application/inkml+xml"/>
  <Override PartName="/ppt/ink/ink2495.xml" ContentType="application/inkml+xml"/>
  <Override PartName="/ppt/ink/ink2496.xml" ContentType="application/inkml+xml"/>
  <Override PartName="/ppt/ink/ink2497.xml" ContentType="application/inkml+xml"/>
  <Override PartName="/ppt/ink/ink2498.xml" ContentType="application/inkml+xml"/>
  <Override PartName="/ppt/ink/ink2499.xml" ContentType="application/inkml+xml"/>
  <Override PartName="/ppt/ink/ink2500.xml" ContentType="application/inkml+xml"/>
  <Override PartName="/ppt/ink/ink2501.xml" ContentType="application/inkml+xml"/>
  <Override PartName="/ppt/ink/ink2502.xml" ContentType="application/inkml+xml"/>
  <Override PartName="/ppt/ink/ink2503.xml" ContentType="application/inkml+xml"/>
  <Override PartName="/ppt/ink/ink2504.xml" ContentType="application/inkml+xml"/>
  <Override PartName="/ppt/ink/ink2505.xml" ContentType="application/inkml+xml"/>
  <Override PartName="/ppt/ink/ink2506.xml" ContentType="application/inkml+xml"/>
  <Override PartName="/ppt/ink/ink2507.xml" ContentType="application/inkml+xml"/>
  <Override PartName="/ppt/ink/ink2508.xml" ContentType="application/inkml+xml"/>
  <Override PartName="/ppt/ink/ink2509.xml" ContentType="application/inkml+xml"/>
  <Override PartName="/ppt/ink/ink2510.xml" ContentType="application/inkml+xml"/>
  <Override PartName="/ppt/ink/ink2511.xml" ContentType="application/inkml+xml"/>
  <Override PartName="/ppt/ink/ink2512.xml" ContentType="application/inkml+xml"/>
  <Override PartName="/ppt/ink/ink2513.xml" ContentType="application/inkml+xml"/>
  <Override PartName="/ppt/ink/ink2514.xml" ContentType="application/inkml+xml"/>
  <Override PartName="/ppt/ink/ink2515.xml" ContentType="application/inkml+xml"/>
  <Override PartName="/ppt/ink/ink2516.xml" ContentType="application/inkml+xml"/>
  <Override PartName="/ppt/ink/ink2517.xml" ContentType="application/inkml+xml"/>
  <Override PartName="/ppt/ink/ink2518.xml" ContentType="application/inkml+xml"/>
  <Override PartName="/ppt/ink/ink2519.xml" ContentType="application/inkml+xml"/>
  <Override PartName="/ppt/ink/ink2520.xml" ContentType="application/inkml+xml"/>
  <Override PartName="/ppt/ink/ink2521.xml" ContentType="application/inkml+xml"/>
  <Override PartName="/ppt/ink/ink2522.xml" ContentType="application/inkml+xml"/>
  <Override PartName="/ppt/ink/ink2523.xml" ContentType="application/inkml+xml"/>
  <Override PartName="/ppt/ink/ink2524.xml" ContentType="application/inkml+xml"/>
  <Override PartName="/ppt/ink/ink2525.xml" ContentType="application/inkml+xml"/>
  <Override PartName="/ppt/ink/ink2526.xml" ContentType="application/inkml+xml"/>
  <Override PartName="/ppt/ink/ink2527.xml" ContentType="application/inkml+xml"/>
  <Override PartName="/ppt/ink/ink2528.xml" ContentType="application/inkml+xml"/>
  <Override PartName="/ppt/ink/ink2529.xml" ContentType="application/inkml+xml"/>
  <Override PartName="/ppt/ink/ink2530.xml" ContentType="application/inkml+xml"/>
  <Override PartName="/ppt/ink/ink2531.xml" ContentType="application/inkml+xml"/>
  <Override PartName="/ppt/ink/ink2532.xml" ContentType="application/inkml+xml"/>
  <Override PartName="/ppt/ink/ink2533.xml" ContentType="application/inkml+xml"/>
  <Override PartName="/ppt/ink/ink2534.xml" ContentType="application/inkml+xml"/>
  <Override PartName="/ppt/ink/ink2535.xml" ContentType="application/inkml+xml"/>
  <Override PartName="/ppt/ink/ink2536.xml" ContentType="application/inkml+xml"/>
  <Override PartName="/ppt/ink/ink2537.xml" ContentType="application/inkml+xml"/>
  <Override PartName="/ppt/ink/ink2538.xml" ContentType="application/inkml+xml"/>
  <Override PartName="/ppt/ink/ink2539.xml" ContentType="application/inkml+xml"/>
  <Override PartName="/ppt/ink/ink2540.xml" ContentType="application/inkml+xml"/>
  <Override PartName="/ppt/ink/ink2541.xml" ContentType="application/inkml+xml"/>
  <Override PartName="/ppt/ink/ink2542.xml" ContentType="application/inkml+xml"/>
  <Override PartName="/ppt/ink/ink2543.xml" ContentType="application/inkml+xml"/>
  <Override PartName="/ppt/ink/ink2544.xml" ContentType="application/inkml+xml"/>
  <Override PartName="/ppt/ink/ink2545.xml" ContentType="application/inkml+xml"/>
  <Override PartName="/ppt/ink/ink2546.xml" ContentType="application/inkml+xml"/>
  <Override PartName="/ppt/ink/ink2547.xml" ContentType="application/inkml+xml"/>
  <Override PartName="/ppt/ink/ink2548.xml" ContentType="application/inkml+xml"/>
  <Override PartName="/ppt/ink/ink2549.xml" ContentType="application/inkml+xml"/>
  <Override PartName="/ppt/ink/ink2550.xml" ContentType="application/inkml+xml"/>
  <Override PartName="/ppt/ink/ink2551.xml" ContentType="application/inkml+xml"/>
  <Override PartName="/ppt/ink/ink2552.xml" ContentType="application/inkml+xml"/>
  <Override PartName="/ppt/ink/ink2553.xml" ContentType="application/inkml+xml"/>
  <Override PartName="/ppt/ink/ink2554.xml" ContentType="application/inkml+xml"/>
  <Override PartName="/ppt/ink/ink2555.xml" ContentType="application/inkml+xml"/>
  <Override PartName="/ppt/ink/ink2556.xml" ContentType="application/inkml+xml"/>
  <Override PartName="/ppt/ink/ink2557.xml" ContentType="application/inkml+xml"/>
  <Override PartName="/ppt/ink/ink2558.xml" ContentType="application/inkml+xml"/>
  <Override PartName="/ppt/ink/ink2559.xml" ContentType="application/inkml+xml"/>
  <Override PartName="/ppt/ink/ink2560.xml" ContentType="application/inkml+xml"/>
  <Override PartName="/ppt/ink/ink2561.xml" ContentType="application/inkml+xml"/>
  <Override PartName="/ppt/ink/ink2562.xml" ContentType="application/inkml+xml"/>
  <Override PartName="/ppt/ink/ink2563.xml" ContentType="application/inkml+xml"/>
  <Override PartName="/ppt/ink/ink2564.xml" ContentType="application/inkml+xml"/>
  <Override PartName="/ppt/ink/ink2565.xml" ContentType="application/inkml+xml"/>
  <Override PartName="/ppt/ink/ink2566.xml" ContentType="application/inkml+xml"/>
  <Override PartName="/ppt/ink/ink2567.xml" ContentType="application/inkml+xml"/>
  <Override PartName="/ppt/ink/ink2568.xml" ContentType="application/inkml+xml"/>
  <Override PartName="/ppt/ink/ink2569.xml" ContentType="application/inkml+xml"/>
  <Override PartName="/ppt/ink/ink2570.xml" ContentType="application/inkml+xml"/>
  <Override PartName="/ppt/ink/ink2571.xml" ContentType="application/inkml+xml"/>
  <Override PartName="/ppt/ink/ink2572.xml" ContentType="application/inkml+xml"/>
  <Override PartName="/ppt/ink/ink257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</p:sldIdLst>
  <p:sldSz cx="12192000" cy="6858000"/>
  <p:notesSz cx="6858000" cy="9144000"/>
  <p:defaultTextStyle>
    <a:defPPr>
      <a:defRPr lang="th-TH"/>
    </a:defPPr>
    <a:lvl1pPr marL="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70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07:06.731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1597,'1'-2,"0"0,0 0,0 0,0 0,0 0,0 1,1-1,-1 0,0 0,1 1,-1-1,1 1,3-3,5-5,712-656,-541 509,-15 16,157-144,-320 282,-1-1,1 1,-1-1,0 1,0-1,0 0,0 0,0 0,0 0,-1 0,2-5,-3 8,0-1,0 0,0 1,0-1,0 1,0-1,0 1,0-1,-1 0,1 1,0-1,0 1,0-1,-1 1,1-1,0 1,-1-1,1 1,0 0,-1-1,1 1,0-1,-1 1,1 0,-1-1,-25-5,-49 4,1 4,-1 3,1 3,0 4,-107 31,125-22,44-15,-1-1,1-1,0 0,-1 0,0-1,-16 1,28-3,0-1,1 0,-1 0,0 0,0 0,0 0,1 0,-1 0,0 0,0 0,1 0,-1 0,0 0,0 0,1-1,-1 1,0 0,1-1,-1 1,0 0,1-1,-1 1,0-1,1 1,-1-1,1 1,-1-1,1 0,-1 1,0-2,2 1,-1 0,0 0,1-1,-1 1,0 0,1 0,0 0,-1 0,1 0,0 0,-1 0,1 0,0 0,0 0,2-2,42-32,-43 34,45-28,1 2,72-30,110-29,-70 28,-105 37,62-14,-114 34,0 1,0-1,0 1,0 0,0 0,0 1,0-1,0 1,-1-1,1 1,0 0,0 0,-1 0,1 0,0 0,-1 1,1-1,-1 1,0 0,1 0,-1 0,0 0,0 0,0 0,0 0,-1 1,1-1,-1 1,1-1,-1 1,0 0,1 3,5 13,0 0,-2 0,5 35,-6-33,12 74,4 161,-21 100,-2-165,-22 244,13-380,6-38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06:18.583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128 435,'-2'3,"0"-1,0 0,0 1,1-1,-1 1,1 0,0 0,0-1,0 1,0 0,0 0,1 0,-1 0,1 0,0 0,0 0,0 0,0 0,0 0,0 0,1 0,0-1,0 1,0 0,0 0,0 0,0-1,1 1,2 3,2 4,0-1,1 1,0-2,0 1,1-1,14 11,15 10,2-2,1-2,1-2,71 30,-78-39,1-2,0-2,0-1,1-2,1-1,56 2,-89-8,0 0,1 0,-1 0,1 0,-1-1,0 0,1 0,-1 0,0 0,0-1,0 1,0-1,0 0,0 0,0-1,-1 1,4-4,-4 2,0 0,0 0,-1 0,0-1,0 1,0 0,0-1,-1 0,0 1,0-1,0 0,0 1,-1-1,0 0,0-6,-1-33,-2 1,-2 0,-2-1,-18-62,-72-158,91 247,-1 1,-1 1,0-1,-1 2,-1-1,-22-25,28 36,0 1,0-1,0 1,0 0,-1 0,0 1,1-1,-1 1,0 0,0 0,0 0,0 1,-1 0,1 0,0 0,-1 1,1 0,0 0,-1 0,1 1,0-1,-1 1,1 1,0-1,0 1,-6 2,-6 5,0 0,0 2,2-1,-1 2,-23 23,18-17,-6 8,-35 42,45-46,-2-1,-1-1,0-1,-29 21,-79 46,109-76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08:50.046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1638 776,'0'-39,"-1"-1,-2 1,-2-1,-2 1,-1 0,-2 1,-2 0,-1 1,-2 0,-2 1,-39-64,40 75,-2 0,0 1,-1 0,-2 2,0 1,-39-31,49 44,0 1,-1 0,0 1,0 0,-1 1,0 0,0 1,0 0,0 1,-1 1,1 0,-1 1,0 0,1 1,-1 1,1 0,-15 3,-12 6,0 1,1 3,0 1,1 1,1 3,-65 42,8 5,-104 96,139-110,3 2,3 2,-90 124,122-148,2 1,1 1,2 0,-13 40,21-50,2 0,0 1,2 0,0 0,2 0,2 50,1-60,0 0,1 0,1-1,1 0,0 1,1-1,0 0,1-1,0 1,1-1,1-1,0 1,1-1,0-1,1 0,0 0,1-1,0 0,0 0,1-2,1 1,-1-2,1 1,0-2,1 0,17 6,16 1,1-1,0-2,0-3,78 2,201-15,-259 3,110-7,283 0,-445 11,-1 0,0 1,0 1,0 1,0 0,0 1,-1 0,1 1,-2 1,1 0,15 12,-19-12,-1 1,0 0,-1 1,0 0,0 0,-1 1,0 0,-1 1,0-1,-1 1,0 0,0 0,-2 1,6 19,-5-11,0 1,-2 0,0-1,-1 1,-1 0,-1 0,-7 36,7-49,-1 0,0 0,-1 0,0-1,0 1,0-1,-1 0,0 1,-1-2,0 1,0 0,0-1,-1 0,0-1,0 1,0-1,-1 0,1 0,-1-1,0 0,-1 0,-8 3,-24 4,-1-2,0-2,0-2,-66 1,28-2,-35 5,-199 10,279-19</inkml:trace>
</inkml:ink>
</file>

<file path=ppt/ink/ink1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40:09.328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480 1,'-4'0,"-6"4,-6 2,-3-1,-8 8,-4 1,-5 8,-8-1,-2 0,2-2,6-1,3-4,5 1,7 1,3-1,0-4,1-3,2-4</inkml:trace>
</inkml:ink>
</file>

<file path=ppt/ink/ink1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40:10.430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1034 229,'8'-1,"-1"0,0 0,0-1,1 0,-1-1,10-4,-13 5,-1 1,1-1,0 0,-1 0,0 0,1 0,-1-1,0 0,0 1,-1-1,1 0,0 0,2-4,-5 6,0 0,0 0,0 0,0 0,0 0,-1 0,1 0,0 0,0 0,-1 0,1 0,0 0,-1 0,1 0,-1 0,1 0,-1 0,0 1,1-1,-1 0,0 0,0 1,1-1,-1 0,0 1,0-1,0 1,0-1,0 1,0-1,0 1,-1-1,-35-9,24 9,1 0,-1 2,0-1,0 2,0 0,1 0,-1 1,1 1,-13 5,-20 10,-42 25,74-38,-73 40,3 4,2 3,2 4,-88 82,155-127,1-1,0 1,1 1,0 0,-11 21,20-32,-1 0,1 0,0 0,0 0,0 0,0 1,1-1,-1 0,1 0,-1 1,1-1,0 0,0 1,0-1,0 0,0 1,0-1,1 0,-1 0,1 1,-1-1,1 0,0 0,0 0,0 0,0 0,1 0,-1 0,0 0,1 0,0 0,-1-1,1 1,0-1,0 1,-1-1,1 0,0 1,0-1,1 0,-1 0,0-1,0 1,0 0,1-1,-1 1,3-1,30 6,0-3,0 0,0-2,0-2,52-7,-82 7,-1 0,1 0,-1 0,0 0,0-1,1 0,-1 0,0 0,0 0,-1 0,1-1,0 0,-1 0,0 0,0 0,0 0,0-1,0 1,0-1,-1 0,0 0,0 0,0 0,0 0,-1 0,1-1,-1 1,1-5,2-15,-1-1,0 1,-2 0,-2-25,1 21,0-6,-5-161,3 171,-2 0,0 0,-2 0,0 0,-19-42,23 61,0 0,-1 0,0 0,0 1,0-1,0 1,-1-1,0 1,0 0,0 1,0-1,-1 1,1 0,-1 0,0 0,0 0,0 1,0 0,0 0,-1 0,1 1,-7-1,6 2,0 0,0 0,0 1,0 0,0 0,0 0,0 1,0 0,1 0,-1 0,0 1,1 0,0 0,0 0,0 1,0-1,0 1,1 0,0 1,-6 6,-49 64,3 3,4 3,-70 144,110-200,0 1,2 1,0 0,2 0,1 1,-5 50,11-67,0-1,2 1,-1 0,1-1,0 1,1-1,1 1,-1-1,2 0,-1 0,1 0,1-1,0 1,0-1,1 0,0-1,0 1,1-1,0 0,1-1,11 9,7 3,1-2,1-1,0-1,1-1,1-2,48 14,-4-7,124 14,-5-15,372-14,-532-6,0-1,-1-2,42-12,-57 13,-1-2,1 0,-2-1,1-1,-1 0,0-1,25-20,-18 8</inkml:trace>
</inkml:ink>
</file>

<file path=ppt/ink/ink1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40:11.503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0 322,'6'-8,"0"1,1-1,0 1,0 0,0 1,1 0,0 0,0 1,0 0,1 0,0 1,12-5,-14 8,0-1,-1 1,1 0,0 1,0-1,0 2,0-1,0 1,0 0,0 0,0 1,0 0,-1 0,1 0,-1 1,1 0,-1 0,0 1,0 0,-1 0,1 0,8 9,7 9,0 1,-1 0,29 46,-46-64,40 60,-3 3,-3 1,-3 2,48 145,-80-209,10 48,-11-53,-1 0,0 0,1 0,-1 0,0 0,-1 1,1-1,0 0,-1 0,1 0,-1 0,1 0,-1 0,0 0,0 0,0 0,0 0,0 0,-1 0,-2 2,3-3,0-1,-1 1,1-1,0 0,-1 1,1-1,0 0,-1 0,1 0,-1 0,1 0,0 0,-1-1,1 1,0 0,-1-1,1 1,0-1,0 1,-1-1,1 0,0 0,0 1,0-1,0 0,0 0,0 0,0 0,0 0,0 0,1 0,-1-1,0 1,0-1,-30-47,30 46,-15-29,1 0,2 0,2-2,1 1,-9-56,11 31,3 1,3-96,2 142,1-1,0 0,1 1,0 0,1-1,0 1,0 0,1 0,1 0,7-12,-9 18,1 1,-1 0,1 0,0 0,0 0,0 0,1 1,-1 0,1-1,0 2,0-1,0 1,0 0,0 0,1 0,-1 0,1 1,-1 0,1 0,-1 1,1 0,-1 0,7 0,8 3,-1 0,0 1,0 1,-1 0,1 2,-1 0,-1 1,1 0,-1 2,27 20,4 6,-1 3,44 49,-59-57,-2 2,-2 1,-1 1,26 43,-40-49,-12-28,-1 0,1 0,-1 1,0-1,1 0,-1 1,0-1,0 0,0 1,1-1,-1 0,-1 1,1-1,0 0,0 1,0-1,-1 0,1 1,-2 1,2-3,-1 0,1 0,-1 0,1 0,0-1,-1 1,1 0,-1 0,1 0,0-1,-1 1,1 0,0-1,-1 1,1 0,0-1,0 1,-1 0,1-1,0 1,0 0,-1-1,1 1,0-1,0 1,0 0,0-1,0 1,0-1,0 1,0-1,0 1,0-1,-6-19,3-7,1 0,1-1,2 1,1-1,0 1,2 0,2 0,0 0,2 0,0 1,2 1,18-34,-11 26,1 2,2 0,2 0,0 2,2 1,1 1,2 1,51-39,-70 59,0 0,1 1,-1 0,1 0,0 1,1 1,-1-1,1 1,12-2,-16 5,-1-1,0 1,0 0,1 1,-1-1,0 1,0 0,0 0,0 1,0-1,0 1,0 0,-1 1,1-1,-1 1,1 0,-1 0,0 0,5 5,25 29,-2 0,31 48,11 13,-42-62,-16-18,-1 0,-1 0,22 36,-28-37</inkml:trace>
</inkml:ink>
</file>

<file path=ppt/ink/ink1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40:12.436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0 681,'17'-13,"-1"-1,-1-1,0 0,-1-1,0-1,13-22,-5 8,35-43,-20 28,-2-2,-2-1,52-104,-80 140,-1 0,0 0,0 0,-1-1,0-13,-2 24,-1 0,0 0,0 0,-1 0,1 0,0 0,-1 0,0 0,0 0,0 0,0 0,-3-4,3 5,0 1,0 0,0 0,-1 0,1 0,-1 0,1 0,0 0,-1 0,0 1,1-1,-1 0,1 1,-1-1,0 1,1 0,-1-1,0 1,1 0,-1 0,0 0,0 1,1-1,-3 1,2-1,-1 0,1 0,0 0,0 1,0-1,-1 1,1-1,0 1,0 0,0 0,0 0,0 0,0 0,1 0,-1 1,0-1,1 0,-1 1,0 0,1-1,0 1,-1 0,1 0,0 0,0-1,0 1,0 1,0-1,1 0,-1 0,1 0,-1 0,1 0,0 1,0-1,0 0,0 0,0 0,1 3,0 2,1 1,0-1,1 0,-1 0,1 0,1 0,-1-1,1 1,1-1,6 9,34 33,2-2,99 76,119 59,125 48,20 14,-387-228,0-1,0 1,-2 1,1 0,-2 2,28 31,-47-47,1 1,-1-1,1 0,-1 1,0 0,0-1,0 1,0 0,0-1,-1 1,1 0,-1 0,0 0,0-1,0 1,0 0,-1 0,1 0,-1-1,1 1,-1 0,0 0,0-1,0 1,0-1,-1 1,1-1,-4 5,-5 6,-1-1,0 0,-1 0,-14 10,-5 6,-14 16,-2-3,-2-1,-1-3,-105 59,65-50</inkml:trace>
</inkml:ink>
</file>

<file path=ppt/ink/ink1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40:19.115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1218 81,'0'-6,"0"1,0-1,-1 0,1 1,-1-1,-1 0,1 1,-1 0,0-1,-4-6,6 11,-1 0,0 0,1 0,-1 0,0 1,0-1,0 0,1 1,-1-1,0 0,0 1,0-1,0 1,0-1,0 1,0 0,0-1,0 1,0 0,-1 0,1 0,-1 0,-1 0,1 1,-1-1,1 1,-1 0,1 0,-1 0,1 1,-1-1,1 0,0 1,0 0,0-1,-2 4,-20 19,2 2,1 1,0 1,-16 31,7-12,-359 566,-86 130,439-684,25-39,-1-1,-1 0,-29 33,29-42</inkml:trace>
</inkml:ink>
</file>

<file path=ppt/ink/ink1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40:19.553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 0,'1'4,"1"-1,0 1,1-1,-1 0,0 1,1-1,0 0,3 2,6 8,119 137,281 247,49-34,31-40,-436-288,5 2,63 50,-110-74</inkml:trace>
</inkml:ink>
</file>

<file path=ppt/ink/ink1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40:19.976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31 999,'-1'0,"0"0,0 1,0-1,0 0,0 0,0 0,0 0,0 0,0 0,0 0,0-1,0 1,0 0,0 0,0-1,0 1,1-1,-1 1,0-1,0 1,0-1,0 1,1-1,-1 0,0 1,0-1,1 0,-1 0,1 0,-1 1,1-1,-1 0,1 0,-1 0,1 0,0 0,0 0,-1 0,1 0,0 0,0 0,0-1,1-1,0 0,0 0,0 0,0 0,0 0,1 0,0 0,-1 0,1 1,0-1,0 1,1-1,2-1,47-39,2 3,1 2,67-34,-76 45,1104-564,-1065 554,149-41,-206 69</inkml:trace>
</inkml:ink>
</file>

<file path=ppt/ink/ink1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40:20.498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0 1,'1'24,"1"-1,1 1,1 0,1-1,12 32,51 110,-35-90,405 1021,-424-1062,-3-13</inkml:trace>
</inkml:ink>
</file>

<file path=ppt/ink/ink1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40:23.768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0 6,'0'-4,"0"2,5 11,0 8,9 5,6 12,8 8,4 10,5 6,0 4,3-3,-6-12</inkml:trace>
</inkml:ink>
</file>

<file path=ppt/ink/ink1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40:24.424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0 810,'2'-4,"-1"0,1 0,-1 1,1-1,1 0,-1 1,0 0,1 0,-1-1,1 1,0 1,4-4,3-4,102-99,4 5,5 5,186-116,-254 182,1 2,2 3,1 2,1 3,1 2,95-20,-112 33,-1 2,1 1,0 2,1 2,-1 2,0 2,0 1,0 3,-1 1,64 22,-81-21,0 1,0 2,-1 0,-1 2,0 0,-1 1,-1 2,0 0,-1 1,26 32,-24-22,-1 1,-2 1,-1 0,-2 1,-1 1,-1 0,10 41,-8-13,-3 0,-2 1,2 85,-11-47,-14 122,4-145,-3-1,-4 0,-2-1,-4-1,-52 116,48-135,-3-1,-2-2,-2-1,-2-2,-2-1,-3-2,-77 70,62-69,-1-2,-3-2,-1-3,-2-3,-78 33,132-65,1-1,0-1,-1 1,1-1,-1 0,1-1,-1 0,0 0,-13-1,-5-6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08:50.722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1060 1,'-17'1,"-1"0,1 2,0 0,0 1,0 0,0 2,-28 12,-6 8,-47 33,91-55,-113 74,-111 94,171-121,2 3,2 2,-69 91,114-132,0 1,1 0,1 0,1 1,0 0,1 0,1 1,1 0,0 0,-2 22,6-31,0 0,1 1,0-1,1 0,0 1,1-1,-1 0,2 0,-1 0,2 0,-1 0,1-1,0 1,1-1,-1 0,2 0,-1-1,1 0,0 0,1 0,0 0,8 5,8 5,2-2,-1 0,2-2,0-1,0-1,30 8,173 38,-184-48,69 15,324 82,-431-105,0 2,0-1,0 1,0 0,0 0,-1 1,0 0,1 0,-2 1,12 10,-14-12,-1 1,0 0,0 0,0 0,0 0,0 0,-1 0,0 0,0 0,0 1,0-1,-1 0,0 1,1-1,-2 0,1 1,0-1,-1 0,0 1,-1 3,-13 38,-1 0,-3-2,-1 0,-51 79,41-71,-3-1,-2-2,-2-2,-2-1,-2-2,-2-2,-56 43,78-71</inkml:trace>
</inkml:ink>
</file>

<file path=ppt/ink/ink1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40:25.716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0 733,'4'1,"-1"-1,0 1,0-1,0 1,1 0,-1 0,0 1,0-1,0 1,-1-1,1 1,0 0,-1 0,1 0,3 4,34 43,-29-33,57 72,110 113,-150-174,1-1,0-2,2 0,1-3,1 0,0-2,67 27,-90-42,1-1,-1 1,1-2,-1 0,1 0,21 1,-29-4,0 1,0 0,0-1,0 0,-1 0,1 0,0 0,0 0,-1 0,1-1,0 1,-1-1,1 0,-1 0,0 0,0 0,0 0,0 0,0 0,0-1,0 1,-1-1,1 1,-1-1,0 0,0 0,0 1,0-1,0-4,5-18,-2 0,0-1,-2 1,-1-33,-13-103,4 94,-4-1,-2 2,-3-1,-4 2,-38-88,51 140,5 12,9 24,7 3,1 0,2 0,1-2,0 0,2-1,0-1,2-1,0 0,2-2,0-1,1 0,32 17,-4-7,1-1,1-3,1-2,1-3,67 14,-105-29,81 16,-89-19,0 0,0 0,1-1,-1-1,0 0,0 0,13-3,-19 2,-1 1,1-1,-1 0,0 0,1 0,-1 0,0 0,0-1,-1 1,1-1,0 0,-1 0,0 0,1 0,-1-1,-1 1,1 0,0-1,-1 1,0-1,0 0,0 1,0-1,0 0,-1 0,0 1,1-1,-2-5,1-13,-2-1,0 1,-9-37,6 35,-11-50,-3 1,-3 0,-3 2,-3 1,-3 1,-62-99,92 166,-5-10,-1 1,-1 0,0 0,0 0,-1 1,-1 0,0 0,0 1,-13-8,22 16,0 0,-1 0,1 1,0-1,0 1,0-1,-1 1,1-1,0 1,-1-1,1 1,0 0,-1 0,1 0,0 0,-1 0,1 0,0 0,-1 0,1 1,0-1,-1 1,1-1,0 1,0-1,-2 2,1-1,1 1,0-1,-1 1,1 0,0 0,0 0,0 0,0 0,0 0,1 0,-1 0,0 0,1 0,-1 4,1 1,-1-1,1 1,0 0,0-1,1 1,0-1,0 1,1-1,0 1,4 8,-1-8,0 1,1-2,0 1,0 0,1-1,0-1,0 1,0-1,1 0,11 5,15 7,41 13,-61-25,373 116,-4-2,-367-114,1 2,-1 0,0 0,-1 2,24 16,-35-22,-1 0,1 0,-1 1,0 0,0 0,0 0,0 0,-1 0,0 0,0 0,0 1,0 0,-1-1,1 1,-1 0,0-1,-1 1,1 0,-1 0,0 0,0 0,-1-1,1 1,-1 0,-2 7,-22 74,-43 100,7-20,43-119,12-32,0-1,1 1,0 0,1 1,1-1,0 1,0 21,4-34,0 1,0-1,0 0,0 0,0 0,1 0,-1 0,1 0,0 0,0 0,0-1,0 1,1-1,-1 0,1 1,-1-1,1 0,0 0,0-1,0 1,0-1,0 1,0-1,0 0,0 0,1 0,4 0,13 3,-1-1,1 0,24-1,-36-2,48 0,0-2,94-17,-87 7</inkml:trace>
</inkml:ink>
</file>

<file path=ppt/ink/ink1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40:28.080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 0,'0'9,"4"11,10 10,3 10,7 10,3 10,2 7,4 1,1-3,-5-8,-4-5,-1-7,-5-3,-6-8</inkml:trace>
</inkml:ink>
</file>

<file path=ppt/ink/ink1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40:28.390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64 141,'-4'-9,"-6"-10,-2-8,-2-3,1 0,3 5</inkml:trace>
</inkml:ink>
</file>

<file path=ppt/ink/ink1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40:28.997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19 512,'0'0,"-1"0,0 0,0 0,1 0,-1 0,0 0,1 0,-1 0,0 0,0 0,1 1,-1-1,0 0,1 0,-1 1,0-1,1 0,-1 1,1-1,-1 1,0-1,1 1,-1-1,1 1,-1-1,1 1,0-1,-1 2,6 20,30 25,-30-41,200 273,-159-213,-19-37,-27-29,0 1,0-1,0 0,1 0,-1 0,0 1,0-1,1 0,-1 0,0 0,1 0,-1 0,0 0,1 1,-1-1,0 0,0 0,1 0,-1 0,0 0,1 0,-1 0,0 0,1 0,-1-1,0 1,1 0,-1 0,0 0,0 0,1 0,-1 0,1-1,0-19,-28-146,13 92,-8-149,22 182,2 0,1 0,18-78,-17 104,0-1,1 1,1 1,0-1,0 1,2 0,0 0,0 1,2 0,-1 1,2 0,-1 0,19-14,-22 21,0 0,0 1,0 0,1 0,0 0,-1 1,1 1,1-1,-1 1,0 0,0 1,1 0,-1 0,16 1,-12 2,0 0,0 1,0 0,0 1,-1 0,0 0,0 2,0-1,13 10,10 11,0 1,-2 2,-2 2,45 54,196 280,-204-271,-29-40</inkml:trace>
</inkml:ink>
</file>

<file path=ppt/ink/ink1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40:29.789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436 1,'-38'0,"6"-1,0 2,-1 0,-42 9,64-7,0 0,1 0,-1 1,1 1,0 0,0 0,1 1,0 0,0 0,0 1,0 1,1-1,-11 15,8-7,1 1,1 0,1 0,0 1,1 0,1 0,1 1,0 0,1 0,1 0,1 1,0-1,1 0,2 1,-1-1,5 23,-4-37,0 1,1-1,-1 1,1-1,0 0,0 0,0 0,1 0,-1 0,1 0,0-1,0 1,0-1,0 0,1 0,5 4,-2-3,-1-1,1 1,0-1,1-1,-1 1,0-1,1-1,-1 1,10 0,3-1,0-1,-1-1,1-1,0-1,-1 0,0-2,20-6,-23 5,0 0,0-2,0 0,-1 0,-1-2,1 0,-2 0,1-1,13-15,-11 7,0-1,-1 0,-1-1,0-1,15-36,-28 55,0 1,0-1,0 1,0 0,0 0,1-1,-1 1,1 0,-1 0,1 0,0 1,0-1,0 0,0 1,0-1,0 1,0-1,1 1,-1 0,0 0,1 0,4-1,-3 3,0-1,0 1,0-1,0 1,-1 0,1 1,0-1,0 1,-1 0,1-1,-1 2,1-1,-1 0,5 5,35 29,-2 1,50 60,68 100,252 398,-35 28,-269-441,-74-129,-9-14,-1 1,-1 1,20 59,-41-98,0 1,0 0,0 0,0 0,-1-1,1 1,-1 0,0 0,0 0,0 0,0 0,0 0,-1 0,1 0,-1 0,0-1,0 1,0 0,0 0,-1-1,1 1,-1-1,1 1,-1-1,0 0,0 1,0-1,0 0,0 0,0-1,-5 4,-5 1,-1 0,1-1,-1 0,0-1,-22 4,24-5,-51 10,-1-3,0-2,-1-3,-116-5,132-4,1-2,0-2,0-2,0-2,2-2,0-2,-47-23,63 22,0 0,2-2,0-1,1-2,1 0,1-2,1 0,1-2,2 0,0-1,2-1,1-1,1-1,-19-51,12 16,2-2,3 0,3-1,4 0,2-1,0-72,9 91,1 0,3 0,1 0,3 1,27-91,-23 104,2 0,1 1,2 1,1 1,2 0,1 2,2 0,33-35,-24 34</inkml:trace>
</inkml:ink>
</file>

<file path=ppt/ink/ink1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40:31.523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 0,'0'5,"0"5,0 14,8 16,12 13,7 20,11 14,12 14,11 15,3 1,-1-2,-2-13,-8-18,-8-16,-7-19,-11-18</inkml:trace>
</inkml:ink>
</file>

<file path=ppt/ink/ink1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40:32.157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 0,'5'7,"1"0,-1 0,-1 1,1 0,-1-1,0 2,2 9,10 18,340 559,-117-212,-155-239,-83-143,0 1,-1-1,1 0,0 0,0 0,-1 0,1 0,0 0,0 0,0 0,0 0,0-1,1 1,-1 0,0 0,2 0,-3-1,1-1,-1 1,0 0,1 0,-1 0,1-1,-1 1,0 0,1-1,-1 1,1 0,-1-1,0 1,0 0,1-1,-1 1,0-1,0 1,1-1,-1 1,0-1,0 1,0 0,0-1,0 1,0-1,0 1,0-2,1-54,-2 40,5-30,2 0,2 0,2 0,19-51,-27 89,1 0,0 1,0-1,0 1,1-1,1 1,-1 0,1 0,0 1,1 0,-1 0,10-8,-8 10,0 0,0 0,0 1,0 0,0 1,1-1,-1 1,1 1,-1-1,1 1,0 1,-1-1,14 2,6 1,-1 2,1 0,-1 2,0 1,27 10,128 61,-109-45,25 11,-3 4,-1 5,-3 3,157 129,-209-152,-10-9</inkml:trace>
</inkml:ink>
</file>

<file path=ppt/ink/ink1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40:32.807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354 585,'109'-110,"105"-116,-207 218,0-1,-1 1,-1-1,1-1,-1 1,-1-1,0 0,0 0,4-17,-8 23,1 0,-1 0,0 0,0 1,0-1,-1 0,1 0,-1 0,0 0,0 0,0 0,0 1,-1-1,0 1,0-1,0 1,0-1,0 1,0 0,-1 0,0 0,1 1,-1-1,0 0,-1 1,1 0,0 0,-1 0,-3-2,-9-3,0 1,0 0,-1 1,0 1,0 1,0 0,-22-1,12 3,0 1,0 1,0 2,-27 5,36-3,1 0,-1 2,1 0,1 0,0 2,0 0,0 1,1 0,1 1,0 1,0 0,1 1,1 1,0 0,1 0,1 1,-14 25,10-14,1 1,1 1,2 0,1 0,0 1,3 0,0 0,2 1,1 0,1 30,2-51,1 1,-1-1,2 0,-1 0,2 0,-1 0,1 0,0 0,1 0,0-1,0 0,1 0,0 0,0 0,9 8,-5-7,1 0,1-1,-1 0,2-1,-1 0,1 0,0-1,0-1,0 0,16 4,19 3,0-2,1-2,70 2,148-10,-122-7,-1-5,-1-7,263-71,-350 72,-21 2</inkml:trace>
</inkml:ink>
</file>

<file path=ppt/ink/ink1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40:33.586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1072 0,'-4'0,"-6"0,-9 0,-11 5,-8 0,-7 5,-12 4,-18 0,-13 2,-18 3,-8 1,3 3,3 1,8 1,6-3,21-7</inkml:trace>
</inkml:ink>
</file>

<file path=ppt/ink/ink1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40:34.530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 1494,'15'-2,"-1"0,1-2,-1 0,0-1,0 0,0-1,0 0,23-16,-4 4,58-34,-2-5,-3-3,-3-3,-2-5,-4-2,80-94,-129 132,-2-1,0-1,-3-2,-1 0,-1-1,25-66,-40 85,-1 0,0 0,-2 0,0 0,-1-1,-1 1,-1-30,-2 35,0-1,-1 0,0 1,-1 0,0 0,-1 0,-1 0,0 1,0 0,-1 0,-11-13,1 5,-1 1,0 1,-1 1,-1 0,-1 2,0 0,-1 1,-1 1,0 1,-29-10,23 11,0 2,-1 0,0 2,0 2,-1 0,1 3,-1 0,-38 3,65-1,0 0,0 0,0 1,0 0,1-1,-1 1,0 1,0-1,1 0,-1 1,1 0,-1 0,1 0,0 0,-1 0,1 1,0-1,1 1,-1 0,0 0,1 0,-3 5,3-3,0 0,1 1,-1-1,1 1,1 0,-1-1,1 1,0 0,0-1,0 1,1 0,0-1,0 1,4 10,19 52,4 0,68 121,-49-102,242 523,-222-437,76 297,-88-184,1 3,-56-286,1 0,-1 0,1-1,0 1,0 0,0 0,0-1,1 1,-1-1,1 1,-1-1,1 0,3 4,-4-6,-1 0,0 1,1-1,-1 0,0 0,1 0,-1 0,0 0,1 0,-1 0,0 0,1 0,-1 0,0 0,1 0,-1 0,0 0,1-1,-1 1,0 0,1 0,-1 0,0 0,0-1,1 1,-1 0,0 0,1 0,-1-1,0 1,0 0,0-1,1 1,8-25,5-46,48-211,-41 205,49-118,-68 188,0 1,1-1,0 1,0 0,1 0,0 0,0 1,0-1,1 1,-1 0,1 0,1 1,-1-1,1 1,-1 0,1 1,0-1,0 1,1 0,-1 1,1 0,-1 0,1 0,0 1,0 0,0 0,-1 0,1 1,0 0,13 2,43 4,0 3,113 30,114 56,-286-93,66 22,-1 3,78 44,-114-50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08:51.59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461 95,'-43'-19,"-1"1,-1 3,0 2,-58-10,92 20,0 2,0-1,-1 1,1 1,0 0,-14 2,22-1,-1 0,0 0,1 0,-1 0,0 1,1-1,0 1,-1 0,1 0,0 0,0 0,0 1,0-1,0 1,1 0,-1 0,1 0,0 0,0 0,0 0,0 1,-1 3,-2 7,1 1,0-1,1 1,1 0,1 0,0 0,2 29,2-6,2-2,10 41,-5-39,2-2,1 0,1 0,3-1,0-1,3-1,0 0,2-2,2 0,1-2,1-1,1 0,1-2,2-2,0 0,2-2,0-2,1 0,70 27,81 15,-13-6,-168-55,0 0,0 1,1-1,-1 1,0-1,0 1,0 0,0 0,-1 0,1 1,0-1,-1 1,0-1,0 1,1 0,-1 0,-1 0,1 0,0 0,-1 1,2 3,-3-2,0 0,1 0,-2 0,1 0,0 0,-1 0,0 0,0 0,-1 0,1 0,-1 0,0 0,-5 7,-21 39,-3 0,-2-2,-2-2,-2-1,-2-2,-1-1,-3-3,-2-1,-1-2,-65 40,90-66,0 0,-1-2,0 0,-1-2,-25 6,25-9</inkml:trace>
</inkml:ink>
</file>

<file path=ppt/ink/ink1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40:35.164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104 615,'0'-6,"1"0,0 0,0 1,0-1,1 1,-1-1,2 1,-1-1,0 1,1 0,0 0,0 0,1 0,-1 1,1 0,8-8,7-4,0 0,39-22,-6 5,10-12,-1-2,96-99,-149 136,0 0,0 0,-1 0,-1-1,0 0,6-16,-11 25,0 0,0 0,0 0,0 0,-1 0,1-1,-1 1,1 0,-1 0,0-1,0 1,0 0,0 0,0-1,-1 1,1 0,-1 0,1 0,-1 0,0-1,0 1,0 0,0 0,0 0,0 1,-1-1,1 0,-1 0,1 1,-1-1,0 1,1-1,-1 1,0 0,0 0,0 0,0 0,0 0,0 0,0 0,-4 0,-8-3,1 1,-1 1,0 0,0 1,0 0,-1 1,1 1,0 0,0 1,0 1,-22 6,18-2,1 0,-1 2,1 0,1 0,0 2,0 0,-26 24,17-10,2 1,0 1,2 1,1 1,1 1,1 0,2 2,-22 60,28-64,1 1,2 1,0-1,3 1,0 0,1 39,3-60,0 0,1 0,0 0,0 0,1 0,0 0,1-1,0 1,0-1,1 1,0-1,0 0,1-1,0 1,0-1,1 0,0 0,0 0,1-1,0 0,0 0,0-1,1 0,0 0,9 4,8 0,0-1,1-1,-1-1,1-1,1-2,38 2,163-14,-135-1,0-3,-1-5,-1-4,-1-4,168-72,-151 46</inkml:trace>
</inkml:ink>
</file>

<file path=ppt/ink/ink1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40:35.897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637 173,'-2'-7,"-1"0,1 0,-1 0,-1 1,1-1,-1 1,0 0,-1 0,1 0,-1 1,-10-9,8 6,0 1,0-1,-1 1,0 1,0-1,-1 1,0 1,0-1,0 2,0-1,-1 1,0 1,0-1,0 2,0 0,-1 0,1 0,0 1,-1 1,1 0,-1 0,1 1,0 1,-1 0,1 0,-12 5,3-1,0 2,1 0,0 2,1-1,0 2,1 1,0 0,1 1,0 0,1 1,0 1,-15 21,16-17,1 1,0 0,2 1,-15 39,21-48,1 1,0-1,0 0,1 1,1 0,0-1,0 1,2 0,-1 0,4 16,-2-24,0-1,0 1,0-1,0 1,1-1,0 0,0 0,0 0,0-1,1 1,-1-1,1 1,0-1,0 0,0-1,0 1,1-1,-1 0,1 0,-1 0,1 0,0-1,0 0,0 0,0 0,5 0,13 1,0 0,1-2,-1 0,28-5,-46 5,0-1,0 0,0-1,0 1,0-1,-1 0,1 0,-1 0,1-1,-1 0,0 0,0 0,0 0,0-1,0 1,-1-1,1 0,-1 0,0 0,3-6,3-9,0 0,-2-1,11-37,-13 37,1 0,17-36,-22 53,1 0,-1 1,1-1,0 1,0 0,0-1,0 1,0 0,1 0,-1 1,1-1,-1 0,1 1,0-1,0 1,-1 0,1 0,0 0,0 0,0 1,0-1,0 1,0 0,0 0,0 0,0 0,0 0,0 1,0-1,0 1,0 0,0 0,0 0,3 2,11 4,-1 1,0 1,-1 0,21 17,-29-21,238 205,-177-149,-2 5,-43-41</inkml:trace>
</inkml:ink>
</file>

<file path=ppt/ink/ink1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40:36.622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1 289,'1'4,"0"1,1 0,0 0,0 0,0-1,1 1,4 6,1 2,12 24,2-1,1-2,2 0,2-1,0-1,2-2,2-1,0-1,2-2,1-1,38 21,-69-44,0-1,0 1,1-1,-1 1,0-1,0 0,1 0,-1 0,0-1,1 1,-1-1,1 0,-1 0,1 0,-1 0,0-1,1 1,-1-1,1 0,-1 0,0 0,0-1,0 1,0-1,0 1,0-1,0 0,0 0,0-1,-1 1,1 0,-1-1,0 0,0 1,0-1,0 0,2-5,7-12,-1 0,-1-1,-1-1,8-35,-10 35,16-53,86-328,-96 341</inkml:trace>
</inkml:ink>
</file>

<file path=ppt/ink/ink1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40:37.428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1 249,'0'7,"1"0,0 0,1 0,0 0,0 0,1 0,-1 0,1-1,1 1,-1-1,1 0,0 0,1-1,-1 1,1-1,0 0,1 0,-1 0,1-1,0 0,8 5,8 3,0 0,1-1,0-1,41 11,-48-16,0-1,0 0,1-1,-1-1,0-1,1 0,26-2,-37 0,1-1,0 0,-1 0,1 0,-1-1,0 1,1-2,-2 1,1-1,0 0,-1 0,1 0,-1-1,0 0,-1 0,1 0,-1 0,0-1,0 0,5-11,-2 2,-1 0,-1 0,0-1,0 1,-2-1,3-25,-2-100,-4 82,0 55,0 1,0-1,1 0,-1 0,1 1,0-1,0 0,2-5,8 4,5 17,336 358,-216-237,207 265,-323-371,-2 1,0 0,-3 1,0 1,13 40,-23-54,0 1,-2 0,0-1,-1 1,0 0,-2 1,0-1,-1 0,0 0,-2 0,-8 32,5-32,0 1,-2-1,0 0,-1-1,-1 0,0 0,-1-1,-13 14,17-21,0-1,0 1,-1-2,0 1,0-1,-1 0,1-1,-1 0,-1 0,1-1,-1 0,1 0,-1-1,0-1,-20 3,26-5,0-1,0 1,0-1,1 0,-1 0,0 0,0 0,1-1,-1 1,1-1,-1 0,1 0,0-1,0 1,0-1,0 1,0-1,1 0,-1 0,1 0,0 0,-1-1,-1-5,-5-8,0-1,2 0,-7-26,13 42,-16-61,3-1,-12-123,13-130,13 216</inkml:trace>
</inkml:ink>
</file>

<file path=ppt/ink/ink1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40:37.894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85 54,'-1'-2,"1"0,-1 0,0 0,0 0,0 0,-1 0,1 0,0 0,-1 0,1 1,-1-1,1 1,-1-1,0 1,0-1,-3-1,-33-17,37 20,1 0,-1 0,0 0,1-1,-1 1,1 0,-1 0,0 0,1 0,-1 0,1 0,-1 0,0 0,1 0,-1 0,0 0,1 1,-1-1,1 0,-1 0,1 1,-1-1,1 0,-1 1,1-1,-1 0,1 1,-1-1,1 1,-1-1,1 1,0-1,-1 1,1-1,0 1,-1-1,1 1,0-1,0 1,-1 0,1-1,0 1,0-1,0 1,0 0,0 0,7 33,16 26,3 0,2-2,4-1,38 54,169 200,-160-220,4-3,4-4,4-4,3-4,150 93,-215-152,0 0,1-2,1-1,1-1,56 14,-41-19</inkml:trace>
</inkml:ink>
</file>

<file path=ppt/ink/ink1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40:38.771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761 279,'7'-13,"-1"-2,0 1,-1-1,6-28,-10 41,-1 0,1 0,-1 0,0 0,0 0,1-1,-1 1,0 0,-1 0,1 0,0 0,-1 0,1 0,-1 0,0-1,1 1,-1 1,0-1,0 0,0 0,-1 0,1 0,0 1,-1-1,1 1,-1-1,1 1,-1 0,0-1,0 1,0 0,1 0,-1 0,0 0,0 0,0 1,0-1,-1 1,1-1,0 1,0 0,0 0,0 0,0 0,-3 0,-11 2,0 0,0 1,1 0,0 1,-1 1,1 0,-25 14,4 0,-64 45,61-33,0 2,3 2,0 2,3 0,1 3,1 1,3 1,1 1,3 1,1 1,2 2,3 0,1 1,2 0,3 2,-9 73,19-104,0-1,1 1,2 0,0 0,0-1,2 1,6 22,-6-32,0 0,0 0,1 0,1 0,-1-1,2 0,-1 0,1 0,0-1,0 0,1 0,0 0,0-1,1 0,16 9,-11-7,0-2,1 1,0-2,0 0,1 0,-1-1,1-1,0-1,0 0,0-1,0 0,0-1,0-1,25-4,-23 0,1 1,-1-2,0-1,-1 0,1-1,-1 0,-1-1,0-1,0-1,-1 0,25-26,-4 1,-3-2,-1-2,-1 0,-3-2,-1-1,38-88,-50 92,-1-1,-1 1,-3-2,-1 1,-2-1,-2-1,-2 1,-4-74,-40-129,7 60,33 165</inkml:trace>
</inkml:ink>
</file>

<file path=ppt/ink/ink1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40:39.484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158 37,'-9'0,"0"-1,-1 1,1 0,0 1,-1 0,1 1,-11 2,16-2,1 0,-1 0,1 0,0 0,0 1,0-1,0 1,0-1,0 1,1 0,0 0,-1 1,1-1,0 0,0 1,1-1,-3 8,-1 1,1 0,0 0,1 1,1-1,0 1,1-1,0 1,1 0,0-1,1 1,4 19,-4-26,0 0,1 0,1 1,-1-1,1-1,0 1,0 0,0-1,1 1,0-1,0 0,0 0,1-1,-1 1,1-1,0 0,1 0,-1-1,1 1,-1-1,1-1,0 1,11 2,-7-2,0 0,1-1,-1 0,1-1,0 0,-1-1,1-1,12-1,-19 2,0-1,0 0,0 0,0-1,-1 1,1-1,0 0,-1 0,0 0,1 0,-1-1,0 1,0-1,0 0,0 0,-1 0,1 0,-1 0,0 0,1-1,-2 1,1-1,0 0,1-4,6-29,9-56,-1 1,-13 68,-3 15,0 1,1-1,1 0,5-15,-7 22,0 1,-1 0,1-1,0 1,0 0,0-1,0 1,0 0,0 0,0 0,1 0,-1 0,0 0,0 0,1 0,-1 1,1-1,-1 0,1 1,-1-1,1 1,-1 0,1-1,0 1,-1 0,1 0,-1 0,1 0,-1 0,1 0,0 1,2 0,12 6,1 0,-1 1,-1 1,1 1,-2 0,1 1,18 18,-11-10,48 39,99 75,-107-93</inkml:trace>
</inkml:ink>
</file>

<file path=ppt/ink/ink1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40:40.289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308 506,'-7'0,"-1"0,1 0,0 1,0 0,0 0,0 1,0 0,0 0,0 0,0 1,1 0,-1 1,1-1,0 1,0 0,0 1,1-1,-1 1,1 0,0 1,1-1,-1 1,-3 6,-13 20,1 1,2 0,1 1,2 1,1 0,2 2,-10 48,20-77,0 1,1-1,1 1,-1 0,1-1,1 1,0-1,0 1,1 0,-1-1,2 0,4 12,-5-16,0 0,0-1,0 0,0 1,0-1,1 0,0 0,-1 0,1 0,0-1,1 1,-1-1,0 0,1 0,-1 0,1 0,0-1,-1 1,1-1,0 0,0 0,0-1,0 1,0-1,0 0,0 1,0-2,7 0,-1-1,-1 0,0 0,0-1,0 0,0-1,-1 0,1 0,-1-1,13-10,-16 12,0-1,-1 0,1 0,-1 0,0-1,0 0,-1 1,1-1,-1-1,0 1,0 0,-1-1,0 1,0-1,0 0,1-7,22-348,-25 298,-3 1,-2 0,-24-109,25 156,-1 0,0 0,-1 0,0 1,-2 0,0 0,0 0,-1 1,-17-19,20 25,-1 1,0 0,0 0,-1 0,0 1,0 0,0 0,0 1,-1 0,0 1,0 0,0 0,0 1,0 0,0 0,0 1,-14 0,21 1,1 0,0 0,-1 0,1 0,0 0,-1 0,1 0,0 1,-1-1,1 0,0 1,0-1,0 1,-1-1,1 1,0 0,0-1,-2 3,3-3,0 1,0-1,0 1,0 0,0-1,0 1,0 0,0-1,0 1,0 0,0-1,0 1,0 0,1-1,-1 1,0-1,0 1,1 0,-1-1,0 1,1-1,-1 1,1-1,-1 1,1 0,42 32,576 428,-581-431,-6-5,70 55,-4 3,132 146,-215-209,-5-5</inkml:trace>
</inkml:ink>
</file>

<file path=ppt/ink/ink1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40:41.523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256 0,'-6'0,"0"1,0-1,0 1,0 0,0 1,1-1,-1 1,0 1,1-1,-1 1,1 0,0 0,-10 7,7-2,0-1,1 2,-1-1,1 1,1 0,0 0,-5 11,-3 9,2 1,1 0,1 1,-6 37,0 15,4 0,-2 161,15-178,3 0,3-1,3 0,23 80,-25-117,1 0,2-1,1-1,16 28,-23-45,1-1,-1 1,1-1,1-1,0 1,0-1,0 0,1-1,0 1,0-1,0-1,1 0,0 0,0-1,14 5,-16-8,0 0,0 0,0-1,1 0,-1 0,0-1,0 0,0 0,0-1,0 0,0 0,0 0,-1-1,8-4,13-7,-1-2,25-19,-33 21,614-472,-432 325,5-6,145-111,-295 239</inkml:trace>
</inkml:ink>
</file>

<file path=ppt/ink/ink1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40:42.425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123 409,'-45'70,"34"-56,2 0,0 1,0 0,-11 28,16-27,-1-1,2 1,0 0,1-1,0 2,1-1,1 0,4 31,-3-38,1 0,0 0,1 0,-1 0,2-1,-1 0,1 1,1-1,-1-1,1 1,1-1,-1 1,1-2,0 1,1-1,0 0,9 7,1-3,0-1,1-1,0-1,1 0,-1-2,1 0,0-1,1-1,-1 0,30-1,-6-2,0-2,0-2,73-17,-75 11,-1-2,0-1,41-21,-59 23,0-1,-1-1,0-1,-1 0,-1-2,29-29,-43 40,0-1,-1 1,0-1,0 0,-1 0,1 0,-1-1,0 1,-1-1,0 1,0-1,0 0,-1 0,1-13,-2 11,-1-1,0 1,-1 0,0-1,0 1,-1 0,0 1,0-1,-10-15,-6-6,-2 1,-1 1,-1 1,-43-39,61 62,-25-26,-52-66,74 86,1 0,0-1,1 0,0 0,0 0,2-1,-1 0,1 0,1 0,0 0,-1-16,4 26,0-1,0 0,0 1,0-1,0 1,1-1,-1 1,1-1,0 0,-1 1,1 0,0-1,0 1,1 0,-1-1,0 1,1 0,0 0,-1 0,5-3,-3 3,0 0,0 1,1-1,-1 1,0 0,1 0,-1 0,1 0,-1 1,1-1,-1 1,1 0,5 0,6 2,0 0,0 2,0-1,-1 2,1 0,14 7,45 26,-2 2,94 71,123 118,-130-89,171 194,102 189,-415-501,-15-20,-2-4,-21-34,9 16,-218-411,173 307,-64-209,109 298,2-1,2 0,1-1,-3-73,10 108,0 0,0 0,0-1,0 1,0 0,1 0,-1 0,1 0,0 0,-1 0,1 0,0 0,0 0,0 0,1 0,-1 1,0-1,1 0,-1 1,1-1,-1 1,1 0,0-1,0 1,0 0,-1 0,1 0,0 0,0 0,0 1,1-1,-1 1,0-1,0 1,0 0,0-1,0 1,1 0,-1 1,0-1,0 0,0 1,0-1,3 2,12 2,-1 0,0 2,0 0,20 11,-32-16,794 454,-49 107,-685-507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08:52.702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764 1,'-12'1,"0"0,0 1,1 1,-1 0,1 0,-1 1,1 1,0 0,1 0,-1 1,1 0,0 1,-9 9,-17 14,-60 68,86-86,-60 65,5 3,-88 140,127-177,2 1,2 1,2 0,2 2,3 1,1 0,-11 74,22-106,2 0,0 0,1 0,1 0,0 0,1-1,7 28,-7-37,0 1,1-1,0 1,0-1,1 0,0 0,0 0,0-1,1 1,0-1,0 0,0-1,0 1,1-1,0 0,0 0,0-1,0 1,11 3,6 0,1 0,0-2,0 0,0-2,28 1,127-6,-103-1,-6 3,66-4,-120 2,1 0,-1-1,0-1,0 0,29-13,-38 14,-1-1,0 0,0 0,0-1,-1 0,1 0,-1 0,0 0,6-10,35-62,-6 8,233-266,-240 297,-22 25</inkml:trace>
</inkml:ink>
</file>

<file path=ppt/ink/ink1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40:43.725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1063 1800,'-99'-4,"64"1,-1 2,-68 6,68 2,0 2,0 1,1 2,1 1,0 2,1 1,0 2,1 1,2 2,0 0,1 2,-52 54,47-40,1 1,2 2,2 2,1 0,3 2,1 0,2 2,2 1,-13 49,25-70,2 1,0 0,2 0,-2 47,6-67,0-1,0 1,0 0,1 0,0 0,1 0,-1-1,1 1,1 0,-1-1,1 0,0 0,0 1,1-2,0 1,0 0,0-1,1 0,0 0,0 0,0-1,0 1,1-1,7 4,2-2,0-1,0-1,1 0,0 0,-1-2,1 0,0-1,0 0,26-4,18-3,65-15,-86 13,0-1,-1-3,-1 0,0-3,-1 0,54-34,-70 36,-1-1,-1 0,0-2,-1 0,-1-1,0 0,-1-2,-1 1,-1-2,-1 0,-1 0,13-33,-11 16,-2 0,-2 0,-1-1,-2-1,-2 1,-1-1,-2 0,-2 1,-6-41,-3 4,-4 1,-2 0,-45-119,27 110,-3 2,-3 2,-4 1,-3 3,-3 1,-4 3,-2 2,-4 3,-2 3,-3 2,-95-68,149 120,-37-23,46 30,0 1,0 0,-1 0,1 0,0 0,-1 0,1 0,0 1,-1-1,1 1,-1-1,1 1,-1 0,1 0,-1 0,1 1,-5 0,6 0,0-1,0 1,0 0,0-1,1 1,-1 0,0 0,1-1,-1 1,0 0,1 0,-1 0,1 0,-1 0,1 0,0 0,-1 0,1 0,0 0,0 0,0 0,-1 0,1 0,0 0,1 0,-1 0,0 1,0-1,0 0,1 0,-1 1,15 36,-13-34,21 40,1-2,3 0,1-2,2-1,66 66,-12-26,128 93,-105-95,5-4,192 94,-222-130,2-3,1-4,1-3,159 26,-224-50,0 1,1-2,-1 0,42-2,-59 0,0 0,0 0,-1-1,1 1,0-1,0 0,-1-1,1 1,-1 0,1-1,-1 0,0 0,1 0,-1 0,0-1,0 1,-1-1,1 1,0-1,-1 0,0 0,0 0,0-1,0 1,0 0,0-1,-1 1,2-6,1-13,-1 1,-1-1,-1 0,-3-35,-16-90,-3 39,-4 1,-6 1,-53-126,77 215,6 12,0-1,-1 1,0 0,0 0,0 0,-1 0,0 1,0-1,0 1,0-1,-1 1,0 0,-6-5,10 9,0 0,-1 0,1-1,0 1,-1 0,1 0,0 0,-1 0,1 0,0 0,-1 0,1 0,0 0,-1 0,1 0,0 0,-1 0,1 1,0-1,-1 0,1 0,0 0,-1 0,1 0,0 1,0-1,-1 0,1 0,0 1,0-1,0 0,-1 0,1 1,0-1,0 0,0 0,0 1,-1-1,1 0,0 1,0-1,0 0,0 1,0-1,0 0,0 1,0-1,0 0,0 1,0-1,0 0,0 1,0-1,0 0,1 1,-1-1,0 0,0 0,0 1,0-1,1 0,-1 1,0-1,0 0,1 1,9 24,0-9,1 0,0 0,1-1,1 0,0-1,1-1,0 0,1-1,23 14,-11-10,1-2,0 0,1-2,1-1,34 7,25 0,1-4,176 5,-256-19,188 1,-170-3,0-1,-1-1,1-1,52-18,-74 21,0 0,0-1,-1 0,1 0,-1 0,1-1,-1 0,0 0,-1 0,1 0,-1-1,0 0,0 0,0 0,-1 0,5-9,-5 7,-1 0,0-1,-1 1,1 0,-1 0,-1-1,1 1,-1-1,-1 1,1-1,-1 1,0 0,-1 0,-2-8,-10-25,-1 0,-2 1,-2 1,-39-58,-110-133,116 165,-3 3,-91-81,122 121,-1 2,-1 0,0 2,-2 0,0 2,-1 1,0 2,-1 0,-46-10,69 21,-1-1,0 1,0 1,0 0,0 0,0 0,-14 3,20-2,1-1,-1 1,1-1,-1 1,1 0,-1-1,1 1,0 0,-1 0,1 0,0 0,0 0,-1 0,1 0,0 1,0-1,0 0,1 1,-1-1,0 0,0 1,1-1,-1 1,1-1,-1 1,1 0,0-1,-1 1,1-1,0 1,0 0,0-1,0 1,1-1,-1 1,0 0,1-1,-1 1,1-1,-1 1,1-1,0 0,0 1,1 1,12 22,0-1,2 0,1-2,0 0,2 0,1-2,35 29,1-4,1-2,2-3,1-3,117 52,278 85,-406-157,75 27,-5 0,215 49,-329-92,-1 0,1 1,0-1,-1 0,1-1,0 1,-1-1,1 0,0 0,-1 0,1-1,0 1,-1-1,1 0,0-1,-1 1,0-1,8-4,1-7</inkml:trace>
</inkml:ink>
</file>

<file path=ppt/ink/ink1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40:44.140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615 1,'-4'4,"-6"2,-5 3,-9 6,-5-1,-10 2,-11 7,-10 3,-3 3,0-1,3-4,2-7,8-6,11 0,9-3,9-2</inkml:trace>
</inkml:ink>
</file>

<file path=ppt/ink/ink1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40:44.541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0 10,'0'-4,"0"-2</inkml:trace>
</inkml:ink>
</file>

<file path=ppt/ink/ink1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40:44.945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0 0,'5'0,"0"4,5 2,8 8,15 6,14 8,8 4,11 0,12 4,6 4,-4 0,-15-8</inkml:trace>
</inkml:ink>
</file>

<file path=ppt/ink/ink1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40:45.250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480 545,'-13'-17,"-21"-18,-22-21,-10-13,-7-9,5 2,10 9,14 11,12 16,10 10,9 10</inkml:trace>
</inkml:ink>
</file>

<file path=ppt/ink/ink1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40:46.766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228 835,'-1'2,"-1"1,1-1,-1 0,0 0,0 0,1 0,-1 0,-1 0,1-1,0 1,0 0,-1-1,1 0,0 0,-5 2,-7 5,-2 4,0 1,1 1,0 0,1 1,1 0,0 1,-17 30,23-34,1 0,0 0,1 1,0-1,1 1,1 0,0 1,0-1,2 0,-1 1,2 0,1 19,0-27,0 0,1-1,0 1,0-1,0 1,1-1,0 0,0 0,0 0,0 0,1-1,0 1,0-1,0 0,1 0,-1 0,1-1,0 0,0 0,0 0,0 0,10 3,1 0,0-1,0 0,1-1,-1-1,1 0,29 0,-39-3,0-1,0 1,0-1,-1 0,1-1,-1 0,1 0,-1-1,1 1,-1-1,0 0,0-1,-1 0,1 0,-1 0,0 0,0-1,0 0,0 0,-1 0,0-1,0 0,-1 1,5-11,5-12,-1 0,-2-2,-1 1,6-36,-6 28,0-9,-7 30,1 1,0 0,1 0,1 1,9-20,-12 30,0 1,0 0,1-1,-1 1,1 0,0 0,0 0,0 1,0-1,0 1,1-1,-1 1,1 0,-1 0,1 1,0-1,0 1,0 0,0 0,0 0,0 1,0-1,0 1,0 0,5 0,6 2,0 0,0 1,0 0,-1 1,1 1,-1 1,0 0,0 0,-1 1,0 1,15 11,-7-3,-1 1,0 1,-1 0,-1 1,27 37,-21-16,-2 0,-2 2,-2 0,-1 1,-3 1,-1 0,12 81,-75-264,40 99,2-2,2 1,2-1,1 0,3 0,4-45,-4 81,1 1,0 0,0 0,0-1,0 1,1 0,0 0,0 0,0 1,1-1,-1 0,1 1,0 0,1-1,-1 1,1 1,-1-1,1 0,0 1,1 0,-1 0,1 0,-1 0,1 1,0 0,0 0,0 0,0 1,0-1,0 1,9-1,6-1,0 0,0 2,0 0,0 1,0 1,0 1,0 1,-1 1,1 0,-1 1,0 1,0 1,0 1,-1 1,-1 0,26 18,15 17,-1 1,-3 3,60 70,-8-10,-104-106,0 0,-1 0,1 0,0 0,0-1,0 1,0-1,0 1,0-1,1 0,-1 0,0 1,1-2,-1 1,1 0,-1 0,1-1,-1 0,1 1,-1-1,1 0,0 0,-1 0,1-1,2 0,-1-1,-1 0,-1 0,1-1,0 1,-1-1,1 0,-1 0,0 0,0 0,0 0,0 0,0-1,-1 1,1-1,-1 1,0-1,1-4,28-112,27-207,-23-126,-32 413,2-103,-4 122,-2 1,0-1,-1 1,-10-33,12 51,1-1,-1 0,0 0,0 1,0-1,0 1,0-1,-1 1,1-1,-1 1,0 0,0 0,1 0,-1 0,0 0,-1 0,1 0,0 1,-1-1,1 1,0 0,-1-1,0 1,1 0,-1 1,0-1,1 0,-1 1,0-1,0 1,0 0,1 0,-5 1,3 0,1 0,-1 0,1 1,0 0,0-1,0 1,0 0,0 1,1-1,-1 0,1 1,-1 0,1-1,0 1,0 0,0 0,0 0,0 1,1-1,0 0,-1 0,1 1,0-1,1 1,-1-1,0 5,1-2,0 1,0 0,1 0,0 0,0 0,0 0,1 0,0-1,0 1,1-1,0 0,0 1,0-1,1 0,5 6,9 11,0-2,31 27,-41-40,70 61,3-3,2-4,144 80,294 120,-82-46,-413-203,-19-10,1 0,-1 1,0 0,0 0,0 1,0-1,-1 1,0 1,0-1,0 1,9 13,-14-18,-1 1,1-1,-1 1,1-1,-1 1,0 0,0-1,0 1,0-1,0 1,0 0,0-1,-1 1,1-1,0 1,-1-1,1 1,-1-1,0 1,1-1,-1 0,0 1,0-1,0 0,0 1,0-1,-2 1,-41 32,22-19,-109 99,-60 46,172-145,-46 35,-122 74,153-107</inkml:trace>
</inkml:ink>
</file>

<file path=ppt/ink/ink1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40:50.644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 0,'102'111,"-35"-35,-11-17,102 82,-132-121,1-1,1-1,1-1,0-2,1-1,59 19,-85-32,0 1,-1-1,1-1,0 1,0-1,0 1,0-1,0 0,-1 0,1-1,0 1,0-1,0 0,0 0,-1 0,1-1,-1 1,1-1,3-2,-3 1,-1 0,0 0,0-1,0 1,0-1,-1 0,0 0,1 0,-1 0,-1 0,1 0,0-1,-1 1,0 0,1-10,0-5,-1 0,-1 0,-3-23,2 28,0-1,0 0,2 0,0 0,5-29,-5 41,0 0,0 1,0-1,0 0,1 1,-1-1,1 1,-1 0,1-1,0 1,0 0,0 0,0 0,0 0,1 0,-1 1,0-1,1 1,-1-1,6-1,-2 2,0-1,0 1,1 1,-1-1,0 1,0 0,0 0,0 1,9 1,10 4,-1 1,1 2,35 17,116 60,101 44,-265-125,1 0,0 0,0-2,0 0,22 3,-33-6,0 0,0 0,0 0,0 0,0 0,0-1,0 1,-1-1,1 1,0-1,0 0,0 0,0 0,-1 0,1 0,0 0,-1 0,3-3,-3 2,1-1,-1 1,0-1,0 1,0-1,0 0,0 0,0 0,-1 1,0-1,1 0,-1 0,0 0,0 0,-1 1,1-1,-1-3,-2-9,-1 0,0 0,-8-17,-4-7</inkml:trace>
</inkml:ink>
</file>

<file path=ppt/ink/ink1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40:51.201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328 277,'6'0,"0"-1,0-1,1 1,-1-1,0 0,-1-1,1 1,0-1,-1 0,1 0,-1-1,0 0,8-8,8-8,29-35,-44 48,9-10,26-34,-38 48,-1-1,1 0,-1 0,0 0,-1 0,1 0,-1 0,1 0,-1-1,0 1,0-7,-1 10,-1-1,1 1,0 0,-1-1,1 1,-1 0,1-1,-1 1,0 0,1 0,-1-1,0 1,0 0,0 0,0 0,0 0,0 0,0 0,0 1,0-1,-1 0,1 0,0 1,0-1,-1 1,1-1,0 1,-1 0,1-1,-1 1,1 0,-2 0,-50 0,37 4,-1 1,0 0,1 1,0 0,0 1,1 1,0 1,0 0,1 1,0 1,1 0,-14 14,-16 21,-74 97,110-133,-8 8,1 1,0 0,2 1,0 1,2 0,-16 42,25-60,1-1,-1 0,1 0,0 1,-1-1,1 0,1 0,-1 0,0 1,0-1,1 0,-1 0,1 0,0 1,0-1,0 0,0 0,0 0,0 0,0-1,1 1,-1 0,0 0,1-1,0 1,-1-1,1 1,0-1,0 0,0 0,0 0,0 0,0 0,0 0,0 0,4 0,5 2,0-1,0 0,0-1,0 0,0 0,15-2,56-7,-1-4,89-25,159-59,-170 48,-104 30,-17 4</inkml:trace>
</inkml:ink>
</file>

<file path=ppt/ink/ink1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40:51.954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0 686,'361'-186,"-275"137,-23 14,24-12,-2-4,98-76,-177 122,0 0,0-1,0 0,0 0,-1 0,0-1,7-12,-11 17,-1 0,1 0,0 0,-1 0,1-1,-1 1,1 0,-1 0,0-1,0 1,0 0,-1-1,1 1,0 0,-1 0,1 0,-1-1,0 1,0 0,0 0,0 0,0 0,0 0,-1 0,1 1,0-1,-1 0,0 1,1-1,-3-1,-6-4,0-1,0 2,-1-1,1 1,-1 1,-1 0,1 1,-1 0,1 1,-1 0,0 1,-22-2,24 3,0 1,-1 0,1 0,0 1,-1 1,1-1,0 2,0-1,0 2,1-1,-1 1,1 1,0-1,0 2,-13 9,5 1,1 1,0 1,2 0,0 1,1 1,1 0,1 0,-15 37,15-28,2-1,1 1,1 1,1 0,1 0,0 38,5-59,0 0,1 0,0 0,0 0,1 0,0-1,1 1,0-1,0 1,0-1,1 0,1 0,-1 0,1-1,1 0,10 12,-6-10,1 1,1-2,0 1,0-2,0 0,1 0,0-1,1-1,24 7,0-2,0-2,1-2,0-2,59 0,-15-7,87-15,-164 17,0 0,0 0,1 1,-1 0,0 0,1 0,-1 1,0 0,7 2,-12-2,1-1,-1 1,0-1,0 1,0 0,0-1,0 1,0 0,-1 0,1 0,0 0,0-1,-1 1,1 0,0 1,-1-1,1 0,-1 0,1 2,0 0,-1-1,0 1,0 0,0-1,0 1,0 0,-1 0,1-1,-1 1,0-1,0 1,-1 2,-41 90,-77 125,81-153,-11 16,20-35,-35 77,64-122,0-1,0 1,0-1,0 1,0-1,1 1,-1-1,1 1,0 0,0-1,0 1,0 0,1 2,-1-4,0 0,1 0,-1 0,1 0,-1 0,1 0,0 0,-1 0,1 0,0-1,0 1,-1 0,1 0,0-1,0 1,0-1,0 1,0-1,0 1,0-1,2 1,5 0,-1 0,1-1,0 0,0 0,-1 0,15-4,-13 3,41-7</inkml:trace>
</inkml:ink>
</file>

<file path=ppt/ink/ink1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40:52.964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1124 984,'-93'3,"0"4,-103 22,-180 54,264-55,-104 21,186-36,23-7,20-5,-1-4,0-1,0 0,-1 0,1-1,-1-1,0 0,0-1,13-10,14-7,378-247,-315 196,177-172,-244 211,-1-2,46-67,-68 88,-1 0,-1 0,0-1,-1-1,-1 1,-1-1,0 0,-2-1,4-29,-8 44,0 0,0 0,0 0,-1 0,0 0,0 0,-1 0,1 0,-1 0,0 1,0-1,-1 0,0 1,1 0,-1 0,0 0,-1 0,1 0,-1 1,0-1,0 1,0 0,0 0,0 1,-1-1,1 1,-1 0,0 0,0 0,-6-1,-7-2,0 1,0 1,0 0,0 1,-1 1,1 1,-23 3,2 3,1 1,0 3,1 0,0 3,0 1,1 2,1 1,1 2,1 1,-38 30,20-10,2 2,2 2,2 2,2 2,-52 77,74-95,1 1,1 0,2 2,1 0,2 1,1 0,-14 62,26-88,0 1,0-1,1 0,0 0,1 0,0 0,0 0,1 0,0 0,0 0,1-1,0 1,0-1,0 1,1-1,1 0,-1-1,1 1,0-1,1 0,-1 0,1 0,0-1,1 0,-1 0,10 5,13 6,1-1,0-1,1-2,0-1,36 8,4-2,0-2,102 7,-124-19,0-2,-1-3,1-1,75-16,-104 14,-1-1,0-1,0-1,-1 0,0-2,0 0,-1-1,22-17,4-10,63-69,-61 56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08:59.812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1164 827,'-70'-68,"-2"3,-4 3,-2 4,-3 3,-2 4,-2 3,-2 4,-121-42,188 79,0 0,0 1,0 2,-1 0,0 1,-28-1,43 4,0 1,0-1,1 1,-1 0,1 1,-1-1,1 1,-1 0,1 1,0-1,0 1,0 0,0 0,0 1,1-1,0 1,-1 0,2 0,-1 1,0-1,1 1,0-1,0 1,0 0,0 1,1-1,-3 9,-2 8,2 0,0 1,1 0,2 0,0 0,1 0,2 0,0 1,1-1,10 41,1-16,1-1,2-1,3-1,25 46,-34-71,1-1,1-1,0 0,2 0,30 30,-34-40,-1 0,2 0,-1-1,1-1,0 1,0-2,1 0,0 0,0-1,0 0,22 3,-4-3,0-2,0-1,-1-1,1-2,0-1,-1-1,1-1,-1-2,0-1,-1-1,0-2,49-25,-71 31,0 0,0 0,-1 0,0-1,0 0,0 0,0 0,-1 0,0-1,-1 1,1-1,-1 0,0-1,-1 1,0 0,0-1,1-12,0-6,-1 0,-1 0,-4-48,-11-40,-5 1,-50-165,69 276,-2-5,0-1,-1 1,0 0,0 0,0 0,-9-12,5 14,8 14,7 14,12 15,1-2,1 0,31 35,88 92,-108-129,1-2,1-1,77 52,-83-65,2-2,0 0,0-3,1 0,1-2,38 7,-17-7,1-3,81 1,-102-8,-1-3,1 0,-1-3,1 0,39-13,-67 16,-1 0,1 0,-1-1,1 0,-1 0,0 0,0 0,0-1,0 0,-1 0,0 0,0-1,0 1,0-1,-1 0,1 0,-1 0,0-1,-1 1,1-1,-1 1,-1-1,1 0,-1 0,0 0,0 0,0 0,-1-7,0-12,-2 0,-1 0,0 0,-2 0,-11-32,0 4,-2 1,-3 1,-1 0,-3 2,-2 1,-2 1,-2 2,-50-57,38 66,42 35,0 0,1 0,-1 1,0-1,0 0,0 1,0-1,0 1,0-1,0 1,0-1,0 1,0 0,0-1,0 1,0 0,0 0,0 0,0 0,0 0,-1 0,1 0,0 0,0 1,0-1,0 0,0 0,0 1,0-1,0 1,0-1,0 1,0 0,0-1,0 1,1 0,-1-1,0 1,0 0,1 0,-1 0,0 0,0 2,1-1,0 0,0 0,0 0,0 0,0 0,0 0,1 0,-1 0,1 0,0-1,-1 1,1 0,0 0,0 0,0-1,0 1,0 0,1-1,-1 1,0-1,1 1,-1-1,1 0,0 0,-1 1,1-1,0 0,2 0,55 31,-1-11,1-2,73 14,-13-4,330 120,-424-139,49 28,-68-35,-1 1,1 0,-1-1,0 2,0-1,-1 0,1 1,-1 0,0 0,0 0,-1 1,0-1,0 1,4 9,-7-11,1 1,-1-1,1 1,-1-1,-1 1,1-1,-1 1,0-1,0 0,0 1,0-1,-1 0,1 0,-1 0,0 0,-1 0,-2 4,-8 11,-1 0,-19 18,6-6,-97 124,107-128</inkml:trace>
</inkml:ink>
</file>

<file path=ppt/ink/ink1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40:53.824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349 514,'-17'6,"2"1,-1 1,1 1,0 0,1 1,-20 17,5-1,-44 52,59-61,1 1,0 0,2 1,0 0,1 1,1 0,1 0,1 1,0 0,2 0,0 1,2 0,0-1,2 1,1 42,2-44,1-1,1 1,0-1,1 0,1-1,1 1,1-1,0 0,2-1,0 0,0-1,2 0,0 0,0-1,2-1,0 0,1-1,16 12,1-4,1 0,1-3,0-1,2-1,-1-2,2-1,72 14,-104-26,-1 0,1-1,-1 1,1-1,-1 0,1 0,0 0,-1 0,1-1,-1 0,1 0,-1 0,0-1,7-2,-9 2,0 0,1 0,-1-1,0 1,0 0,-1-1,1 0,0 1,-1-1,1 0,-1 0,0 0,0 0,0 1,-1-2,1 1,-1 0,1 0,-1 0,0 0,-1-6,-2-42,-3 0,-3 0,-19-68,15 66,13 51,-1 0,1 0,-1 0,0 0,1 0,-1 1,0-1,0 0,0 0,0 1,0-1,-1 0,1 1,-2-2,-2 7,8 16,9 16,1 0,3-1,0 0,2-2,2 0,47 61,165 163,-44-76,265 196,-424-355,-18-11,1-1,1-1,-1 0,1-1,1 0,0-1,26 10,-38-17,0 0,-1 1,1-1,0 0,-1 0,1 0,0 0,0-1,-1 1,1 0,-1-1,1 1,0-1,-1 0,1 1,-1-1,1 0,-1 0,0 0,1 0,-1 0,0 0,1 0,-1-1,0 1,0 0,0-1,0 1,0 0,-1-1,1 1,0-1,-1 0,1 1,-1-1,1-2,2-7,-1-1,-1 0,0 0,0-14,-1 16,4-400,-18 0,-121-735,129 1110,-1-9,-3 0,-23-70,20 88,3 16</inkml:trace>
</inkml:ink>
</file>

<file path=ppt/ink/ink1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40:54.912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0 1,'21'63,"194"503,-57-257,-154-303,-1 0,1-1,0 1,0-1,0 0,1-1,-1 1,1-1,0 0,1 0,7 4,-11-7,0 0,1 0,-1-1,1 1,-1-1,1 0,-1 0,0 0,1 0,-1 0,1 0,-1-1,1 1,-1-1,1 0,-1 1,0-1,0 0,1 0,-1-1,0 1,0 0,0-1,0 1,0-1,-1 0,1 0,0 1,-1-1,1 0,-1-1,2-2,5-7,-1-1,-1 0,0 0,0 0,-1-1,-1 0,3-15,14-109,-15 88,8-62,-4-1,-7-149,0 273,1 1,0-1,0 0,1 0,1-1,0 1,0-1,13 14,-5-3,116 166,-115-162,-1 0,17 46,-19-42,53 109,-57-117</inkml:trace>
</inkml:ink>
</file>

<file path=ppt/ink/ink1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40:55.244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10 36,'0'-4,"0"-6,-4-1,-2 1</inkml:trace>
</inkml:ink>
</file>

<file path=ppt/ink/ink1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40:55.873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0 0,'9'1,"0"0,0 1,0 0,0 0,-1 1,1 0,-1 0,0 1,0 0,13 9,10 9,33 30,-46-37,-13-11,39 32,-1 1,-2 3,59 72,-86-87,-1 0,0 1,-2 0,-1 1,9 42,2-2,-12-41</inkml:trace>
</inkml:ink>
</file>

<file path=ppt/ink/ink1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40:56.245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33 106,'0'-4,"-4"-11,-2-6,1-4,-4 2,0 5</inkml:trace>
</inkml:ink>
</file>

<file path=ppt/ink/ink1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40:57.023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0 173,'90'0,"33"-2,213 26,-299-19,-1 2,0 2,0 1,-1 2,-1 1,0 1,-1 3,-1 0,0 2,38 30,-44-25,-1 1,24 30,-28-30,2 0,37 32,19 12,129 146,-183-187,-19-22,-1 0,1 0,-2 1,1 0,-1 0,0 0,0 1,3 9,-7-15,0-1,1 0,-1 1,0-1,0 1,0-1,0 0,0 1,0-1,0 1,-1-1,1 0,0 1,-1-1,1 0,-1 1,1-1,-1 0,0 0,-1 3,0-3,0 1,0-1,0 1,0-1,-1 0,1 0,0 0,-1 0,1 0,-1-1,1 1,-1-1,1 1,-1-1,-4 0,-4 0,-1-1,1-1,0 1,0-2,0 0,0 0,1-1,-1 0,-16-9,1-2,1-1,-35-28,18 7,1-1,3-2,1-2,2-2,-39-63,51 70,2-1,-22-56,37 76,-1-1,2 1,0-1,2 0,0 0,1 0,0-35,3 46,1 0,-1 1,1-1,1 1,-1 0,1 0,1 0,-1 0,1 0,0 0,1 1,-1 0,1 0,1 0,-1 1,1 0,7-6,11-6,1 0,1 2,29-13,-39 20,15-6,-6 4</inkml:trace>
</inkml:ink>
</file>

<file path=ppt/ink/ink1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40:58.371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89 882,'6'-2,"-1"1,0-1,0-1,1 1,-2-1,1 0,0 0,0 0,-1-1,5-4,0 1,8-9,0 0,-2 0,0-2,0 0,-2-1,0 0,-2-1,0 0,-1-1,-1 0,0-1,-2 0,-1 0,-1 0,0-1,-2 0,-1 0,0-23,-2 43,0 1,0-1,1 0,-2 0,1 1,0-1,0 0,-1 1,0-1,1 1,-1-1,0 1,0-1,-1 1,1-1,0 1,-1 0,1 0,-1 0,0 0,0 0,0 0,0 0,0 1,0-1,0 0,-1 1,1 0,0 0,-1 0,1 0,-1 0,1 0,-1 0,-5 0,2 1,1 1,-1-1,0 1,1 0,-1 1,1-1,-1 1,1 0,0 0,0 1,0 0,0 0,0 0,1 0,-1 1,-4 4,-8 11,0 1,2 0,0 1,1 0,2 1,-18 41,12-18,2 1,-16 74,30-110,0 0,1 0,0 1,0-1,1 0,1 0,-1 0,2 0,3 17,-4-23,1 0,0-1,0 1,0 0,0 0,0-1,1 1,0-1,-1 0,1 0,0 0,1 0,-1-1,0 1,1-1,0 0,-1 1,1-2,0 1,0 0,0-1,0 0,0 0,1 0,4 0,50 4,0-2,86-8,-116 3,6 0,-1-2,1-2,42-11,-60 12,0-1,0 0,0-2,-1 0,0 0,0-2,-1 0,15-13,-25 19,-1-1,0 0,0 0,-1 0,0 0,0-1,0 1,0-1,2-8,-4 12,0 0,-1 0,1 0,-1 0,1 0,-1 0,0 0,0 0,1 0,-1 0,-1 0,1 0,0 0,0 0,-1 0,1 0,-1 0,0 1,0-1,0 0,1 0,-1 0,-1 1,1-1,0 0,0 1,-1-1,1 1,-1 0,1-1,-4-1,4 3,-1 0,1 0,0-1,-1 1,1 0,-1 0,1 1,0-1,-1 0,1 0,-1 1,1-1,0 1,-1-1,1 1,0 0,0-1,-1 1,1 0,0 0,0 0,0 0,0 0,0 0,0 0,0 0,1 0,-1 0,0 1,1-1,-1 0,0 2,-21 44,19-38,0 0,1 0,0 0,1 0,-1 0,2 0,0 0,0 0,0 0,1 1,2 9,-2-16,0 1,0 0,1 0,-1-1,1 1,0-1,-1 0,2 1,-1-1,0 0,1 0,-1 0,1 0,0-1,0 1,0-1,0 0,0 0,1 0,-1 0,1 0,-1-1,1 1,0-1,-1 0,1 0,0-1,6 1,-8-1,1 0,-1 0,0 0,0 0,1-1,-1 1,0-1,0 1,0-1,0 0,0 0,0 0,0 0,0 0,0-1,0 1,0-1,-1 1,1-1,-1 1,1-1,-1 0,1 0,-1 0,0 0,0 0,0 0,0 0,0 0,-1 0,1 0,-1 0,1-5,2-9,-1 1,-1-1,-1-29,0 26,-3-66,-3-1,-4 2,-4-1,-3 1,-4 2,-39-100,53 161,-2 0,0 1,-1 0,-1 1,-18-26,28 44,0-1,0 1,0 0,0 0,0 0,-1-1,1 1,0 1,0-1,-1 0,1 0,-1 0,1 1,-1-1,1 1,-2-1,2 1,0 0,1 0,-1 0,0 0,1 1,-1-1,1 0,-1 0,0 1,1-1,-1 0,1 1,-1-1,1 0,-1 1,1-1,-1 1,1-1,0 1,-1-1,1 1,0 0,-1-1,1 1,0-1,-1 2,0 3,0 0,0 0,0 0,0 0,1 0,0 0,0 0,1 9,3 7,1 0,1-1,1 0,0 0,2 0,17 30,79 108,-75-117,46 59,4-3,162 150,-225-230</inkml:trace>
</inkml:ink>
</file>

<file path=ppt/ink/ink1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40:59.366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517 222,'9'-12,"-1"-1,0-1,-1 1,-1-1,0 0,-1-1,0 0,-1 1,-1-1,0-1,0-15,-3 29,0 1,0-1,0 1,0-1,-1 1,1-1,-1 1,1-1,-1 1,1 0,-1-1,0 1,1 0,-1 0,0 0,0-1,0 1,0 0,0 0,0 0,-1 0,1 1,0-1,0 0,-1 0,1 1,0-1,-1 1,1-1,-1 1,1 0,0-1,-1 1,1 0,-1 0,1 0,-1 0,1 0,-1 0,1 1,-1-1,1 0,-1 1,-1 0,-10 3,1 0,0 1,-22 11,31-15,-39 22,1 2,1 1,1 2,-55 52,69-56,2 1,1 0,1 2,2 1,0 0,2 1,-18 41,30-59,1 1,0-1,1 0,0 1,1 0,1 0,-1 0,2-1,0 1,0 0,1 0,0 0,4 12,-2-15,0 1,1-1,0 0,0 0,1-1,0 0,1 1,0-2,0 1,0-1,1 0,0 0,1-1,0 1,0-2,14 9,7 1,1-2,1 0,0-2,53 11,138 16,-143-27,85 12,182 34,-338-56,1 2,-1-1,0 1,0 0,0 1,0 0,0 0,10 8,-16-10,0-1,-1 1,1 0,-1 0,1 0,-1 0,0 0,1 0,-1 0,-1 0,1 1,0-1,0 0,-1 1,1-1,-1 0,0 1,0-1,0 0,0 1,0-1,0 1,-1-1,1 0,-1 1,0-1,1 0,-1 0,0 1,0-1,-1 0,1 0,-3 4,-21 27,0-2,-3 0,0-1,-55 43,32-28,20-19,-49 35,33-32</inkml:trace>
</inkml:ink>
</file>

<file path=ppt/ink/ink1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41:00.094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687 902,'0'-22,"-1"0,-1 1,-1-1,-1 0,-1 1,-1 0,0 0,-2 1,0-1,-21-33,-20-28,-4 3,-3 2,-3 2,-4 4,-79-72,135 137,-3-5,-1 0,-1 1,0 0,0 1,-1 0,0 1,0 1,-1 0,0 1,-15-5,28 11,0-1,0 1,0 0,0-1,0 1,0 0,0 0,-1 0,1 0,0 0,0 0,0 0,0 0,0 1,0-1,0 0,0 1,0-1,0 1,0-1,0 1,0-1,0 1,1-1,-1 1,0 0,0 0,0-1,0 2,0 1,1-1,-1 0,1 0,0 0,-1 0,1 0,0 0,0 1,1-1,-1 0,0 0,1 0,1 4,3 10,1-1,16 28,-21-42,105 171,133 165,59 90,-51 11,-265-531,-7-26,4-1,6-1,0-175,15 286,0 1,0 0,0 0,1 0,3-15,-4 23,0 0,0-1,1 1,-1 0,1 0,-1-1,1 1,0 0,-1 0,1 0,0 0,0 0,0 0,0 0,0 0,0 0,0 0,0 0,0 1,0-1,0 0,0 1,1-1,-1 1,0-1,0 1,1 0,-1 0,0-1,1 1,-1 0,0 0,1 0,-1 0,0 1,1-1,1 1,11 3,0 1,0 1,-1 1,0 0,0 0,19 16,7 2,858 626,-844-610</inkml:trace>
</inkml:ink>
</file>

<file path=ppt/ink/ink1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41:00.722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18 0,'-15'97,"12"-31,3 1,3-1,3 0,3 0,2 0,4-1,2-1,3-1,3-1,2 0,3-2,61 96,-77-137,2 0,0-1,1-1,1 0,0-1,2 0,-1-2,2 0,0-1,1-1,0-1,0 0,1-2,1 0,-1-2,1 0,1-1,-1-1,1-2,0 0,0-1,0-2,37-2,-48 1,-1-1,1 0,0-1,-1 0,0 0,1-1,-1-1,-1 0,1 0,-1-1,0 0,0-1,-1 0,0-1,0 0,0 0,13-19,-11 11,-1-1,-1 1,-1-2,-1 1,0-1,-1 0,-1-1,0 1,-2-1,3-27,-4-5,-1-1,-3 1,-9-61,-42-148,42 221,-5-23,13 46,7 21,21 46,1-1,3-2,2-1,48 55,-2-13,92 79,-100-107,3-4,2-3,3-3,99 50,-138-82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09:00.556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553 47,'0'-1,"0"0,0 0,-1 0,1 0,-1 0,1 1,-1-1,1 0,-1 0,1 1,-1-1,0 0,1 1,-1-1,0 0,0 1,0-1,1 1,-1-1,0 1,0 0,0-1,0 1,-2-1,-29-7,21 6,-15-4,-1 1,1 1,-1 1,0 2,0 0,-54 7,72-4,0-1,0 1,0 0,0 1,0 0,1 0,-1 1,1 0,0 0,0 1,0 0,1 1,0 0,0 0,0 0,1 1,0 0,0 0,0 1,1-1,1 1,-1 0,-5 17,5-7,1 0,1 1,0 0,2 0,0 0,1 0,1 0,1-1,0 1,2 0,0-1,1 1,10 24,0-7,2 0,1 0,1-2,3 0,35 44,-28-46,0-1,3-1,0-2,1-1,72 42,199 85,-240-124,-47-22,-10-6,0 1,0 0,0 0,0 1,0 0,-1 0,0 0,0 1,0 0,-1 0,1 1,-1-1,5 9,-9-13,-1 1,1 0,-1-1,1 1,-1 0,0 0,0-1,0 1,0 0,0 0,0-1,-1 1,1 0,-1-1,1 1,-1 0,1-1,-1 1,0 0,0-1,0 1,0-1,0 0,-2 3,-36 31,28-27,-166 132,-6-8,-227 123,400-249,0-1,1 1,-2-2,1 1,-16 4,24-9,0 1,1-1,-1 0,1 1,-1-1,0 0,1 0,-1 0,1 0,-1 0,0-1,1 1,-1 0,1-1,-1 1,1-1,-1 1,1-1,-1 0,1 0,-1 0,1 0,0 0,0 0,-1 0,1 0,0 0,0-1,0 1,0 0,1-1,-1 1,0-1,0 1,1-1,-1 1,0-3,-4-17,1 1,-2-35,3 17</inkml:trace>
</inkml:ink>
</file>

<file path=ppt/ink/ink1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41:01.787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0 1674,'8'-16,"0"0,1 1,1 1,0 0,1 0,18-18,-21 26,-1 0,1 0,0 1,1 0,-1 1,1-1,0 2,0-1,0 1,1 1,-1 0,1 0,12 0,0 1,-1 2,1 0,-1 2,0 0,1 1,-2 1,1 1,-1 1,0 1,0 1,-1 1,27 17,-11-4,-1 2,-1 1,-1 1,-2 2,40 48,-54-56,0 0,-1 1,-1 0,-2 1,0 1,-1 0,-1 1,7 28,-17-51,1-1,-1 1,0-1,1 1,-1 0,0-1,0 1,0 0,0-1,0 1,0-1,0 1,-1 0,1-1,-1 1,1 0,-1-1,0 1,1-1,-1 0,0 1,0-1,0 1,-1 0,0-1,1-1,0 1,-1-1,1 0,0 1,-1-1,1 0,-1 0,1 0,0 0,-1-1,1 1,-1 0,1 0,0-1,-1 1,1-1,0 1,0-1,-1 0,1 1,0-1,0 0,0 0,0 0,0 0,0 0,0 0,-1-1,-9-10,1 0,1 0,0 0,0-1,-11-25,-30-78,42 94,-13-31,2-1,3-1,3 0,1-1,4 0,-4-97,12 148,0 0,0 0,1 0,-1 0,1 0,0 1,0-1,1 0,0 0,-1 1,2-1,-1 1,0-1,6-6,-5 9,0-1,0 1,0 0,0 1,0-1,0 0,0 1,0 0,0 0,1 0,-1 0,1 0,-1 1,1-1,-1 1,1 0,-1 0,0 0,1 1,-1-1,6 2,9 2,-1 1,0 1,0 0,0 1,26 17,77 55,-116-76,334 255,147 100,-391-299,149 69,-195-107,1-2,1-2,1-2,0-2,66 7,-112-19,-1-1,0 0,0 1,1-2,-1 1,0 0,0-1,1 0,-1 0,0 0,0 0,0-1,0 1,6-5,-7 4,0-1,-1 1,0-1,0 0,1 0,-2 0,1 0,0 0,-1 0,1 0,-1 0,0-1,0 1,0 0,0-1,-1 1,0-1,1-6,-1-28,-2 1,-1 0,-10-48,-35-117,40 170,-49-172,-165-385,158 454,-5 4,-6 2,-151-194,107 185,102 120,-1 1,-1 1,-1 1,0 0,-23-11,39 24,1 0,-1 0,0 1,1-1,-1 1,0 0,0 0,0 0,0 1,0-1,-4 1,6 0,1 1,-1-1,1 1,-1-1,1 1,0-1,-1 1,1 0,0 0,-1 0,1 0,0 0,0 0,0 0,0 0,0 0,0 0,0 0,0 1,0-1,1 0,-1 1,0-1,1 1,-1-1,1 1,0-1,-1 1,1-1,0 3,-4 38,2-1,6 71,0-53,-1 0,4 0,2-1,2 0,3 0,2-1,3-1,31 63,-34-85,2 0,1-2,1-1,2 0,1-1,1-2,2 0,0-2,2-1,1-1,1-1,50 28,9-10,-62-30,-1 0,-1 2,39 26,-55-32,1 0,0 0,0-1,21 8,-12-8</inkml:trace>
</inkml:ink>
</file>

<file path=ppt/ink/ink1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41:02.685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1381 0,'-4'0,"-6"0,-6 0,-12 4,-10 11,-17 10,-23 18,-25 20,-20 16,-15 11,-6-1,1-3,12-3,19-11,20-10,22-10,14-11,16-12</inkml:trace>
</inkml:ink>
</file>

<file path=ppt/ink/ink1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41:03.475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 1078,'8'-1,"0"0,-1-1,1 0,0 0,-1-1,1 0,-1 0,11-7,-3 2,30-16,-1-1,-1-2,42-36,-66 48,-1-1,-1-1,0-1,-1 0,-1-1,0-1,-2 0,18-36,-25 39,-1 0,-1-1,0 0,-1 0,-1 0,0 0,-2 0,0 0,-1 0,-1 0,0 0,-2 0,0 0,-1 1,-13-33,3 16,-1 1,-1 0,-2 1,-1 1,-2 1,-46-50,67 80,-72-70,67 65,-1 0,1 0,-1 1,0 0,0 0,0 1,0 0,0 0,-1 1,-10-3,17 5,-1-1,1 1,-1 0,1-1,-1 1,1 0,-1 0,1 0,-1 0,1 1,-1-1,0 0,1 0,-1 1,1-1,0 1,-1 0,1-1,-1 1,1 0,0 0,-1 0,1 0,0 0,0 0,0 0,0 0,0 0,0 1,0-1,0 0,1 1,-1-1,0 0,1 1,-1-1,1 1,-1-1,1 1,0 0,0-1,0 1,0-1,0 1,0-1,0 1,1 1,0 3,0 1,0-2,1 1,0 0,0 0,1 0,-1-1,1 0,0 1,8 8,-3-6,1 1,0-1,0-1,1 0,0 0,1-1,-1 0,1-1,17 6,10 0,62 11,-68-16,0 1,52 19,-81-24,1 0,-1 0,1 0,-1 1,0-1,0 1,0 0,-1 0,1 0,0 1,-1-1,0 0,0 1,0 0,-1-1,1 1,-1 0,1 0,-1 0,-1 0,1 0,0 4,1 15,-1-1,-3 44,0-29,-52 578,2-57,52-558,-1 14,1 0,1 0,0 0,3 16,-4-28,1 0,-1 0,0 0,1-1,-1 1,1 0,-1 0,1-1,0 1,0 0,0-1,0 1,0 0,0-1,0 0,1 1,-1-1,1 0,-1 0,0 1,1-1,0 0,-1 0,1-1,0 1,-1 0,1-1,0 1,0-1,0 1,0-1,-1 0,1 0,0 0,0 0,0 0,0 0,0 0,-1-1,4 0,12-5,-1-1,0-1,-1-1,0 0,0 0,13-13,20-12,624-386,252-173,-864 551,-19 14</inkml:trace>
</inkml:ink>
</file>

<file path=ppt/ink/ink1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41:04.430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0 1345,'1'-2,"0"0,0-1,0 1,0 0,1 0,-1 0,1 0,0 0,-1 0,1 0,0 1,0-1,0 1,3-3,1-1,105-79,234-134,-233 153,1145-747,-1242 801,2 0,0-2,-1-1,23-23,-38 36,0 0,0 1,-1-1,1 0,0 0,-1 1,1-1,-1 0,1 0,-1 0,1 0,-1 0,0 0,1 0,-1 0,0 0,0 0,0 0,1 0,-1 0,0 0,-1 0,1 0,0 0,0 0,0 0,-1-2,0 2,0 0,0 0,-1 0,1 0,0 0,-1 0,1 0,-1 1,1-1,-1 0,1 1,-1-1,1 1,-1-1,-2 1,-10-2,-1 1,1 0,-16 2,26 0,-71 3,1 4,-133 32,154-25,1 1,1 3,0 3,-75 42,83-36,1 1,1 2,2 2,1 2,-60 71,76-79,2 1,1 0,1 2,1 0,2 1,1 0,1 2,2-1,-11 55,20-73,0-1,1 1,0 0,2 0,-1 0,2-1,0 1,0 0,1-1,1 1,0-1,1 0,0-1,1 1,1-1,0 0,10 13,-4-9,1-1,0-1,1 0,0-1,1-1,1 0,0-1,0-1,1 0,1-1,19 6,5 0,-1-2,2-2,0-1,0-3,0-2,78 0,-95-5,0-2,0-2,0 0,0-2,-1 0,0-2,0-1,-1-1,0-1,-1-2,0 0,27-21,45-51,-55 43</inkml:trace>
</inkml:ink>
</file>

<file path=ppt/ink/ink1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41:05.092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803 23,'-14'-1,"0"-1,-1 0,-14-5,-33-4,41 11,0 1,0 1,0 0,1 2,-1 0,1 2,0 0,1 1,-1 1,1 0,1 2,-1 0,2 1,-20 16,3 1,1 0,1 2,2 1,1 2,-44 65,-9 39,75-124,1 1,0-1,1 1,1 0,0 0,1 1,0-1,-1 26,4-37,0 0,0 0,0 0,1-1,-1 1,1 0,-1 0,1 0,0 0,0-1,0 1,1 0,-1-1,1 1,-1-1,1 1,0-1,0 0,0 0,0 0,4 3,-3-3,1-1,0 1,-1-1,1 0,0 0,0 0,0 0,-1-1,1 1,0-1,0 0,0-1,0 1,4-1,5-2,-1 0,0-1,0 0,0 0,0-2,-1 1,0-1,19-15,-12 6,-1-2,-1 0,0-1,-2 0,0-2,15-26,55-130,-63 126,-19 45,0 0,0 0,1 1,-1-1,1 1,0-1,6-6,-8 11,1-1,-1 0,0 1,0-1,0 1,1-1,-1 1,0 0,0-1,1 1,-1 0,0 0,1 0,-1 0,0 0,1 0,-1 0,0 1,1-1,-1 0,0 1,0-1,0 1,1-1,-1 1,0 0,0-1,0 1,0 0,0 0,0 0,0 0,0 0,0 0,0 1,25 25,34 46,2 3,-24-34,2-1,1-2,3-2,1-2,87 53,-91-68</inkml:trace>
</inkml:ink>
</file>

<file path=ppt/ink/ink1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41:05.628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257 1,'-5'1,"0"-1,0 1,1 0,-1 1,0-1,1 1,0 0,-1 0,1 0,0 1,0 0,0 0,0 0,-4 5,-50 56,43-46,-4 5,1 0,-23 39,36-52,0 0,0 0,1 0,0 1,1 0,0 0,1 0,0 0,-1 20,3-29,1 1,-1 0,0 0,1-1,-1 1,1 0,0-1,0 1,0-1,0 1,1-1,-1 1,1-1,-1 0,1 0,0 0,2 3,1-1,0 0,0-1,0 0,0 0,1 0,-1 0,10 2,8 1,0 0,-1-2,28 1,-49-4,107 5,-1-4,1-5,-1-4,0-5,-1-5,151-44,-215 49</inkml:trace>
</inkml:ink>
</file>

<file path=ppt/ink/ink1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41:06.213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 1,'5'8,"0"0,1 0,0-1,1 1,13 11,8 9,396 414,35-33,-377-347,125 75,-168-115,2-2,0-1,1-3,0-1,76 16,-113-30,0 0,0 0,0-1,0 1,0-1,0 0,0-1,0 1,0-1,0 0,0 0,0-1,0 1,-1-1,7-3,-6 1,0 0,0-1,0 1,-1-1,1 0,-1 0,0-1,-1 1,1-1,4-12,3-7,-2 3</inkml:trace>
</inkml:ink>
</file>

<file path=ppt/ink/ink1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41:07.441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 1642,'0'-5,"0"0,1 1,0-1,0 0,1 1,-1-1,1 1,0-1,0 1,0 0,1-1,0 1,0 1,0-1,0 0,0 1,1-1,-1 1,1 0,5-3,12-7,0 1,0 0,24-7,10-6,1032-579,-1046 578,-2-1,-1-3,-1 0,-2-3,39-45,-71 76,-12 14,-33 52,29-36,1 1,2 0,1 0,1 1,1 0,2 1,1-1,0 45,5-59,0-1,0 0,2 1,0-1,0 0,2-1,0 1,0-1,1 0,1 0,0 0,1-1,1-1,0 1,0-1,2-1,-1 1,22 16,-11-14,0-1,1 0,0-2,0-1,2 0,-1-2,1-1,0-1,38 5,15-2,134-1,-201-8,11 0,1 0,-1-2,1 0,35-9,-53 10,1 0,-1-1,1 0,-1 0,0 0,0 0,1-1,-2 0,1 1,0-2,0 1,-1 0,0-1,0 1,0-1,0 0,0 0,-1 0,0 0,0-1,0 1,0-1,-1 1,1-1,-1 1,1-10,-2 4,0-1,-1 0,0 1,0-1,-1 0,-1 1,0 0,0-1,-1 1,0 1,-1-1,0 1,0-1,-1 1,0 1,-1-1,-13-12,-13-12,-2 1,-68-46,62 48,-15-8,36 26,1-1,0 0,-23-23,41 35,-1 0,1 0,-1-1,1 1,0 0,-1-1,1 1,0-1,0 0,0 1,0-1,1 0,-1 1,0-1,1 0,-1 0,1 0,-1 0,1 0,0 0,0 1,0-1,0 0,0 0,0 0,1 0,-1 0,1 0,-1 0,1 1,-1-1,1 0,0 0,0 1,0-1,0 1,0-1,1 1,-1-1,0 1,1 0,-1-1,2 0,4-2,-1 0,0 1,1-1,0 1,0 1,0-1,0 1,0 1,0-1,10 0,9 2,-1 1,0 1,1 1,-1 1,0 2,-1 0,1 2,-1 0,-1 2,43 23,1 7,-1 2,73 64,-89-66,-1 2,-3 3,74 88,-110-106,-12-22,-7-15,-7-17,2-1,1-1,2 0,1-1,1 0,1 0,2-1,-5-49,7 8,3 1,14-122,2 89,4 2,5 0,64-172,-66 219</inkml:trace>
</inkml:ink>
</file>

<file path=ppt/ink/ink1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41:08.237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130 1075,'38'-118,"23"-133,-51 193,-2 0,-3-1,-3 0,-7-85,2 111,-2 1,-2 0,-12-38,15 57,-1 0,0 1,-1 0,-1 0,1 0,-2 0,0 1,0 1,-1-1,-13-11,19 20,1 0,0 0,0 0,-1 0,1 1,-1-1,1 1,-1 0,0 0,1 0,-1 0,0 0,0 1,0-1,1 1,-1 0,-5 0,5 0,1 1,0 0,-1 0,1 0,0 0,0 0,0 0,0 0,0 1,0-1,0 1,0 0,1 0,-1-1,0 1,-1 4,-3 4,1 0,1 0,0 0,0 0,1 1,1 0,-3 19,2-6,1 0,2 0,0-1,1 1,2 0,0 0,2-1,0 0,2 0,0 0,2-1,0 0,1-1,2 0,0 0,1-1,1-1,1 0,0-1,2-1,19 17,11 4,2-3,1-1,1-3,2-2,73 29,289 86,-161-76,-250-67,0 0,0 0,0 0,0 1,-1-1,1 1,-1 0,1 0,-1 1,0-1,1 1,-1-1,0 1,-1 0,1 0,-1 0,3 5,-3-5,-1 1,0 0,-1 0,1 0,-1 0,1 0,-1 0,-1 0,1 0,0 0,-1 0,0 0,0 0,0-1,0 1,-1 0,-2 5,-116 235,46-102,28-50,6-14,-36 99,66-147</inkml:trace>
</inkml:ink>
</file>

<file path=ppt/ink/ink1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41:09.613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710 10,'-25'0,"0"2,1 0,-1 2,1 1,0 1,0 1,0 1,1 1,-35 19,30-12,2 1,0 1,2 2,0 0,1 2,1 0,-19 26,13-11,3 1,0 1,3 1,2 0,1 2,2 1,2 0,2 1,2 0,-9 73,17-99,2 1,1 0,0-1,1 1,1-1,1 1,0-1,8 20,-8-30,0 1,0-2,1 1,0 0,1-1,0 0,0 0,0 0,1-1,0 1,0-1,1-1,-1 1,1-1,1-1,-1 1,1-1,-1 0,13 4,-8-4,0-1,1 0,-1 0,1-2,-1 1,1-1,0-1,-1-1,1 1,0-2,-1 0,1 0,-1-2,0 1,0-1,0-1,0 0,-1-1,0 0,20-15,-15 8,-1 0,-1-1,0-1,0-1,-2 0,0 0,0-1,-2-1,0 0,-1 0,-1-1,7-25,17-78,-6-2,-6-1,7-165,-26 284,3-32,3 30,5 18,67 121,57 80,-101-165,3-2,2-1,89 74,-107-100,0-1,1-1,1-1,0-1,1-1,0-2,1 0,0-1,1-2,46 7,-70-13,1-1,-1 0,0 1,0-1,0 0,1 0,-1-1,0 1,0-1,0 1,0-1,0 0,0 0,0-1,0 1,0-1,0 1,-1-1,1 0,4-3,-5 1,1 0,-1-1,0 1,0 0,0-1,-1 1,0-1,0 0,0 1,0-1,0 0,-1 0,0-5,0-40,-1 0,-3 0,-1 0,-3 1,-2 0,-3 1,-1 0,-2 0,-3 2,-1 0,-30-47,41 80,0-1,-1 1,0 1,-1 0,-1 1,-17-14,24 20,-1 2,1-1,-1 1,0-1,0 1,0 1,0-1,0 1,-1 1,1-1,-1 1,1 0,-1 0,1 1,-1 0,0 0,-12 2,8 3,12 1,20 3,32-1,74 2,3 0,89 19,270 72,-461-94,-1 1,1 2,-2 0,27 15,-45-21,-1 1,0 0,0 0,0 1,0 0,-1 0,0 0,0 1,-1 0,0 0,0 0,-1 1,0-1,0 1,0 0,-1 1,3 13,-1 11,-1 1,-2 0,-2 0,-3 41,0 60,3-133,0-1,0 1,1 0,-1-1,0 1,0 0,1-1,-1 1,1-1,0 1,-1-1,1 1,0-1,0 1,0-1,0 1,2 1,-2-3,0 1,0-1,0 1,0-1,0 1,0-1,0 0,0 0,0 1,1-1,-1 0,0 0,0 0,0 0,0 0,0 0,1-1,-1 1,1-1,7-2,-1-1,0 0,0 0,0-1,8-7,-5 5,249-180,-178 125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09:03.899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1207,'2'-5,"0"1,0-1,1 1,-1 0,1 0,0 0,0 1,0-1,0 0,1 1,-1 0,9-5,3-6,49-51,63-62,112-148,-223 254,-2 0,23-44,-33 56,0 0,-1 0,0-1,0 1,-1 0,0-1,-1 0,0 1,0-1,-2-17,1 23,-1 1,0-1,0 1,0 0,0-1,-1 1,1 0,-1 0,0 0,0 0,0 0,0 0,0 0,-1 1,1-1,-1 1,0 0,0 0,0 0,0 0,0 0,0 0,0 1,-1 0,1 0,0 0,-1 0,-6-1,4 1,1 1,-1 0,0 0,1 0,-1 0,1 1,-1 0,1 0,-1 1,1 0,0-1,-1 2,1-1,0 1,1-1,-1 1,-9 8,5-1,-1 1,1 0,1 0,0 1,1 0,-8 17,-31 84,37-88,-21 60,3 2,3 1,5 0,4 1,-7 131,22-212,0 0,0 1,1-1,0 0,0 0,1 0,0 0,0 0,1-1,0 1,0-1,1 1,5 8,-5-12,0 0,0 1,0-2,1 1,-1 0,1-1,0 0,0 0,0-1,1 1,-1-1,0 0,1 0,-1-1,1 0,0 0,0 0,-1 0,10-1,5-1,0-1,0 0,-1-1,0-2,32-10,97-46,-91 36,116-55,179-112,145-129,-470 303,163-118,-162 114,-1-2,-1-1,-1-1,29-38,-50 58,0 1,-1-1,1 0,-1 0,-1-1,1 1,-1 0,0-1,0 0,-1 1,0-1,0 0,-1 0,1 0,-2 0,0-10,-1 7,-1 0,0 1,-1-1,0 1,0 0,-1 0,0 0,-1 0,0 1,-7-8,-13-11,-1 1,-1 2,-1 0,-62-36,79 53,0 0,0 1,0 0,-1 1,0 1,0 0,0 1,0 0,0 1,-1 0,1 1,-1 1,0 0,1 0,-1 2,-17 3,20-2,0 1,1 0,-1 0,1 1,0 0,0 1,1 0,0 1,0 0,0 0,1 1,0 0,0 0,1 1,0 0,1 1,0-1,0 1,-8 21,7-13,1 0,0 1,1 0,1 0,1 0,1 0,0 1,2-1,0 1,3 22,-1-30,0-1,1 0,0 0,1 0,0 0,0 0,1-1,1 0,0 0,0 0,1-1,0 0,1 0,0-1,0 0,1 0,-1-1,15 9,12 4,1-1,1-3,0 0,1-3,51 12,199 23,-33-6,-249-41,0 0,0 1,0 0,0 0,0 0,-1 1,9 4,-13-5,0-1,1 0,-1 0,0 1,0-1,0 0,0 1,0-1,0 1,0 0,0-1,0 1,-1 0,1-1,-1 1,1 0,-1 0,0-1,0 1,0 0,0 0,0 0,0 0,0-1,0 1,-1 0,1 0,-2 2,-8 20,0 0,-2-1,-26 40,-5 10,17-22,2 1,3 1,2 1,2 1,3 0,-13 103,27-149,0 0,0 0,0 0,5 18,-5-26,0 0,0-1,0 1,0 0,0-1,0 1,1 0,-1-1,0 1,0-1,1 1,-1 0,1-1,-1 1,0-1,1 1,-1-1,1 1,-1-1,1 0,-1 1,1-1,0 1,-1-1,1 0,-1 0,2 1,0-2,-1 0,1 0,-1 1,0-1,1-1,-1 1,0 0,0 0,1 0,-1-1,0 1,0 0,-1-1,1 1,0-1,0 1,0-3,138-303,-43 91,-62 143</inkml:trace>
</inkml:ink>
</file>

<file path=ppt/ink/ink1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41:10.417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202 762,'1'-16,"0"1,2 0,-1 0,2 0,0 0,1 0,8-17,56-99,-42 84,-5 7,15-25,53-133,-88 193,0-1,-1 1,1-1,-1 1,0-1,-1 1,0-1,1 0,-2 1,1-1,-1 1,0-1,0 0,0 1,-1 0,0-1,-3-6,3 9,0 1,0-1,-1 0,1 1,-1-1,1 1,-1 0,0 0,0 0,0 0,0 0,0 1,-1-1,1 1,0 0,-1 0,1 0,-1 1,1-1,-1 1,1 0,-1 0,0 0,1 0,-1 0,1 1,-1 0,1 0,-4 1,-9 3,0 1,1 1,0 0,1 1,-1 0,1 1,1 1,0 0,0 1,1 0,1 1,0 1,-18 25,5-4,2 2,2 0,1 1,-19 57,27-65,2 1,1 0,1 1,2 0,1 0,0 45,4-60,1 0,1 0,0 0,1-1,1 1,1-1,0 0,1 0,0 0,1-1,1 0,0 0,1-1,16 19,-3-10,1 0,1-2,1-1,1 0,0-2,1-1,1-2,1 0,0-2,0-1,1-1,0-2,1-1,0-1,62 3,-87-9,1 0,-1 0,1-1,0 0,-1 0,1 0,-1-1,9-3,8-8</inkml:trace>
</inkml:ink>
</file>

<file path=ppt/ink/ink1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41:11.835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0 1874,'0'-9,"1"-1,0 0,1 1,0-1,0 0,1 1,0 0,0 0,1 0,1 0,-1 0,1 1,1 0,0 0,0 1,0-1,12-9,94-107,-6-4,135-216,-126 151,119-275,-204 403,-3-1,-3-2,17-78,-39 135,0 0,-1 0,0 0,-1-19,0 29,0 0,0-1,0 1,0 0,0 0,0 0,-1 0,1 0,0 0,0 0,-1 0,1 0,-1 0,1 0,-1 0,1 0,-1 0,0 0,1 0,-1 0,0 1,0-1,0 0,0 1,1-1,-1 0,0 1,0-1,0 1,0-1,0 1,-1 0,1-1,0 1,0 0,0 0,0 0,0 0,0 0,0 0,0 0,-1 0,1 0,0 0,0 1,0-1,0 1,0-1,0 0,0 1,0-1,0 1,0 0,1-1,-1 1,-1 1,-7 5,0 0,1 0,0 0,1 1,0 0,0 1,1-1,0 1,0 1,-5 11,-2 5,2 2,-14 44,17-41,0 0,3 0,0 1,2 0,2 0,0 0,9 60,-7-80,1 0,1 0,0 0,1-1,0 1,1-1,0 0,1 0,0-1,1 1,0-1,0-1,1 1,0-2,1 1,0-1,0 0,1-1,0 0,0 0,1-1,0 0,19 6,-7-6,0-1,0-1,1-1,-1-1,1-1,35-3,1 1,-58 0,1 1,-1 0,0 1,1-1,-1 0,0 1,1-1,-1 1,0 0,0 0,1 0,-1 0,0 0,0 0,0 0,0 1,0-1,-1 1,1 0,2 2,-2 0,0-1,-1 0,1 1,-1-1,1 1,-1-1,-1 1,1 0,0 0,-1-1,0 8,-1 9,-1-1,-1 1,-1-1,-7 20,8-27,-13 45,-51 208,56-210,3 0,-3 102,11-152,0 0,0-1,1 1,-1 0,1-1,0 1,1-1,-1 0,1 1,-1-1,1 0,1 0,-1 0,1 0,-1 0,1-1,0 1,0-1,1 1,-1-1,1 0,-1-1,1 1,0-1,0 1,0-1,1 0,-1-1,0 1,1-1,6 1,13 3,0-2,1-1,-1-2,46-3,-23 1,15-1,0-3,0-2,-1-3,68-21,-29-1,152-72,-176 69</inkml:trace>
</inkml:ink>
</file>

<file path=ppt/ink/ink1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41:13.175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394 1177,'-1'-14,"1"0,0 0,1 1,1-1,0 0,1 1,0-1,1 1,1 0,10-22,25-32,3 2,73-85,118-105,-191 211,-42 43,1 0,-1-1,0 1,1 0,-1-1,0 1,0-1,0 1,0-1,0 0,-1 1,1-1,0 0,0-3,-1 5,0-1,-1 1,1-1,0 1,-1-1,1 1,0 0,-1-1,1 1,-1 0,1-1,0 1,-1 0,1 0,-1-1,1 1,-1 0,1 0,-1 0,1 0,-1 0,1 0,-1-1,1 1,-1 0,1 0,-1 1,1-1,-1 0,1 0,-2 0,-56 15,33-5,1 1,0 1,1 0,0 2,-39 32,-94 99,133-122,-49 48,3 4,3 2,4 4,-92 156,144-220,1 1,0 0,2 0,0 1,1 0,1 0,-5 35,10-51,0 0,0-1,0 1,0-1,0 1,1 0,0-1,-1 1,1-1,0 1,0-1,0 0,1 1,-1-1,0 0,1 0,0 0,-1 0,1 0,0 0,0-1,0 1,0 0,0-1,0 0,1 1,-1-1,0 0,1 0,3 1,6 1,0 0,0-1,1 0,-1-1,16 0,12-3,0-1,0-1,0-3,-1-1,50-17,187-86,-212 79,-1-1,-2-4,-1-2,-2-3,-2-3,-3-1,-1-3,89-110,-89 92,-4-2,73-139,-102 170,-3 0,-1-2,-1 0,-3 0,-1-1,-2 0,4-72,-12 107,0 1,0 0,0 0,-1 0,0 0,0 0,-1 0,1 0,-1 0,0 0,0 1,0-1,-1 1,-4-6,6 8,-1 1,1-1,-1 1,0 0,0 0,0-1,0 1,0 0,0 1,0-1,0 0,0 1,0-1,0 1,0-1,-1 1,1 0,0 0,0 0,0 0,0 0,-1 1,1-1,0 1,0-1,0 1,0 0,0 0,0 0,0 0,0 0,0 0,1 1,-1-1,-2 3,-6 4,0 1,0 1,1 0,1 0,-1 1,2 0,-1 0,2 1,0 0,0 0,1 1,0 0,1-1,1 1,0 1,0-1,2 0,-1 18,2-27,0-1,0 0,0 0,1 1,0-1,-1 0,1 0,0 0,0 0,1 0,-1 0,1 0,-1 0,1 0,0 0,0-1,0 1,0-1,1 0,-1 1,4 1,-1-2,-1 1,1-1,0-1,0 1,0-1,0 1,0-1,0-1,0 1,1-1,-1 0,6-1,9-1,0-1,-1-1,1-1,-1-1,32-15,118-74,-166 94,0 0,0 0,0 1,0-1,0 0,0 1,0 0,0 0,0 0,1 0,-1 0,0 1,0-1,0 1,0 0,0 0,0 0,0 0,-1 0,1 1,0 0,-1-1,1 1,-1 0,1 0,-1 0,0 0,0 1,0-1,0 1,2 2,7 11,0 1,-1 1,13 33,-16-37,123 317,-48-113,-43-120,130 310,32-16,-198-387,-1-1,1 0,0 0,0 0,0-1,0 1,0-1,1 1,0-1,0 0,0-1,8 5,-12-6,1-1,0 0,0 0,0 0,0 0,0 0,0 0,0 0,0 0,0 0,0 0,0 0,-1 0,1-1,0 1,0 0,0-1,0 1,0-1,-1 1,1-1,0 1,0-1,0 0,1-2,0 0,0 1,-1-1,1 0,-1 0,0 1,0-1,0 0,0 0,0-1,0-2,5-50,-2 0,-6-97,-1 51,-1-8,-4 0,-5 1,-5 1,-4 0,-5 1,-5 2,-53-119,59 171,-2 2,-3 0,-40-49,-40-64,101 141,5 7</inkml:trace>
</inkml:ink>
</file>

<file path=ppt/ink/ink1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41:13.946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13 36,'0'-3,"-1"0,1 0,-1 0,1 0,-1 0,0 0,0 0,0 0,-3-4,1 5,12 19,15 26,2-2,2-1,2-2,43 45,-60-70,-1 0,2-2,0 0,0 0,1-1,0-1,1 0,0-2,0 1,1-2,-1 0,2-1,-1-1,0-1,20 2,-32-5,-1 1,1-1,-1 0,0-1,1 1,-1-1,1 0,-1 0,0 0,1-1,-1 0,0 0,0 0,0 0,-1 0,1-1,0 1,-1-1,6-6,-5 3,-1 1,0-1,0 1,0-1,-1 0,0 0,0 0,0-1,-1 1,0 0,0 0,-1-1,0-7,0-2,-2 1,0 0,0 0,-2 0,0 1,0-1,-1 1,-9-16,14 28,-1 2,1 0,0 0,0-1,-1 1,1 0,0 0,0 0,-1-1,1 1,0 0,0-1,0 1,0 0,0 0,-1-1,1 1,0 0,0-1,0 1,0 0,0-1,0 1,0 0,0-1,0 1,0 0,0-1,0 1,0 0,0-1,0 1,1 0,-1-1,0 1,0 0,0 0,0-1,1 1,-1 0,0-1,0 1,1 0,-1 0,0 0,0-1,1 1,-1 0,0 0,0 0,1 0,-1 0,1-1,22 12,24 23,315 292,-290-258,-56-53</inkml:trace>
</inkml:ink>
</file>

<file path=ppt/ink/ink1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41:14.285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20 48,'0'-4,"-4"-1,-2-5,1-4,0-1</inkml:trace>
</inkml:ink>
</file>

<file path=ppt/ink/ink1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41:14.878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 1,'4'0,"6"8,9 12,11 7,4 7,5 6,0 1,-2 2,1-2,-2 0,-2-6,-8-6,-3-6,-6-4,-6-5</inkml:trace>
</inkml:ink>
</file>

<file path=ppt/ink/ink1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41:15.181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0 0</inkml:trace>
</inkml:ink>
</file>

<file path=ppt/ink/ink1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41:15.684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1 213,'122'2,"200"29,-242-17,0 4,-1 3,108 44,-163-55,-1 1,0 1,-1 1,0 1,-1 1,-1 0,30 31,-38-34,-1 2,-1-1,0 2,0-1,-2 1,0 1,-1-1,0 2,-1-1,-1 0,-1 1,3 19,-3-18,-1 0,-2-1,1 1,-2 0,0 0,-2 0,0 0,-4 20,5-37,1 0,0 0,0 1,-1-1,1 0,0 0,-1 0,1 0,-1 0,0 0,1 0,-1 0,0 0,0 0,1-1,-1 1,0 0,0 0,0-1,0 1,0 0,0-1,0 1,-1-1,1 0,0 0,0-1,0 1,0-1,0 1,0-1,0 1,0-1,1 0,-1 1,0-1,0 0,1 0,-1 0,1 0,-1 1,0-1,1 0,0 0,-1-1,-18-56,5-11,2-1,4-1,2-110,8 127,3 0,2-1,3 2,1 0,23-61,-7 42</inkml:trace>
</inkml:ink>
</file>

<file path=ppt/ink/ink1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41:16.354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380 426,'4'-1,"0"0,-1 1,1-1,0 0,-1-1,1 1,-1-1,1 1,-1-1,0 0,0 0,0-1,5-3,38-42,-32 32,-7 8,102-119,-99 113,-1 0,0 0,-1-1,-1 0,0 0,-1-1,8-29,-14 43,1 0,-1 1,0-1,0 0,1 0,-1 1,0-1,0 0,0 0,-1 1,1-1,0 0,-1 1,1-1,-1 0,0 1,1-1,-1 1,0-1,0 1,0-1,0 1,0-1,0 1,0 0,-1 0,1-1,0 1,-1 0,1 0,-1 1,1-1,-1 0,0 0,1 1,-1-1,0 1,1-1,-1 1,0 0,1 0,-1-1,0 1,0 1,-1-1,-8 0,0 1,-1 0,2 1,-1 0,-20 7,5 1,0 2,1 0,1 2,0 1,1 1,0 1,-24 23,-3 9,-74 92,99-112,2 1,1 1,2 1,1 1,-23 53,41-84,0 0,0 0,1 0,-1 0,1 0,-1 0,1 1,0-1,0 0,0 0,0 0,0 0,1 0,-1 0,0 0,1 0,0 0,-1 0,1 0,0 0,0 0,0 0,2 2,-1-2,1 0,0 0,-1 0,1 0,0 0,0-1,0 1,0-1,0 0,1 0,-1 0,0 0,5 0,9 1,1-1,0-1,0-1,24-3,-12-1,-1 0,1-3,35-12,-13-1</inkml:trace>
</inkml:ink>
</file>

<file path=ppt/ink/ink1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41:17.379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685 1144,'-19'-1,"1"-1,-29-7,-22-2,55 10,0 2,0-1,1 2,-1 0,0 0,1 2,0-1,0 2,-19 8,12-3,1 1,1 0,-1 2,2 0,-24 23,15-10,2 1,1 2,1 0,1 1,2 1,-29 63,41-77,1-1,0 1,2 0,-1 0,-1 20,6-32,0-1,0 1,0 0,0-1,1 1,0 0,0-1,0 1,0-1,4 8,-4-9,1-1,-1 0,1 1,0-1,0 0,0 0,0 0,0 0,1-1,-1 1,0-1,1 1,-1-1,1 0,-1 1,1-2,0 1,0 0,3 0,15 3,0-2,1 0,-1-2,1 0,0-2,36-6,-42 5,0-1,0-1,0 0,0-1,-1 0,0-2,0 0,-1 0,17-14,-24 15,0 0,0-1,-1 1,0-2,0 1,-1-1,0 0,0 0,-1 0,5-19,1-9,8-59,-13 59,12-63,-6 0,-4 0,-4-1,-13-131,4 178,-4 1,-1 1,-35-98,32 115,-2 1,-1 1,-1 1,-2 0,-1 2,-36-41,40 54,-1 0,0 1,-2 0,1 2,-28-15,34 22,1 0,-1 1,-1 1,1 0,-1 1,0 0,1 1,-2 0,1 2,-19-1,32 2,1-1,-1 1,0 0,0 0,0 0,0 0,0 0,0 0,0 0,1 0,-1 1,0-1,0 0,0 0,0 1,0-1,1 0,-1 1,0-1,0 1,1-1,-1 1,0 0,1-1,-1 1,0 0,1-1,-1 1,1 0,-1 0,1-1,0 1,-1 0,1 0,0 0,-1-1,1 1,0 0,0 0,0 0,0 0,0 0,0 0,0 0,0 0,0-1,0 1,1 0,-1 0,0 0,0 0,1 0,-1-1,1 1,-1 0,1 0,0 0,5 9,0-1,0 0,14 14,-13-15,76 103,125 223,-149-234,307 633,-237-456,-110-240,-4-15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09:04.286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1,'5'0,"1"4,3 2,1 4,7 8,5 6,7 8,4 2,3 4,6 8,3 5,3-1,-3 2,-4-2,-5-6,-5-6,-7-5,-8-8</inkml:trace>
</inkml:ink>
</file>

<file path=ppt/ink/ink1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41:21.753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919 0,'-18'31,"-38"52,17-29,-310 469,-73 105,405-607,6-19,10-4,0 0,0-1,0 1,1-1,-1 1,1 0,-1-1,1 1,0-1,0 1,0-1,0 1,1-4,1-25</inkml:trace>
</inkml:ink>
</file>

<file path=ppt/ink/ink1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41:22.147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 0,'0'3,"1"0,0 0,0 0,1-1,-1 1,1 0,-1-1,1 1,0-1,0 1,0-1,4 3,1 3,381 385,-246-259,340 284,-478-415,6 6,0 0,1-1,0-1,0 1,1-2,0 0,0 0,1-1,-1-1,25 6,-17-10</inkml:trace>
</inkml:ink>
</file>

<file path=ppt/ink/ink1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41:22.590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0 574,'1'-4,"0"-1,0 1,0 0,0-1,1 1,-1 0,1 0,0 0,0 0,1 1,-1-1,1 0,0 1,0 0,0 0,4-4,61-44,-61 46,50-31,2 3,75-30,135-41,-100 41,200-79,-347 135</inkml:trace>
</inkml:ink>
</file>

<file path=ppt/ink/ink1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41:23.021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0 1,'1'29,"2"1,0-1,2 0,12 39,45 111,-22-72,80 276,-112-355,0-8</inkml:trace>
</inkml:ink>
</file>

<file path=ppt/ink/ink1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41:23.995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1 318,'1'4,"0"-1,0 1,0-1,0 1,1-1,-1 0,1 1,0-1,0 0,1 0,3 4,7 11,975 1500,-891-1377,-91-129,-11-12,-18-15,-132-128,-155-187,-99-189,388 490,1 0,2-2,0 0,3-1,0-1,2 0,-14-57,23 68,1 1,0 0,2-1,0 1,2-1,0 1,2 0,0-1,1 1,1 0,1 1,1-1,17-34,0 12,1 0,3 2,1 2,2 0,2 2,1 2,2 1,42-31,-75 62,1 0,0 0,-1 0,1 1,0 0,1-1,-1 2,0-1,0 0,1 1,-1 0,1 0,-1 0,7 0,-8 2,1-1,-1 1,1 0,-1 0,1 1,-1-1,0 1,1-1,-1 1,0 0,0 0,0 1,0-1,-1 0,1 1,-1 0,1 0,2 4,19 23,-2 2,-1 1,-1 0,29 69,-44-87,0 0,-1 0,-1 0,0 0,-1 0,0 26,-2-31,-1-1,0 1,-1-1,0 0,0 1,-1-1,0 0,-1 0,0-1,0 1,-10 13,0-4,0-2,-1 0,-1 0,-1-1,-31 21,-100 54,108-67,13-8,0 0,0-2,-1-1,-1-2,0 0,0-2,-1-1,-36 3,33-8</inkml:trace>
</inkml:ink>
</file>

<file path=ppt/ink/ink1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41:24.588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0 765,'5'-3,"0"1,-1-1,1 1,0 0,0 1,0-1,1 1,-1 0,0 1,0-1,9 1,-1-1,49-3,0 3,0 3,0 2,0 3,-1 2,0 4,95 32,-52-7,-3 5,-1 4,130 84,-218-124,-1 0,-1 1,1 0,-1 0,9 12,-17-19,-1 0,0 1,1 0,-1-1,0 1,0 0,0-1,0 1,0 0,-1 0,1 0,0 0,-1 0,1 0,-1 0,0 0,0 0,0 0,0 0,0 0,0 0,0 0,-1 0,1-1,-1 1,1 0,-1 0,0 0,0 0,0 0,0-1,0 1,0 0,0-1,-1 1,1-1,0 1,-1-1,1 0,-1 0,-2 2,-3 2,0-1,-1 1,1-2,-1 1,0-1,0 0,0-1,0 1,0-2,0 1,-1-1,1 0,0-1,-1 0,1-1,-1 1,1-1,0-1,0 0,0 0,-9-4,2 0,1 0,0-1,0 0,1-2,0 1,0-2,1 1,0-2,1 0,-16-19,8 3,1 0,1 0,2-2,1 0,1-1,1 0,2-1,1 0,2-1,1 1,1-1,2-1,1 1,1 0,2-1,7-45,-2 41,1-1,2 1,2 0,1 1,2 0,1 1,2 1,1 0,2 2,1 0,1 1,2 1,43-42,-26 37</inkml:trace>
</inkml:ink>
</file>

<file path=ppt/ink/ink1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41:25.112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485 0,'-13'1,"0"1,0 0,1 1,-1 1,1 0,-1 0,1 1,0 1,1 0,0 0,0 1,0 1,0 0,1 0,1 1,-15 18,-8 10,2 1,2 2,-27 48,36-57,2 1,0 1,3 1,0 0,2 1,2 0,1 0,-7 66,16-96,0 1,0 0,0-1,0 1,1 0,0-1,1 1,-1-1,1 1,0-1,0 0,0 0,1 1,0-2,0 1,0 0,1-1,4 5,-3-4,1 0,1-1,-1 0,1 0,-1-1,1 0,0 0,1 0,-1-1,0 0,0 0,1-1,7 0,14 1,0-1,0-2,0-1,-1-1,1-1,43-13,-30 4,1-2,-2-2,61-34,-84 41,-1 0,-1-2,0 0,-1-1,0-1,-1 0,16-21,-22 25,-1 0,-1 0,0-1,0 0,-1-1,0 1,-1-1,-1 0,0 0,0 0,-1 0,1-25,-3 33,-1 0,1 0,-1-1,0 1,0 0,-1 0,1 0,-1 0,0 0,0 1,0-1,0 0,0 1,-1 0,0-1,-5-4,-5-3,0 1,0 0,-16-8,0 0,1-1</inkml:trace>
</inkml:ink>
</file>

<file path=ppt/ink/ink1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41:25.937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1 208,'5'1,"-1"-1,1 1,0 0,0 0,0 1,-1-1,1 1,-1 0,1 1,-1-1,8 6,45 42,-33-28,645 614,-378-352,-256-253,-24-22,0 0,-1 0,-1 1,1 1,12 18,-57-47,-553-463,565 460,-2-1,-30-26,2-2,-65-80,113 124,0 0,0 0,1 0,0-1,1 1,-1-1,1 0,0 0,1-1,0 1,0 0,0-1,1 0,0 1,1-1,-1 1,2-1,-1 0,1 1,0-1,1 1,-1-1,1 1,1-1,0 1,0 0,0 0,1 1,0-1,7-9,12-16,2 1,1 1,2 1,1 2,0 0,2 3,2 0,0 2,58-30,-78 46,0 1,1 0,0 0,-1 1,1 1,1 0,23 0,-33 3,1 0,-1 0,0 1,0 0,1 0,-1 0,0 1,0 0,0 0,0 0,-1 0,1 1,-1 0,1 0,-1 0,0 0,0 1,0 0,-1 0,1 0,-1 0,0 0,4 8,7 17,-1 1,-1 0,-2 1,-1 1,-2-1,7 60,-14-75,0 1,-1 0,-1-1,-1 1,0-1,-1 0,0 0,-2 0,0 0,-1-1,0 0,-1 0,-1-1,-15 21,7-13</inkml:trace>
</inkml:ink>
</file>

<file path=ppt/ink/ink1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41:26.959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0 740,'6'-1,"-1"0,1 0,-1 0,0-1,0 1,9-5,6-2,65-23,0-3,89-51,147-109,-300 180,14-8,36-32,-63 48,0-1,-1 0,0 0,0-1,-1 0,0 0,-1-1,0 0,0 0,5-12,-10 19,1 0,0 0,-1-1,1 1,-1 0,0 0,1-1,-1 1,0 0,-1 0,1-1,0 1,-1 0,1 0,-1-1,1 1,-1 0,0 0,0 0,0 0,-1 0,1 0,0 0,-1 1,1-1,-1 0,1 1,-1-1,0 1,0-1,1 1,-1 0,0 0,0 0,-1 0,1 0,0 0,0 1,0-1,0 1,-5-1,-6-2,0 2,-1-1,1 2,-1-1,-23 4,10 2,0 0,0 2,0 1,1 1,1 1,-1 2,2 0,-1 1,-25 20,18-9,0 1,2 2,1 1,1 1,-40 54,55-64,1 1,0 0,2 0,-14 38,20-47,0 1,1 0,1 0,0 0,0 0,1 0,1 1,0-1,1 0,3 19,-3-26,1 0,0 0,0 0,1-1,-1 1,1-1,0 0,0 1,1-2,-1 1,1 0,0-1,0 1,0-1,1 0,-1 0,0-1,1 1,0-1,0 0,8 2,9 2,1 0,0-2,35 3,16-4,0-4,-1-3,0-3,0-3,0-3,95-31,-135 34,0-1,-1-1,-1-2,0-1,29-19,-46 25,-2 0,1-1,-1-1,-1 0,0-1,0 0,-2 0,1-1,-1 0,-1-1,-1 0,12-28,-11 19,-1 0,-1-1,-1 1,-1-1,-2 0,0-1,-1 1,-2 0,0 0,-1 0,-2 0,-1 0,0 0,-14-35,16 53,-1-1,0 1,0 0,-1 0,0 0,0 0,0 1,0 0,-1 0,0 1,-6-5,9 7,1 1,-1-1,0 0,0 1,1 0,-1 0,0 0,0 0,0 0,0 0,0 1,0-1,-1 1,1 0,0 0,0 0,0 1,0-1,0 1,0-1,0 1,0 0,0 0,0 1,0-1,1 0,-1 1,-3 2,6-3,-1-1,0 1,1 0,-1 0,0-1,1 1,-1 0,1 0,-1 0,1 0,0 0,-1 0,1 0,0 0,0-1,-1 1,1 0,0 0,0 0,0 0,0 0,0 0,1 0,-1 0,0 0,0 0,1 0,-1 0,0 0,1 0,-1 0,1 0,-1 0,1-1,-1 1,1 0,0 0,0-1,-1 1,1 0,0-1,0 1,0-1,-1 1,3 0,44 25,-46-26,170 62,-119-46,0 3,81 41,-129-57,0-1,0 1,0 0,0 0,-1 0,0 0,0 1,1 0,-2-1,1 1,0 0,-1 0,0 0,0 1,0-1,-1 1,1-1,-1 1,1 7,0 5,-1 0,-1 1,-1-1,-3 19,0 14,3-38,0 1,1 0,0 0,1 0,0 0,4 20,-4-30,1 1,-1-1,1 0,-1 1,1-1,0 0,0 0,0 0,1 0,-1-1,1 1,0-1,-1 1,1-1,0 0,0 0,1 0,-1 0,0-1,1 1,-1-1,0 0,1 0,4 1,70 11,97 3,-78-9,31 2,-100-8</inkml:trace>
</inkml:ink>
</file>

<file path=ppt/ink/ink1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41:27.686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0 1,'1'2,"0"0,0 0,0 0,0 0,0 0,1 0,-1 0,0 0,1 0,0-1,-1 1,1-1,4 3,2 4,652 587,-613-559,416 300,-456-331,0-1,-1 0,1 0,1-1,13 5,-19-8,-1 0,1 1,-1-1,0 0,1 0,-1 0,0-1,1 1,-1 0,0 0,1-1,-1 1,0-1,1 1,-1-1,0 1,0-1,0 0,0 1,1-1,-1 0,0 0,0 0,-1 0,1 0,0 0,0 0,0-1,-1 1,1 0,0 0,-1 0,1-1,-1 1,0 0,1-1,-1 1,0 0,0-3,9-57,-3 0,-3-1,-6-79,1 34,1-177,1 253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09:04.599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0 0</inkml:trace>
</inkml:ink>
</file>

<file path=ppt/ink/ink1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41:28.180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275 2,'-7'-1,"1"1,0 0,-1 0,1 1,0 0,0 0,-1 0,1 1,0 0,0 0,0 0,1 1,-1 0,0 0,1 0,0 1,0 0,0 0,0 0,1 1,0 0,-1-1,2 2,-1-1,1 0,-1 1,-2 6,-15 29,2 2,2 0,1 2,3-1,1 2,3 0,1 0,3 0,1 1,3 52,2-88,0 0,0 0,1-1,0 1,1-1,1 0,-1 1,1-1,1-1,8 14,-9-17,1 0,-1-1,2 1,-1-1,0 0,1-1,0 1,0-1,1 0,-1-1,1 1,0-1,0-1,0 1,14 2,3-2,-1 0,1-2,0-1,-1-1,1-1,0-1,-1 0,0-2,0-1,0-1,-1-1,0-1,0-1,34-22,-48 27,-1 0,0-1,0 1,0-2,-1 1,0-1,0 0,0 0,-1-1,-1 0,1 0,-1 0,0 0,-1-1,0 1,0-1,2-14,-3 9,-1-1,0 1,-1 0,-1 0,0-1,-1 1,0 0,-1 0,-1 0,-7-19,0 7</inkml:trace>
</inkml:ink>
</file>

<file path=ppt/ink/ink1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41:29.491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0 0,'5'0,"5"0,5 0,5 9,3 7,1 9,7 4,1 7,4 5,4 0,0 2,1 2,-1-3,-4-4,-3-3,-8-5,-8-2,-6-7</inkml:trace>
</inkml:ink>
</file>

<file path=ppt/ink/ink1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41:29.859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9 24,'-7'-23,"5"23,8 12,49 78,80 102,-93-136,314 377,-332-407</inkml:trace>
</inkml:ink>
</file>

<file path=ppt/ink/ink1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41:30.255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 1,'0'4,"4"1,2 9,3 11,6 8,7 9,10 5,12 11,2 10,7 1,-2 1,-1-6,-8-10,-4-6,-3-6,-8-7,-9-9</inkml:trace>
</inkml:ink>
</file>

<file path=ppt/ink/ink1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41:30.656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0 217,'0'-4,"5"-6,5-1,5-3,9-4,13-2,9-3,9-6,8-2,15 0,-5 5</inkml:trace>
</inkml:ink>
</file>

<file path=ppt/ink/ink1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41:31.270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384 1,'-9'1,"-1"0,0 1,1 0,0 0,0 1,0 1,0-1,0 1,0 1,1 0,0 0,0 0,1 1,-9 7,-13 15,1 1,-24 32,39-46,-4 7,0 1,1 1,1 0,-14 33,24-46,1-1,-1 2,2-1,0 0,0 1,1-1,0 1,1 0,1 0,0 0,0-1,4 24,-3-33,0 0,0 1,0-1,0 0,0 0,0 0,0 0,0 0,1 0,-1 0,1 0,0-1,-1 1,1-1,0 1,0-1,0 0,3 2,0-1,0 0,1 0,-1-1,0 1,0-1,1-1,9 1,5-2,0 0,-1-1,27-7,-33 5,0-1,0 0,0 0,-1-1,0-1,0 0,0-1,-1 0,-1-1,1 0,-1-1,-1 0,0 0,0-1,12-19,1-6,-2-1,-2-1,26-77,-36 81,8-25,-16 57,1 0,0-1,0 1,0 0,0 0,0 0,0 0,1 0,-1 0,1 0,-1 0,1 1,0-1,0 1,-1-1,1 1,0-1,3 0,-3 1,0 1,0 0,0 0,0 0,0 0,0 0,0 0,0 1,-1-1,1 0,0 1,0 0,0-1,0 1,-1 0,1 0,0 0,-1 0,3 2,29 29,-24-22,213 245,1 2,-181-214,0 3,3-2,65 50,-87-79</inkml:trace>
</inkml:ink>
</file>

<file path=ppt/ink/ink1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41:32.145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636 15,'-87'-8,"63"5,-1 0,-28 2,30 3,0 2,0 0,0 1,0 1,1 2,0 0,1 1,0 1,0 1,1 1,-31 24,38-27,1 2,0-1,0 2,1-1,1 2,0-1,0 2,2-1,-1 1,2 0,0 1,1-1,0 2,1-1,1 0,0 1,-3 29,7-40,0 0,0 0,0 0,0 0,1 0,0 0,0 0,0 0,1 0,-1-1,1 1,0 0,1-1,-1 1,1-1,0 0,0 0,0 0,0 0,1-1,0 1,0-1,0 0,0 0,0 0,0-1,1 1,-1-1,1 0,0-1,0 1,6 1,1-1,0 0,-1-1,1 0,0-1,0-1,0 0,-1 0,1-1,0 0,-1-1,0 0,21-10,-21 7,1 0,-1-1,-1-1,0 1,0-2,0 1,-1-2,0 1,-1-1,0 0,0-1,5-12,-11 21,0 0,-1-1,1 1,0 0,0 0,0 0,0 0,0 1,1-1,-1 0,0 1,1 0,0-1,-1 1,1 0,0 0,-1 1,1-1,0 0,0 1,-1 0,1 0,0 0,0 0,0 0,0 0,-1 1,1-1,0 1,0 0,-1 0,1 0,0 0,-1 0,1 1,-1-1,3 3,11 7,0 0,0 1,-1 1,16 19,-27-28,231 251,292 413,-450-563,-5 2,64 128,-129-222,-1 1,-1 0,0 0,-1 0,4 23,-8-32,1 0,-1 1,0-1,0 0,-1 0,0 1,1-1,-2 0,1 0,-1 0,1 0,-1 0,-1 0,1-1,-1 1,0-1,0 1,-5 5,-4 1,0-1,-1 0,0-1,0-1,-1 0,0 0,-17 5,-111 36,122-43,-11 4,-1-2,0-1,-1-2,1-1,-1-1,0-2,0-1,-41-6,56 3,-1-1,0-1,1 0,0-1,0-1,0-1,1 0,0-2,1 0,0 0,1-2,0 0,0 0,1-2,-18-22,11 6,2 0,1 0,2-2,1 0,1-1,2-1,1 0,2 0,2-1,0 0,-1-49,4 5,4-1,3 1,28-158,-17 170,4 1,2 1,3 0,3 2,3 1,2 1,3 1,3 2,2 2,62-69,-76 97</inkml:trace>
</inkml:ink>
</file>

<file path=ppt/ink/ink1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41:32.786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77 702,'1'-4,"0"-1,1 1,0 0,-1 0,1 0,1 0,-1 0,1 0,-1 1,1-1,0 1,4-3,2-5,89-105,45-59,-123 146,-1 0,-1-1,-2-1,18-46,-32 71,0 0,0-1,-1 1,0 0,0-1,0 1,-1-1,0 1,-1 0,1-1,-1 1,0-1,-1 1,-4-12,5 15,-1 0,1 1,-1-1,0 0,0 1,0 0,0-1,0 1,0 0,-1 0,1 0,-1 0,1 0,-1 1,0-1,0 1,0 0,0 0,0 0,0 0,0 0,0 1,0-1,0 1,0 0,0 0,-1 0,1 0,0 1,0-1,0 1,-3 1,-6 1,1 1,0 1,0 0,0 0,1 1,0 1,0-1,0 2,1-1,0 1,1 1,-10 11,-12 17,-41 67,69-100,-24 38,-34 75,51-95,0 0,2 0,1 1,0 0,-3 39,8-57,1 0,0 0,0 1,1-1,0 0,0 0,0 0,0 0,1 0,0 0,0 0,0 0,0 0,1-1,6 9,-4-7,1-1,0 0,0 0,0 0,1 0,-1-1,1 0,0-1,13 6,11 0,1-1,0-1,1-2,37 2,-41-5,769 25,3-73,-743 41</inkml:trace>
</inkml:ink>
</file>

<file path=ppt/ink/ink1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41:33.758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102 1574,'-17'0,"8"1,1-1,0 0,0 0,-1-1,-13-3,21 3,-1 1,1 0,0-1,0 0,0 1,0-1,0 0,0 0,0 1,0-1,0 0,0 0,0 0,1 0,-1 0,0 0,1 0,-1-1,0 1,1 0,0 0,-1 0,1-1,0 1,-1 0,1 0,0-1,0 1,0 0,0 0,0-1,0 1,1 0,-1 0,0-1,1 1,-1 0,1 0,-1 0,1-1,0 1,-1 0,1 0,1-1,113-226,49-112,-53 18,-96 267,-3 0,-2-1,-3 0,1-57,-8 97,0-1,-2 0,0 0,-1 0,0 1,-1-1,-1 1,-1 0,0 1,-9-16,11 23,-1 1,0 0,0 0,-1 1,0 0,0 0,0 0,-1 0,0 1,0 0,0 1,0 0,-1 0,0 0,0 1,0 0,0 0,-1 1,1 1,0-1,-11 0,10 2,0 0,-1 0,1 0,-1 1,1 1,0 0,0 0,0 0,0 1,0 1,1 0,-1 0,1 0,0 1,0 0,0 1,1 0,-9 9,11-10,1 0,0 1,0 0,0 0,1 0,0 0,0 0,0 0,1 1,0-1,0 1,1 0,0 0,0 0,0-1,1 1,0 0,1 0,-1 0,1 0,1-1,-1 1,1 0,0-1,6 12,0-2,1 0,1 0,0-1,2 0,-1-1,2 0,0-1,22 17,15 9,61 34,303 141,-253-138,-151-71,4 1,-1 1,0 0,0 1,-1 0,20 17,-30-23,1 1,-1 0,0 0,0 0,0 0,0 0,0 0,-1 0,1 1,-1-1,0 1,0-1,0 1,-1-1,1 1,-1 0,0-1,0 1,0-1,0 1,-1 0,0-1,1 1,-1-1,0 1,-1-1,1 1,-3 4,-24 40,-1-1,-3-1,-68 76,72-89,-156 174,159-182</inkml:trace>
</inkml:ink>
</file>

<file path=ppt/ink/ink1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41:34.282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453 1,'-8'1,"-1"0,1 0,-1 1,1 0,0 0,0 1,0 1,0-1,1 1,-1 0,1 1,0-1,0 2,0-1,-6 8,-10 10,2 1,-30 42,16-14,1 1,-39 87,55-101,3 0,1 2,2 0,-11 69,21-98,1 0,0-1,1 1,1 0,0 0,0-1,1 1,0-1,1 1,7 16,-8-22,2 0,-1 0,1 0,0-1,0 1,1-1,-1 0,1 0,0 0,0-1,1 0,0 0,-1 0,1-1,1 1,-1-2,0 1,1-1,8 3,24 3,0-2,0-1,1-2,0-1,-1-3,1-1,-1-1,1-3,-1-1,47-16,-77 20,0 0,0-1,0 0,-1 0,0-1,0 0,0 0,-1-1,1 0,-1-1,-1 0,11-12,-12 9,1 1,-1-1,-1 0,0 0,-1-1,0 1,0-1,-1 0,0 1,0-20,0-4,-1 0,-2 0,-1 0,-2 1,-2-1,0 1,-2 0,-2 0,-1 1,-1 0,-2 1,-1 1,-2 0,0 1,-2 1,-34-39,17 27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09:05.662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184 1086,'9'-1,"0"0,0-1,0 0,0 0,0-1,-1 0,1-1,-1 0,10-5,67-49,-55 34,-1-2,-1-1,-1-1,-2-2,43-62,-55 72,-1-1,-1 0,-1-1,-1 0,0 0,-2-1,-1 0,0 0,-2-1,2-44,-6 63,0 1,0-1,-1 1,1-1,-1 1,0-1,-1 1,1 0,-1-1,0 1,0 0,0 0,0 0,-1 1,0-1,0 0,0 1,-3-4,0 3,0 0,0 0,-1 0,1 1,-1 0,1 0,-1 1,0-1,0 2,-11-3,0 2,-1 1,1 0,0 1,-1 1,1 1,0 1,0 0,-22 7,16 0,1 1,0 1,1 1,0 1,1 1,1 1,0 0,1 2,1 0,0 1,2 1,0 1,2 0,0 1,1 0,-19 47,26-53,1-1,0 1,2 0,0 0,0 0,2 0,0 0,2 32,0-41,0 0,1 0,0 0,0 0,1 0,-1 0,1 0,1-1,-1 0,1 0,1 0,-1 0,1 0,0-1,0 0,0 0,1 0,0-1,0 0,0 0,0 0,7 3,7 0,0 0,0 0,0-2,1-1,-1 0,34 0,131-6,-22-12,288-63,147-87,-592 163,6-2,-1-1,0 0,0 0,0-1,0-1,10-6,-18 10,-1 0,0-1,0 1,0 0,0-1,0 1,-1-1,1 1,-1-1,1 0,-1 0,0 0,0 0,0 0,-1 0,1 0,-1 0,1 0,-1 0,0 0,0 0,-1 0,1 0,-1 0,1 0,-1 0,-2-5,-12-39,-2 1,-2 1,-36-62,-91-117,121 189,-46-49,59 72,0 1,-1 0,0 0,-1 1,0 1,-30-15,41 23,1-1,-1 1,1 0,-1 1,0-1,1 0,-1 1,0-1,0 1,1 0,-1 0,0 0,0 0,1 1,-1-1,0 1,1-1,-1 1,0 0,1 0,-1 0,-3 3,5-3,-1 1,1 0,-1 0,1 0,0 0,0 0,0 0,0 0,0 0,0 1,1-1,-1 0,1 1,0-1,-1 0,1 0,0 1,0-1,1 0,-1 1,0-1,1 0,-1 1,1-1,0 0,0 0,1 3,2 4,1 1,0-1,0 0,1-1,0 1,1-1,0 0,0-1,9 7,14 11,35 22,-41-31,259 152,-120-77,-145-81,-1 1,0 1,-1 0,-1 1,0 0,24 29,-34-36,0 1,-1 0,0 0,0 1,-1-1,1 1,-2 0,1 0,-1 0,0 0,-1 0,0 0,0 1,-1-1,0 0,0 1,-1-1,0 0,-3 10,-4 11,-2-1,-1 0,-1 0,-1-1,-21 30,-92 122,115-164,-91 117,82-105</inkml:trace>
</inkml:ink>
</file>

<file path=ppt/ink/ink1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41:35.855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1 359,'1'12,"0"1,1 0,0-1,1 1,1-1,0 0,1 0,6 13,57 90,-51-89,131 188,-120-179,2-1,0-2,64 52,-88-79,1 0,0-1,0 0,0 0,1 0,-1-1,1 0,10 2,-16-4,0-1,0 0,0 0,0 0,0 0,0 0,1 0,-1 0,0-1,0 1,0-1,0 0,0 1,0-1,0 0,0 0,-1 0,1 0,0-1,0 1,-1 0,1-1,-1 1,1-1,-1 0,0 1,0-1,1 0,-1 0,0 0,-1 0,1 0,0 0,-1 0,2-4,11-46,-1-2,-3 1,3-73,-9-164,-4 258,5 8,-4 24,1-1,-1 1,0 0,0-1,1 1,-1 0,0-1,1 1,-1 0,0 0,1-1,-1 1,0 0,1 0,-1 0,1 0,-1-1,0 1,1 0,-1 0,1 0,-1 0,0 0,1 0,-1 0,1 0,-1 0,1 0,4 2,-1 0,0 0,0 1,0-1,0 1,0 0,3 3,2 2,29 19,2-1,1-2,0-1,2-3,87 30,-54-28,1-3,139 16,-211-34,0 0,0-1,1 0,-1 0,0 0,0-1,0 0,1 0,-1 0,0 0,0-1,0 0,4-2,-7 2,0 0,0 0,0 1,0-1,0-1,-1 1,1 0,-1 0,1-1,-1 1,0 0,0-1,0 1,0-1,-1 1,1-1,-1 0,1 1,-1-1,0 0,0 1,0-1,-1 0,1 1,0-1,-1 0,-1-3,-5-20,-1-1,-1 1,-1 1,-1 0,-20-32,1 8,-57-68,54 78,-63-60,85 89,0 0,-1 1,0 0,-1 1,0 0,0 1,-1 1,0 0,0 1,-19-5,11 10,22 1,-1-1,1 0,0 0,0 1,0-1,0 0,0 1,0-1,0 0,-1 0,1 1,0-1,0 0,0 1,0-1,0 0,0 0,1 1,-1-1,0 0,0 1,0-1,0 0,0 0,0 1,0-1,1 0,-1 1,0-1,0 0,0 0,1 0,-1 1,0-1,0 0,1 0,33 25,126 52,184 118,-335-188,14 7,-1 2,35 33,-52-44,1 0,-2 1,1 0,-1 0,1 0,-2 1,1-1,-1 1,0 0,0 0,-1 0,0 0,0 0,1 15,-3 28,-2-1,-9 52,4-43,6-55,1-1,-1 0,1 1,0-1,-1 0,1 1,0-1,1 0,-1 1,0-1,1 0,-1 1,1-1,-1 0,1 0,0 1,0-1,0 0,0 0,1 0,-1 0,1 0,-1-1,1 1,-1 0,1-1,0 1,0-1,0 1,0-1,0 0,0 0,0 0,0 0,1 0,-1 0,0-1,0 1,1-1,-1 0,1 0,-1 1,0-1,1-1,-1 1,3-1,8 0,-1-2,0 1,0-2,0 0,0 0,-1-1,18-10,38-23,-47 28</inkml:trace>
</inkml:ink>
</file>

<file path=ppt/ink/ink1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41:36.326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331 0,'-5'1,"1"-1,0 1,0 1,-1-1,1 0,0 1,0 0,1 0,-1 0,0 0,1 1,-1-1,1 1,0 0,0 0,0 1,-5 6,-7 9,2 2,-12 21,9-15,1-2,-87 152,88-149,1 0,2 1,0 1,-9 45,19-71,0-1,1 1,-1 0,1-1,0 1,-1-1,2 1,-1 0,0-1,1 1,-1 0,1-1,0 1,0-1,1 1,-1-1,4 5,-2-5,-1-1,1 0,0 0,1 0,-1 0,0 0,1-1,-1 1,0-1,1 0,0 0,-1 0,1-1,0 1,-1-1,1 0,0 0,4-1,82-2,1-4,-1-3,122-32,-56-1,154-64,-257 87,-11 4</inkml:trace>
</inkml:ink>
</file>

<file path=ppt/ink/ink1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41:37.431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1 960,'26'-58,"68"-106,-9 18,-69 115,0 3,18-51,-30 69,-1 0,-1 0,0 0,0-1,-1 1,0 0,-1-1,0 1,-2-15,0 13,0-4,-1 0,0 0,-2 0,1 0,-12-23,15 36,-1 0,0-1,-1 1,1 0,0 0,-1 0,0 0,1 1,-1-1,0 1,-1 0,1 0,0 0,0 0,-1 0,0 1,1-1,-1 1,0 0,1 0,-1 0,0 1,0-1,0 1,1 0,-1 0,0 1,0-1,-6 2,5 0,-1 0,1 0,0 0,0 1,0 0,1 0,-1 0,1 0,-1 1,1 0,0 0,1 0,-1 0,-4 8,-3 4,0 0,-14 33,20-39,0 1,1 0,1 0,0 0,0 0,1 0,1 0,0 1,0-1,1 1,2 12,-1-17,1 0,-1-1,1 1,1 0,-1-1,1 0,0 0,1 0,0 0,0 0,0 0,0-1,1 0,0 0,0 0,0-1,1 0,-1 0,11 6,23 10,2 0,1-3,0-1,1-3,0-1,1-2,0-2,87 4,-122-12,1-1,-1 0,0-1,0 0,0 0,0-1,-1 0,1 0,-1-1,0-1,0 1,0-1,0 0,7-8,14-12,-3-1,30-37,-6 7,-47 53,188-203,-144 150,73-112,-103 137</inkml:trace>
</inkml:ink>
</file>

<file path=ppt/ink/ink1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41:40.232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0 663,'2'-30,"0"0,2 0,1 0,17-55,54-114,-27 77,-41 100,-3 12,-1-1,0 0,-1 1,0-1,-1-1,2-21,-9 16,-7 18,10 1,-1 0,1 0,-1 0,1 0,0 0,0 1,0-1,0 1,-1 2,-2 6,0 0,0 1,2 0,-1-1,1 1,1 0,0 0,1 0,0 1,1-1,0 0,1 0,0 0,1 1,1-1,4 15,-1-10,0-1,1 0,1 0,1 0,0-1,1 0,0-1,1 0,1 0,21 18,-5-10,50 30,4 3,-78-51,0 0,0 1,0-1,-1 1,1 0,-1-1,0 2,-1-1,1 0,-1 0,0 1,0-1,0 1,-1 0,0-1,0 1,-1 0,0 0,0 8,-1 14,-2 1,-12 50,3-15,10-52,1 0,0-1,1 1,1-1,1 17,-1-26,-1 0,0 0,1 0,0 0,-1 0,1 0,0-1,0 1,0 0,0 0,0-1,0 1,1-1,-1 1,0-1,1 0,-1 0,1 1,0-1,-1 0,1 0,0 0,0-1,0 1,-1 0,1-1,0 1,0-1,0 1,0-1,0 0,0 0,0 0,0 0,0 0,0-1,0 1,0-1,0 1,1-1,32-9,0-1,53-26,24-8,-69 31,86-31,-96 29</inkml:trace>
</inkml:ink>
</file>

<file path=ppt/ink/ink1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41:40.789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0 857,'81'-141,"5"3,138-167,-209 285,-1 0,0-1,13-30,-23 43,-1 1,0 0,0-1,-1 0,0 0,-1 0,1 0,-1 0,-1 0,0 0,0 0,0 0,-1 0,-2-9,3 16,-1-1,1 0,-1 1,1-1,-1 0,0 1,0-1,1 1,-1-1,0 1,0-1,0 1,-1 0,1-1,0 1,0 0,-1 0,1 0,-1 0,1 0,-1 0,1 1,-1-1,0 0,1 1,-4-1,2 1,-1 0,1 0,-1 1,1-1,0 1,-1 0,1 0,0 0,-1 1,1-1,0 1,-5 3,-4 4,0 0,0 1,0 0,1 1,-10 13,6-1,0 1,1 0,1 1,2 1,0 0,2 0,1 1,1 0,1 0,1 1,2 0,0-1,3 39,0-59,-1 0,2 0,-1 1,1-1,0 0,0 0,1 0,0 0,1 0,-1 0,1 0,0-1,1 0,0 1,0-1,0 0,0-1,1 1,0-1,1 0,-1 0,1-1,0 1,0-1,0-1,0 1,1-1,-1 0,1 0,0-1,0 0,0 0,0-1,9 1,14 1,-1 0,2-3,-1 0,0-2,44-8,149-44,-80 11,168-75,-184 60</inkml:trace>
</inkml:ink>
</file>

<file path=ppt/ink/ink1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41:41.621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577 114,'-18'0,"-1"0,0 2,1 0,0 1,-1 1,1 0,0 2,1 0,0 1,0 0,0 2,1 0,-30 22,16-8,1 2,1 2,1 0,-39 53,48-56,2 0,1 1,2 1,0 0,1 1,-14 51,24-71,1-1,0 0,0 1,0-1,0 0,1 1,0-1,1 1,0-1,0 0,3 12,-3-16,0 1,1 0,0-1,-1 1,1-1,0 1,0-1,0 0,1 0,-1 0,0 0,1 0,-1-1,1 1,0-1,0 1,-1-1,1 0,0 0,0 0,0-1,0 1,0-1,0 1,0-1,5 0,11-1,0 0,0-2,0 0,-1-1,1 0,-1-2,0 0,23-12,14-9,65-44,-83 48,-2-2,-1-1,32-32,-48 39,0-1,-1-1,-1 0,-1-2,-1 1,12-30,37-107,-34 82,-27 72,0 1,-1-1,2 1,-1 0,0 0,1 0,0 0,0 0,0 0,5-3,-7 6,1 0,-1 0,1 1,-1-1,1 0,-1 1,1 0,0-1,-1 1,1 0,0 0,-1 0,1 0,0 0,-1 0,1 0,0 1,-1-1,1 0,0 1,-1 0,1-1,-1 1,1 0,-1 0,0 0,1 0,-1 0,0 0,1 0,-1 0,0 0,1 2,110 122,-18-17,58 45,7-6,5-8,206 134,-352-262,72 44,-83-52,0 1,0-1,0-1,0 1,1-1,-1 0,1-1,-1 0,1 0,12-1,-19 0,1 0,0-1,-1 1,1-1,0 0,-1 0,1 1,-1-1,1 0,-1 0,1 0,-1-1,0 1,1 0,-1 0,0-1,0 1,0-1,0 1,0-1,0 1,-1-1,1 0,-1 1,1-1,-1 0,1 0,-1 1,0-1,0 0,0 0,0 1,0-1,0-3,-1-4,0-1,0 0,-1 1,0-1,-4-8,-31-75,-5 2,-3 2,-59-86,93 156,-1 0,-2 1,1 1,-2 0,0 1,-1 1,-1 0,0 2,-1-1,-1 2,0 1,-28-13,29 16</inkml:trace>
</inkml:ink>
</file>

<file path=ppt/ink/ink1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41:42.302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 26,'0'-1,"0"0,0 0,0 0,0 0,0 0,0 0,0 0,0 0,0 0,1 0,-1 1,0-1,1 0,-1 0,1 0,-1 0,1 1,-1-1,1 0,-1 0,1 1,0-1,0 0,-1 1,1-1,0 1,0-1,-1 1,1-1,0 1,0 0,0-1,0 1,0 0,0 0,0 0,0 0,0 0,-1 0,1 0,0 0,0 0,0 0,0 0,0 0,0 1,0-1,0 0,0 1,-1-1,1 1,1 0,50 26,-50-26,67 43,111 50,-140-77,1-1,0-2,1-2,68 10,-101-21,0 0,0 0,0-1,0 0,9-2,-17 2,1 0,-1 0,0-1,0 1,0 0,1-1,-1 1,0 0,0-1,0 0,0 1,0-1,0 0,0 1,0-1,0 0,0 0,0 0,-1 0,1 0,0 0,0 0,-1 0,1 0,-1 0,1 0,-1 0,0-1,1 1,-1 0,0 0,0 0,0-1,1 1,-2 0,1 0,0-1,0 1,0 0,0 0,-1 0,1-1,-1 1,1 0,-1-2,-5-8,1 0,-1 1,-1 0,0 0,0 0,-15-14,-8-12,29 36,0-1,1 1,-1-1,1 1,-1-1,1 1,-1-1,1 0,0 1,-1-1,1 1,-1-1,1 0,0 1,0-1,-1 0,1 0,0 1,0-1,0 0,0 0,0 1,0-1,0 0,0 1,0-1,0 0,1-1,19 3,40 24,-54-22,388 143,-309-120</inkml:trace>
</inkml:ink>
</file>

<file path=ppt/ink/ink1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41:42.729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12 12,'-4'0,"-2"-4,5-2,6 5,8 7,4 6,5 5,2 5,2 3,5 0,-3 2,-2-5,-5-1,-2-5,-1 0,-2 1,-4-3</inkml:trace>
</inkml:ink>
</file>

<file path=ppt/ink/ink1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41:43.493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37 298,'-10'-10,"7"8,0-1,0 0,0 0,1 0,-1 0,1 0,-4-6,6 8,-1 0,1-1,0 1,0 0,0 0,0 0,0-1,0 1,0 0,0 0,0 0,1 0,-1-1,0 1,1 0,-1 0,1 0,-1 0,1 0,0 0,-1 0,1 0,0 0,0 0,0 1,-1-1,1 0,0 0,0 1,0-1,0 0,2 0,8-4,1 0,0 1,0 0,1 1,-1 0,1 1,-1 1,1 0,0 0,15 2,-2-1,531 9,-450 2,0 4,-1 5,121 38,-210-53,0 1,-1 0,0 1,0 1,22 14,-33-19,-1 1,1 0,-1 1,0-1,0 1,-1 0,1 0,-1 0,0 0,0 0,-1 1,1-1,-1 1,-1 0,1-1,-1 1,0 0,0 0,0 8,-2 78,1-85,-1 1,0-1,0 0,-1 0,0 0,-1 0,1 0,-1-1,0 1,-7 9,10-15,-1 0,0 0,0 0,1 0,-1 0,0 0,0-1,0 1,0 0,0 0,0-1,0 1,0 0,-1-1,1 1,0-1,0 0,0 1,-1-1,1 0,0 0,0 0,-1 1,1-1,0-1,0 1,-3 0,2-1,-1-1,1 1,-1-1,1 1,-1-1,1 0,0 1,0-1,0 0,0-1,-3-3,-3-6,1 0,0-1,-9-24,-4-24,4-1,1 0,4 0,2-1,3-1,4-95,2 125</inkml:trace>
</inkml:ink>
</file>

<file path=ppt/ink/ink1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41:44.172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661 859,'1'-12,"2"-1,-1 1,1 0,1 0,0 0,1 0,0 1,1 0,12-18,10-23,10-32,29-96,-55 143,-3 0,-1-1,-1 0,-3 0,1-54,-5 86,0 1,-1-1,1 1,-1 0,0-1,0 1,-1 0,0-1,0 1,0 0,0 0,-1 0,0 1,0-1,0 1,0-1,-7-5,5 6,-1 1,1-1,-1 1,1 1,-1-1,0 1,0 0,0 0,-1 0,1 1,0 0,-1 0,1 1,-13 0,-5 3,0 0,1 1,-1 2,1 0,0 1,0 2,1 0,0 1,1 2,0 0,-22 17,-6 8,0 3,3 1,-46 54,63-63,1 2,2 1,2 1,1 1,-23 50,39-72,0 2,1-1,0 1,1 0,1 0,1 0,0 0,2 1,0 0,0-1,2 1,0-1,1 1,1-1,8 30,-6-36,1 0,0-1,0 1,1-1,0 0,1-1,0 0,0 0,1 0,0-1,1-1,0 0,0 0,0-1,1 0,0 0,0-2,0 1,15 3,-9-3,1-1,-1-1,1 0,0-1,-1-1,1-1,0 0,0-2,0 0,0 0,-1-2,26-8,-15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06:20.233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132 611,'39'16,"0"1,-2 2,65 43,-97-59,-1 0,0 1,0-1,0 1,0 0,0 0,4 8,-7-11,-1-1,0 1,1-1,-1 1,0 0,1-1,-1 1,0 0,0-1,0 1,0 0,0-1,0 1,0 0,0-1,0 1,0 0,0-1,0 1,0 0,0 0,-1-1,1 1,0-1,-1 2,0-1,-1 0,1 0,0 0,-1-1,1 1,0 0,-1-1,1 1,-1-1,0 1,1-1,-1 0,1 1,-1-1,1 0,-3 0,-10 0,1-1,0 0,0-1,0 0,1-1,-1-1,1 0,-1 0,1-1,0-1,1 0,-18-11,-1-6,0 0,2-2,-29-31,53 51,1 1,-1-1,1 0,0 0,1 0,-1 0,1-1,0 1,0-1,0 1,1-1,-1-8,1 12,1-1,0 1,0-1,0 1,0-1,0 1,0-1,1 1,-1 0,1-1,0 1,-1 0,1-1,0 1,1 0,-1 0,0 0,0 0,1 0,0 0,-1 0,1 0,0 1,0-1,0 0,0 1,0 0,0-1,0 1,4-1,13-3,0 1,1 1,37-1,-6 1,-2-3,-1 3,70 3,-101 1,1 2,-1 0,0 1,0 0,0 2,-1 0,1 0,-2 2,1 0,17 12,-18-9,0 0,-1 1,0 1,-1 0,0 1,17 25,-66-64,0-12,2-1,1-1,2-2,2-2,1 0,3-2,1-1,-26-74,47 112,0 0,0 0,1 0,0 0,0 0,1-1,0 1,1-16,0 21,1 0,0 1,-1-1,1 1,0 0,0-1,1 1,-1 0,0-1,1 1,0 0,-1 0,1 0,0 0,0 1,0-1,0 0,0 1,1-1,-1 1,0 0,1 0,-1 0,1 0,-1 0,1 0,-1 1,1-1,-1 1,1 0,4 0,3-2,0 1,0 1,0 0,1 0,-1 1,0 0,0 1,0 0,0 0,-1 1,1 0,0 1,-1 0,0 1,0 0,-1 0,1 1,-1 0,0 0,0 1,9 12,203 193,-173-172,1-2,1-3,56 30,-81-51,-6-2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09:06.92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426 230,'2'-48,"0"-36,-3 78,1-1,-1 1,0-1,0 1,-1 0,0-1,0 1,0 0,-5-8,5 12,1 0,0 0,-1 0,1 0,-1 1,0-1,1 1,-1-1,0 1,0 0,0 0,0 0,0 0,0 0,0 0,0 0,-1 0,1 1,0 0,0-1,-1 1,1 0,0 0,0 0,-1 0,1 0,0 1,0-1,-1 1,1-1,0 1,0 0,0 0,0 0,0 0,-4 3,-7 4,1 1,0 0,1 1,-15 15,20-18,-18 18,1 2,2 0,1 2,1 0,1 1,2 1,-21 56,20-39,2 0,3 2,1-1,-6 85,15-107,1-1,2 1,0-1,2 0,1 0,1 0,1 0,13 33,-13-45,0 0,1 0,1-1,0 0,1-1,1 0,-1 0,2-1,0 0,0 0,1-2,0 1,0-1,1-1,24 11,2-4,0-2,1-2,0-1,1-2,0-2,0-2,1-2,-1-1,77-9,-108 6,0 0,0 0,0-1,-1 0,1-1,-1 0,1-1,-1 1,-1-2,1 1,-1-1,13-12,-4 0,0 0,-1-1,-1 0,13-23,-15 19</inkml:trace>
</inkml:ink>
</file>

<file path=ppt/ink/ink1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41:45.645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513 1022,'-17'7,"-1"0,0-2,0 0,-1-1,-30 3,49-7,0 0,0 0,0 0,0 0,-1 0,1 0,0 0,0 0,0 0,-1 0,1 0,0 0,0 0,0 0,0 0,-1 0,1 0,0 0,0 0,0 0,0 0,-1 0,1-1,0 1,0 0,0 0,0 0,0 0,-1 0,1-1,0 1,0 0,0 0,0 0,0 0,0-1,0 1,0 0,0 0,0 0,0 0,0-1,0 1,0 0,0 0,0 0,0-1,0 1,0 0,0 0,0 0,0 0,0-1,0 1,0 0,0 0,0 0,12-18,27-25,-30 34,45-48,238-264,-214 227,102-160,-179 252,9-13,0-1,-1-1,-1 1,-1-2,7-22,-13 37,0 0,0-1,-1 1,0-1,1 1,-1-1,0 1,-1-1,1 1,-1-1,1 1,-1-1,0 1,0-1,0 1,-1 0,1 0,-1 0,0 0,0 0,0 0,0 0,-1 0,1 1,-1 0,1-1,-1 1,0 0,0 0,0 0,0 0,0 1,0-1,-6-1,-11-3,0 0,0 1,0 1,-1 1,0 0,0 2,0 1,1 0,-1 1,0 2,0 0,1 1,0 1,-28 11,-2 3,1 3,1 1,1 3,-63 45,70-42,1 1,2 2,1 2,1 1,2 2,2 1,-39 61,58-79,2 1,0 0,1 0,1 1,1 0,1 1,-6 41,11-47,0-1,1 1,1-1,0 1,2-1,0 0,0 0,2 0,0 0,1-1,0 1,9 14,5 2,1-2,1 0,2-1,1-2,1 0,1-2,32 23,24 13,114 63,-77-60,-71-40,-1 2,-1 2,44 35,-88-60,0 0,0 0,0 0,0 0,0 0,-1 1,1-1,-1 1,0 0,0-1,-1 1,1 0,1 5,0 9</inkml:trace>
</inkml:ink>
</file>

<file path=ppt/ink/ink1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41:46.726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 2272,'0'-4,"0"1,1-1,0 0,0 1,0-1,0 1,1-1,-1 1,1-1,0 1,0 0,0 0,0 0,6-5,43-37,-47 42,170-119,245-128,-301 183,776-481,-871 534,-48 37,18-16,-58 53,4 3,2 3,3 2,-93 149,143-207,0 0,1 0,0 1,1 0,0 0,1 0,-3 15,6-24,-1 1,1 0,0 0,1 0,-1-1,1 1,-1 0,1 0,0-1,0 1,0 0,0-1,0 1,1-1,-1 1,1-1,-1 0,1 0,0 0,0 0,0 0,0 0,1 0,-1 0,0-1,1 0,-1 1,1-1,-1 0,1 0,0 0,0 0,-1-1,1 1,4-1,17 5,0-2,0-1,0-1,0-1,0-1,41-8,-27 2,-1-2,1-2,51-21,-76 26,0 0,-1 0,1-1,-1 0,-1-1,0-1,0 0,0 0,9-12,-15 15,-1-1,1 0,-1 0,-1 0,1-1,-1 1,-1-1,1 0,-1 0,0 0,-1 0,0 0,0 0,-1 0,0 0,-2-16,-11-56,-31-104,38 161,3 15,1 0,0 0,1 0,0 0,0 0,0 0,1-1,2-9,-2 15,1 0,0 0,1 0,-1 1,0-1,1 0,-1 1,1-1,0 1,0-1,0 1,0 0,1 0,-1 0,0 0,1 0,0 0,-1 1,1-1,0 1,0 0,0 0,-1 0,6-1,18-4,0 2,0 0,0 2,0 1,0 1,0 1,0 1,0 1,0 2,0 0,-1 2,0 1,0 1,-1 1,0 1,-1 1,0 1,24 19,-20-10,-1 1,-1 1,-2 1,0 1,-2 1,-1 2,-1-1,-1 2,-2 1,-1 0,17 51,-26-36,-10-25,3-20,1-1,0 0,-1 1,1-1,0 0,-1 1,1-1,0 0,-1 0,1 0,-1 1,1-1,-1 0,1 0,0 0,-1 0,1 0,-1 0,1 0,-1 0,1 0,-1 0,1 0,-1 0,1 0,0 0,-1 0,1 0,-1 0,1-1,-1 1,1 0,0 0,-1 0,1-1,-1 1,1-1,-4-3,0 0,0 0,1 0,0-1,0 1,0-1,1 0,0 0,-1 0,2 0,-3-7,-2-6,-13-34,2-1,3-1,-11-84,-2-168,22 162,14-149,0 203,3 0,44-158,-31 174,-1 22</inkml:trace>
</inkml:ink>
</file>

<file path=ppt/ink/ink1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41:47.608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0 564,'30'0,"0"1,0 2,0 1,-1 1,0 1,0 2,0 1,37 17,53 36,171 116,-162-96,244 169,-362-244,-6-4,1 0,0 0,0 0,0 0,0-1,8 3,-12-5,0 0,0 0,0 0,0 0,0 0,0 0,0 0,0 0,-1-1,1 1,0 0,0-1,0 1,0 0,0-1,0 1,0-1,0 0,-1 1,1-1,0 0,0 1,-1-1,1 0,-1 0,1 1,0-1,-1 0,0 0,1 0,-1 0,1 0,-1 0,0 0,0 0,0 0,1 0,-1 0,0 0,0 0,0 0,-1-1,5-52,-3 0,-3 0,-1 0,-13-61,3 17,-22-141,-71-254,96 454</inkml:trace>
</inkml:ink>
</file>

<file path=ppt/ink/ink1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41:48.238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459 1,'-20'0,"-12"-1,1 2,-43 7,62-6,1 1,-1 0,1 1,0 1,0 0,0 0,0 1,1 0,-15 12,9-5,1 1,1 0,0 2,1-1,0 1,2 1,0 0,0 1,2 0,0 1,1 0,1 0,1 0,1 1,0 0,2 0,-2 38,4-53,1 1,0-1,0 0,1 1,-1-1,1 0,1 0,-1 1,1-1,-1 0,1 0,1-1,-1 1,1 0,0-1,0 1,0-1,1 0,-1 0,1 0,0-1,0 1,7 3,4 1,0-1,0-1,0-1,1 0,-1-1,27 4,167 18,-116-16,96 22,-179-30,0 0,-1 1,0 0,1 0,-1 1,-1 1,11 5,-16-7,-1-1,1 1,0-1,-1 1,0 0,0 0,0 0,0 0,0 0,0 1,-1-1,0 0,1 1,-1-1,-1 1,1-1,0 1,-1 0,0-1,0 1,0 0,0 3,-2 5,1-1,-2 0,0 0,0 1,-1-2,0 1,0 0,-2-1,1 0,-1 0,-9 11,-12 12,-54 51,36-39,-96 87,113-110</inkml:trace>
</inkml:ink>
</file>

<file path=ppt/ink/ink1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41:48.896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77 1,'-1'0,"-1"1,1-1,-1 1,1-1,-1 1,1 0,0 0,-1 0,1 0,0 0,-1 0,1 0,0 0,0 0,0 0,0 1,0-1,0 0,1 1,-2 1,-14 33,16-35,-8 21,1-1,2 1,0 0,1 0,1 0,1 1,1-1,1 1,1-1,7 39,-5-53,0-1,0 1,1 0,0-1,1 0,-1 0,2 0,-1 0,1-1,-1 0,2 0,-1 0,1-1,0 0,0-1,0 1,1-1,-1 0,1-1,16 5,10 1,0-1,0-1,59 3,-28-4,0-3,-1-2,107-13,-127 0,-42 12,0-1,0 0,0 0,0 0,0 0,0 0,0 0,0 0,-1-1,1 1,0-1,-1 1,1-1,-1 0,0 1,0-1,2-3,-6-3,-6 3</inkml:trace>
</inkml:ink>
</file>

<file path=ppt/ink/ink1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29:06.848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1313 1,'-12'2,"0"0,1 1,0 1,-1 0,1 1,1 0,-1 0,1 1,0 0,-15 13,-11 5,-381 241,289-184,3 6,4 5,-147 145,259-228,0 1,0 0,1 0,0 1,0 0,2 1,-11 20,15-25,0-1,1 1,0-1,0 1,0-1,0 1,1 0,1 0,-1-1,1 1,0 0,0-1,1 1,0-1,0 0,5 11,5 5,0-1,2-1,0 0,1-1,1-1,1 0,31 26,1-5,95 58,-86-63,0-3,2-3,2-2,0-3,1-2,130 23,-149-38,0-1,0-3,0-1,1-3,-1-1,0-2,0-3,-1-1,0-2,0-1,57-27,-76 26,0-1,0-1,-2 0,27-25,-35 29</inkml:trace>
</inkml:ink>
</file>

<file path=ppt/ink/ink1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29:08.419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5 907,'-5'-26,"16"44,20 24,2-1,1-2,2-1,2-2,69 52,-83-71,0-1,1-2,1 0,1-1,-1-2,2-1,0-1,0-1,0-1,1-2,49 3,-71-7,0-1,0 0,0-1,0 0,0 0,0 0,-1-1,1 0,0 0,-1 0,1-1,-1 0,10-7,-12 6,1 0,-1 0,0-1,-1 1,1-1,-1 0,0-1,0 1,0 0,-1-1,0 1,0-1,0 0,-1 0,0 1,1-9,1-24,-1-1,-2 1,-1 0,-2 0,-2 0,-1 1,-2-1,-2 1,-1 1,-2 0,-1 0,-2 2,-2 0,-34-52,66 103,0-1,2 0,0-2,27 20,90 55,-66-52,1-3,1-3,2-3,0-3,98 20,-158-42,1-1,-1 0,1-1,-1 0,1-1,22-2,-31 1,0 0,0 0,-1 0,1 0,0 0,0-1,-1 1,1-1,-1 1,1-1,-1 0,0 0,0 0,0-1,0 1,0 0,0-1,0 1,-1-1,0 0,1 1,-1-1,0 0,0 0,0 0,-1 0,1 0,-1 0,1 0,-1-6,-2-33,0 0,-3 1,-2-1,-1 1,-16-45,13 45,-40-199,-14-47,65 284,-1 1,1-1,-1 1,0 0,0 0,0-1,0 1,0 0,0 0,0 0,-1 0,1 0,-1 1,1-1,-1 0,0 1,0-1,0 1,0-1,0 1,0 0,0 0,0 0,0 0,0 0,-1 0,-3 0,-1 1,0 1,0-1,-1 2,1-1,0 1,0 0,-9 4,-6 1,20-7,1 0,-1 0,1 1,-1-1,1 0,-1 1,1-1,0 1,-1 0,1-1,-1 1,1 0,0 0,0 0,0 0,-1 0,1 0,0 0,0 0,0 1,0-1,1 0,-1 0,0 1,1-1,-1 1,0-1,1 1,0-1,-1 1,1-1,0 1,0-1,0 1,0-1,0 1,0-1,0 1,0-1,1 1,-1-1,0 1,1-1,0 1,-1-1,1 0,0 1,0-1,-1 0,2 2,4 4,0 1,1-1,-1 0,1 0,1-1,14 10,46 24,2-4,115 43,-92-42,6 4,256 119,-316-138,-1 2,-1 1,-1 2,-1 1,-1 2,48 55,-76-77,0 0,0 0,-1 1,1 0,-2 0,0 0,0 1,0-1,-1 1,-1 0,4 20,-6-24,0 0,0 1,-1-1,1 0,-1 1,-1-1,1 0,-1 0,0 0,0 0,-1 0,0 0,0-1,0 1,-1-1,0 0,0 0,0 0,-9 8,-27 16,0-2,-2-2,0-1,-74 28,115-51,-29 11</inkml:trace>
</inkml:ink>
</file>

<file path=ppt/ink/ink1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29:09.087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0,'2'7,"0"1,1-1,0 0,0 0,1 0,0-1,0 1,0-1,1 0,0 0,10 9,-2 0,174 189,232 194,-113-113,-297-277,1 3,0-2,1 1,0-1,0-1,14 8,-21-14,0-1,0 1,0-1,1 0,-1 0,0 0,1 0,-1-1,1 0,-1 0,1 0,-1 0,0-1,1 1,-1-1,0-1,1 1,-1 0,0-1,4-2,10-6,-1 0,0-1,20-18,-22 17,6-4</inkml:trace>
</inkml:ink>
</file>

<file path=ppt/ink/ink1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29:09.533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0 142,'5'0,"5"0,5 0,1-5,1-1,11-3,5-1,5-3,1 1,6-2,0 1,-3 4,-5 2,-5-1,-2 1,-4-4,0 1,-6 2</inkml:trace>
</inkml:ink>
</file>

<file path=ppt/ink/ink1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29:10.333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1 312,'0'29,"1"-1,1 1,1-1,8 33,-7-49,0-1,0 1,1-1,1 1,0-1,1-1,0 1,0-1,1-1,0 1,1-1,11 8,0-1,1 0,0-2,1 0,1-2,0-1,1 0,0-2,1-1,32 7,-35-10,1-1,0-2,0 0,-1-2,1 0,0-1,0-2,-1 0,1-2,38-12,-56 15,0 0,0-1,0 0,0 0,-1 0,1-1,-1 1,0-1,0 0,0 0,-1-1,1 1,-1-1,0 0,0 1,-1-1,0-1,1 1,-2 0,1 0,-1-1,1 1,-1-1,-1 1,1-9,0-13,-2 0,-1 0,-10-52,12 79,-5-25,-2 1,-1 0,0 0,-2 1,-1 0,-1 1,-1 0,-25-32,19 29,-1 2,-1 0,-2 1,0 1,-1 1,-44-27,55 40,1 1,-2 1,1 0,0 1,-1 0,0 1,0 1,0 0,0 1,0 0,-1 2,1-1,-27 6,35-5,0 1,0 0,0 0,1 1,-1 0,1 0,-7 5,5-4,-9 7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09:07.743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979 1,'-430'345,"406"-323,-265 258,255-242,1 2,2 1,2 2,2 1,-38 82,62-119,0-1,1 0,0 1,0-1,1 1,-1 0,1 0,1 0,0-1,0 1,1 12,0-16,0 1,0-1,1 0,-1 0,1 0,0 0,0-1,0 1,0 0,0-1,1 1,-1-1,1 0,-1 0,1 0,0 0,0 0,0-1,0 1,0-1,0 0,0 0,1 0,-1 0,6 0,32 5,0-2,1-2,73-6,-77 2,8 0,0-3,61-13,-90 14,1-1,-1 0,1-2,-2 0,1 0,-1-2,0 0,-1-1,15-12,-24 16,0-1,0 0,0 0,-1 0,0-1,-1 0,0 0,0 0,0 0,-1-1,2-9,3-15,6-55,-8 38,15-99,-13 74,3 1,3 0,4 1,30-81,-48 152,1 0,0 0,0 0,0 0,0 0,0 0,1 1,-1-1,0 0,1 0,0 1,1-2,-2 2,-1 1,1 0,0 0,-1 0,1-1,-1 1,1 0,0 0,-1 0,1 0,-1 0,1 0,0 0,-1 0,1 0,-1 0,1 1,0-1,-1 0,1 0,-1 1,1-1,-1 0,1 0,-1 1,1-1,0 1,4 4,-1 1,0-1,-1 1,1 0,-1 0,3 7,4 5,118 208,97 179,-209-373</inkml:trace>
</inkml:ink>
</file>

<file path=ppt/ink/ink1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29:11.886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0 303,'61'-1,"1"2,-1 3,110 22,-119-13,0 2,-1 3,-1 1,74 41,-123-60,0 1,0-1,0 1,0-1,0 1,0-1,0 1,0-1,0 1,0 0,0 0,0-1,0 1,0 0,-1 0,1 0,0 0,-1 0,1 0,-1 0,1 0,-1 0,1 0,-1 0,0 1,0-1,1 0,-1 0,0 0,0 0,0 0,0 1,-1 1,0-2,0-1,0 1,0 0,-1-1,1 1,0 0,-1-1,1 0,0 1,-1-1,1 0,0 0,-1 0,1 0,0 0,-1 0,1 0,0 0,-1 0,1-1,0 1,-1 0,1-1,0 1,0-1,-1 0,-1-1,-9-5,-1-1,2-1,-1 0,1-1,1 0,0 0,0-1,1 0,0-1,1 0,1 0,0-1,0 0,-9-27,16 37,-1 0,0 1,1-1,-1 0,1 0,0 0,0 1,0-1,0 0,0 0,1 0,-1 1,1-1,0 0,-1 1,2-1,-1 0,0 1,0-1,3-3,-1 3,0 0,0 1,1-1,-1 0,1 1,-1 0,1 0,0 0,0 0,-1 1,1-1,6 0,5-1,0 0,1 2,-1 0,0 1,1 0,21 4,-3 2,0 2,-1 2,-1 1,49 23,116 76,-188-105,0 1,0 0,0 0,-1 1,0 0,0 0,-1 1,0 0,11 17,-27-44,-3-4,1-1,1 0,-14-47,23 62,-1 1,1 0,0 0,0-1,1 1,0 0,1-1,0 1,0 0,1-1,0 1,0 0,1 0,0 1,0-1,1 1,9-15,-4 11,1 0,1 0,0 1,0 0,1 1,0 0,1 1,0 1,0 0,1 0,0 2,0-1,14-2,12-2,1 2,0 1,61-1,-96 8,0 0,0 0,0 1,0 0,0 0,0 0,-1 1,1 0,0 0,-1 0,1 1,-1 0,9 6,0 2,-1 0,0 2,15 18,-12-13,58 68,-59-70</inkml:trace>
</inkml:ink>
</file>

<file path=ppt/ink/ink1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29:13.315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512 1010,'8'2,"1"0,-1 1,0 0,0 0,0 0,0 1,-1 1,0-1,0 1,0 0,8 8,4 1,125 101,136 138,-225-202,274 300,-328-349,1 0,-1 0,1-1,-1 1,0 0,0 0,0 1,0-1,0 0,0 0,1 5,-2-7,0 1,0-1,0 1,0-1,0 1,-1 0,1-1,0 1,0-1,0 1,0-1,-1 1,1-1,0 1,-1-1,1 0,0 1,-1-1,1 1,0-1,-1 0,1 1,-1-1,1 0,-1 1,1-1,-1 0,1 0,-1 1,0-1,-3 1,1-1,-1 0,0 0,1 0,-1 0,1-1,-1 1,0-1,1 0,-1 0,1 0,-1 0,-4-3,-80-45,2-4,-80-64,64 43,-112-79,-363-340,553 471,2-2,1 0,-35-53,52 70,0 0,0 0,0-1,1 0,0 0,0 0,1 0,0 0,1 0,0-1,0 1,0-1,1 1,1 0,-1-1,2 1,-1-1,1 1,0 0,4-10,5-5,1 1,2 0,0 1,1 1,35-37,102-83,-105 100,9-10,97-79,-135 117,0 0,1 0,0 2,0 1,1 0,41-11,-55 18,0 1,1 0,0 0,-1 1,1 0,-1 0,1 1,-1-1,1 1,-1 1,1-1,-1 1,0 0,8 5,-5-3,-1 2,0-1,0 1,0 0,-1 1,0 0,0 0,9 14,4 9,-2 1,-2 1,-1 1,13 39,-22-56,21 54,-6-20,-2 2,24 104,-43-150,1 1,-1 0,0 1,-1-2,0 1,0 0,0 0,-1 0,0 0,0-1,-1 1,0-1,0 0,-1 1,1-1,-1-1,0 1,-1-1,0 1,0-1,0-1,-9 7,-13 10,-1-2,-1-1,-44 21,33-19,-168 76,109-52,68-28,7-2</inkml:trace>
</inkml:ink>
</file>

<file path=ppt/ink/ink1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29:14.233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331 229,'-6'1,"0"0,1 0,0 1,-1 0,1 0,0 0,0 1,0 0,0 0,0 0,1 0,-1 1,1 0,0 0,0 0,1 0,-1 0,-5 10,-6 9,0 1,-14 35,8-14,3 1,1 1,-9 49,21-75,1 0,1 1,1-1,1 1,1 0,0-1,2 1,1-1,7 30,-8-46,-1 0,1 0,1 0,-1 0,1-1,-1 1,1-1,1 0,-1 0,0 0,1 0,0-1,0 1,0-1,0 0,1 0,-1-1,1 1,0-1,0 0,0 0,0 0,0-1,6 1,12 1,0 0,1-2,-1-1,30-4,-9 1,-14 2,0-2,0-2,0-1,-1-1,46-17,-29 5,-2-2,69-44,54-50,-141 94,-1-1,-1-1,43-53,-62 70,-1 0,0 0,0-1,0 0,-1 0,0 0,0 0,-1-1,0 1,0-1,0 1,-1-1,-1 0,1 1,-2-15,-1 12,0 0,0 1,-1-1,-1 1,0 0,0-1,0 2,-1-1,-1 0,-11-13,-6-3,-2 1,0 0,-2 2,0 2,-58-34,42 29,-1 1,-1 3,-90-30,117 45,0 2,-1 0,1 1,-1 1,0 0,0 2,0 0,1 1,-1 1,0 1,1 0,-1 2,-26 9,-8 11,-85 56,70-39,63-38,-1-1,1 1,0 0,0 0,0 1,0-1,1 1,0 0,0 0,0 1,1-1,0 1,-5 11,5-7,0 1,0 1,1-1,1 0,0 0,1 23,0-13</inkml:trace>
</inkml:ink>
</file>

<file path=ppt/ink/ink1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29:15.785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1 269,'85'103,"33"7,214 153,-286-229,-18-13,29 22,112 65,-165-106,0 0,1 0,-1 0,1 0,0-1,0 1,-1-1,1-1,0 1,0-1,7 0,-10 0,1-1,-1 1,1-1,-1 0,0 0,1 0,-1 0,0-1,0 1,0-1,0 1,0-1,0 0,0 1,-1-1,1 0,0 0,-1 0,0-1,1 1,-1 0,0 0,1-4,3-10,-1-1,0 0,-1 1,-1-1,0 0,-2-1,0 1,-3-28,1 23,1-1,1 0,6-38,-6 60,0 0,0-1,0 1,1 0,-1 0,1-1,-1 1,1 0,-1 0,1 0,0 0,-1 0,1 0,0 0,0 0,0 0,0 0,0 0,0 0,0 1,0-1,0 0,0 1,0-1,1 1,-1-1,0 1,0 0,0-1,1 1,-1 0,0 0,1 0,1 0,5 1,0 0,-1 1,1 0,-1 0,8 4,21 5,28 1,-41-6,-1-2,43 3,-64-7,0 0,1 0,-1 0,0 0,0 0,1 0,-1 0,0-1,0 1,0 0,0-1,1 1,-1-1,0 1,0-1,0 0,0 1,0-1,0 0,0 0,0 0,0 0,-1 1,1-1,0 0,-1-1,2-1,-1 0,-1 0,1 0,-1 0,0 1,1-1,-1 0,-1 0,1 0,0 0,-1 0,-1-5,-4-10,-1 0,-18-33,21 42,-39-65,-3 2,-2 1,-96-104,82 92,50 67</inkml:trace>
</inkml:ink>
</file>

<file path=ppt/ink/ink1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29:17.299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280 1084,'2'-6,"0"0,1 1,-1-1,1 1,0-1,1 1,-1 0,9-9,-3 2,2-4,-1-1,0 1,-1-2,-1 1,-1-1,0-1,-2 1,0-1,-1 0,3-28,-7 40,0 0,0 0,0 0,-1 0,0 0,0 0,-1 0,1 0,-2 0,1 1,-1-1,0 1,0 0,-1-1,0 2,0-1,0 0,-1 1,1 0,-1 0,-1 0,1 0,-1 1,0 0,0 0,0 1,0 0,0 0,-1 0,0 1,-9-3,6 2,0 0,0 1,-1 0,1 1,-1 0,1 0,-1 1,0 1,-18 2,24-1,-1-1,1 1,0 1,0-1,0 1,0 0,0 0,0 0,1 1,-1-1,1 1,0 0,0 1,0-1,1 1,0-1,0 1,0 0,-4 10,-6 17,2 0,2 1,1 0,1 1,-4 51,5 175,7-219,1 0,3 0,12 49,-13-71,1-1,2 1,-1-2,2 1,0-1,2 0,0-1,0 0,15 17,-21-28,1-1,-1 0,1 0,0 0,0 0,1-1,-1 0,0 0,1-1,0 1,0-1,0 0,0-1,0 1,0-1,0 0,0-1,0 1,1-1,-1-1,0 1,0-1,0 0,0-1,0 1,11-5,8-5,0-1,-1-1,0-1,35-28,-52 38,48-38,-3-1,-1-3,-3-2,-1-2,-3-2,-2-2,44-74,-57 77,-2 0,-2-2,-3 0,-2-2,-2-1,-3 0,-2 0,10-112,-22 153,0 1,-1-1,0 0,-2 1,1-1,-2 1,0 0,0-1,-2 1,1 1,-2-1,0 1,-1 0,0 0,-1 1,0 0,-1 0,0 1,-17-17,-6-2,-1 0,-43-30,62 51,0 0,0 1,-1 0,0 1,-1 1,1 0,-1 1,0 1,-19-3,31 6,0 1,1 0,-1 0,0 0,1 0,-1 1,0-1,0 1,1 0,-1 0,1 0,-1 1,1-1,-1 1,1 0,0 0,0 0,0 0,0 0,-4 5,5-4,0-1,1 1,-1 0,1-1,0 1,0 0,0 0,0 0,1 0,-1 0,1 0,0 0,0 0,0 0,0 0,0 0,1 0,-1 0,1-1,0 1,-1 0,2 0,-1 0,0-1,0 1,3 3,6 9,0-1,1-1,1 1,0-2,0 0,1 0,26 17,5-1,58 29,-48-30,1-2,1-2,1-3,1-3,74 13,-108-27,0 2,-1 1,1 0,35 17,-45-16,-1 0,1 1,-2 1,1 0,-1 1,-1 1,0 0,13 15,-16-16,-1-1,-1 1,1 1,-2-1,1 1,-2 0,1 0,-2 0,1 1,2 17,-3 3,-1 1,-3 49,0-52,1-22,0-1,0 0,1 1,0-1,0 0,1 0,-1 0,2 0,-1 0,1 0,5 9,-5-12,0 0,0 0,0 0,1-1,-1 1,1-1,0 0,0 0,1 0,-1-1,1 0,-1 1,1-1,0-1,-1 1,1-1,10 2,23 2,1-2,0-1,0-2,75-10,150-42,-255 50,27-7,61-26,-69 23</inkml:trace>
</inkml:ink>
</file>

<file path=ppt/ink/ink1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29:17.983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32 46,'-1'-3,"1"0,-1 0,0 0,0 0,0 0,-1 1,1-1,-1 0,0 1,1-1,-1 1,0 0,0 0,-4-4,-1 4,27 25,340 336,30-30,-302-274,-63-41,0 2,41 33,-49-29,-8-3</inkml:trace>
</inkml:ink>
</file>

<file path=ppt/ink/ink1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29:18.838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0 988,'2'-16,"1"0,1 1,1-1,0 1,0 0,2 0,0 1,11-19,-8 15,24-43,3 1,2 2,3 1,2 3,2 1,3 3,2 1,82-59,-85 74,2 2,1 2,2 2,0 3,2 2,1 3,0 2,1 2,1 3,80-8,-81 18,0 2,-1 2,1 3,-1 2,0 3,-1 3,0 1,72 29,-81-24,0 3,-2 1,0 2,-2 2,-1 2,-1 2,-1 2,-2 1,57 66,-75-77,-2 2,0 0,-2 0,-1 2,-1 0,-1 0,8 29,-14-37,-2 0,0 1,-2-1,1 1,-2 0,-1 0,0 0,-2 0,0-1,-1 1,-9 34,-4-8,-2 0,-2-1,-2-1,-1-1,-58 77,38-66,-2-2,-2-2,-91 73,137-121,-239 175,205-154,-1-2,0-1,-2-1,0-3,-49 14,85-29,-10 3,-1 0,1 1,0 1,-12 6,12-3</inkml:trace>
</inkml:ink>
</file>

<file path=ppt/ink/ink1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29:20.397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512 1964,'38'-39,"-2"-1,-2-2,48-80,-65 94,-1-2,-2 1,-2-2,0 0,-2 0,-1-1,5-42,-12 64,-1 0,0 0,-1-1,0 1,-1 0,0-1,-1 1,0 0,0 0,-1 0,0 0,-1 0,0 1,-1 0,0 0,0 0,-1 0,0 1,-1 0,1 0,-2 0,1 1,-1 0,0 1,0 0,-1 0,0 1,0 0,-13-6,5 4,0 1,0 0,-1 1,1 1,-1 0,0 2,0 0,-1 0,1 2,0 1,0 0,0 1,0 1,0 0,0 2,1 0,0 1,0 1,0 0,-22 14,20-9,0 1,1 0,0 2,1 0,1 1,0 1,1 0,1 1,1 0,0 1,2 1,0 0,1 1,1-1,-12 44,12-25,2 1,1-1,3 1,1 0,1 0,9 67,-6-97,0-1,1 1,-1-1,2 0,-1 0,1 0,1 0,0-1,0 1,0-1,1-1,7 8,-1-4,-1 0,2-1,-1 0,1-1,1-1,24 12,7-2,1-2,0-2,88 13,-67-17,0-3,0-3,1-3,-1-3,1-3,-1-2,-1-4,0-3,0-2,-2-4,86-37,-133 50,0-1,-1-1,0-1,0 0,-1-1,-1-1,0 0,-1-1,14-16,-18 17,0-1,-1 0,0 0,-1 0,-1-1,0-1,-1 1,0-1,-1 1,-1-1,2-22,5-63,-3-145,-9 213,0 0,-2 1,-2 0,-1-1,-1 2,-2-1,0 1,-27-49,37 79,-1 0,1 0,0-1,0 1,-1 0,1 0,0 0,0-1,-1 1,1 0,0-1,0 1,0 0,-1 0,1-1,0 1,0 0,0-1,0 1,0 0,0-1,0 1,0 0,0-1,0 1,0 0,0-1,0 1,0 0,0-1,0 1,0 0,0-1,0 1,0 0,1-1,-1 1,0 0,0 0,0-1,0 1,1 0,-1-1,0 1,1 0,19 7,38 31,-46-29,320 180,-90-57,134 110,-374-240,0-1,1 1,-1 0,0-1,0 0,1 1,-1-1,1 0,-1 0,1-1,0 1,-1 0,1-1,0 0,-1 1,1-1,4-1,-6 1,-1 0,1-1,0 1,-1-1,1 1,-1-1,1 1,-1-1,0 1,1-1,-1 1,1-1,-1 0,0 1,1-1,-1 0,0 1,0-1,0 0,0 1,1-1,-1 0,0 0,-5-31,-72-199,18 63,-61-222,-150-422,264 798</inkml:trace>
</inkml:ink>
</file>

<file path=ppt/ink/ink1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29:20.869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0,'4'0,"6"5,5 5,5 5,11 9,10 9,5 7,5 2,1 1,-3 3,-3 1,-3-6,-1-3,-4-2,-8-5,-9-6</inkml:trace>
</inkml:ink>
</file>

<file path=ppt/ink/ink1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29:21.203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10 35,'0'-4,"0"-6,-4-1,-2 1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09:08.671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1 362,'44'48,"-2"2,67 103,-32-41,761 965,-827-1065,-8-8,1-1,0 1,-1 0,0 0,1 0,-2 0,1 0,0 1,-1-1,0 1,0 0,0 0,-1 0,2 7,-3-11,-1-1,1 1,0-1,0 0,-1 1,1-1,0 1,-1-1,1 0,0 1,-1-1,1 0,-1 1,1-1,0 0,-1 0,1 1,-1-1,1 0,-1 0,1 0,-1 0,1 0,-1 0,1 1,-1-1,1 0,-1-1,1 1,-1 0,1 0,-1 0,1 0,-1 0,1 0,-1-1,1 1,-1 0,1 0,-1-1,1 1,0 0,-1-1,0 1,-24-15,24 14,-20-16,0 0,1-2,1-1,1 0,-19-29,10 15,-176-233,11-10,-267-512,458 787,-62-139,58 126,0 1,1-1,1 0,0 0,1 0,1 0,1-30,0 42,1 0,-1 0,1 0,0 0,0 0,0 0,0 0,0 1,0-1,1 0,0 1,-1-1,1 1,0 0,0-1,0 1,0 0,4-2,-1 1,0 0,0 1,0-1,0 2,0-1,0 0,1 1,-1 0,9-1,9 2,0 0,0 1,41 8,-60-8,18 2,0 2,-1 0,0 2,0 0,30 15,-45-19,-1 0,1 0,-1 0,1 1,-1 0,0 0,0 1,-1-1,1 1,-1 0,0 0,-1 0,1 1,-1-1,0 1,0 0,-1 0,1 0,-1 0,-1 0,1 1,0 11,-2 14,-2 0,-1 0,-1-1,-2 0,-1 0,-21 58,-9-3,-47 82,42-90,-43 112,75-159</inkml:trace>
</inkml:ink>
</file>

<file path=ppt/ink/ink1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29:21.817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146 1,'-5'0,"1"1,0 0,0 1,0-1,0 1,0-1,1 1,-1 0,0 1,1-1,0 0,-1 1,1 0,0 0,0 0,1 0,-1 0,1 1,-1-1,-2 7,-6 10,1 0,-11 30,14-34,2 0,0 0,1 0,1 0,1 0,0 1,1 0,0-1,2 1,0 0,4 23,-3-32,0-1,1 1,0-1,0 0,0 0,1 0,0-1,0 1,1-1,0 0,0 0,0 0,1-1,0 0,0 0,0 0,1-1,-1 0,1 0,0 0,0-1,1 0,-1-1,0 0,1 0,12 2,28 0,-1-1,1-3,64-7,-88 3,1-1,0-1,-1-1,-1-1,1-1,-1-1,0-1,38-25,-45 24</inkml:trace>
</inkml:ink>
</file>

<file path=ppt/ink/ink1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29:23.179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1368,'7'-2,"-1"0,1 0,0-1,-1 0,0 0,0-1,0 1,0-1,0-1,-1 1,7-7,6-4,323-271,-329 274,-1 0,0-1,0 0,-2-1,0 0,0 0,-1-1,11-29,-16 35,0 0,0 1,-1-1,0 0,-1 0,0-1,0 1,-1 0,0 0,-1 0,0 0,0 0,-1 0,0 0,0 0,-1 0,-7-14,8 20,1 1,-1-1,0 1,0 0,1-1,-2 1,1 0,0 0,0 1,0-1,-1 0,1 1,-1-1,0 1,1 0,-1 0,0 0,0 0,1 0,-1 1,0-1,0 1,0 0,0 0,0 0,0 0,0 0,0 1,0-1,1 1,-1 0,0 0,0 0,1 0,-1 0,0 1,-2 2,-8 3,1 0,1 2,-1 0,1 0,1 0,-12 15,-1 6,1 0,2 1,2 1,0 0,2 2,2 0,1 1,1 0,3 1,0 0,2 0,2 1,2 0,1 0,2 0,5 48,-3-70,1 0,0 0,1-1,0 1,1-1,1 0,0 0,1-1,1 0,0 0,0 0,2-1,-1-1,1 1,1-2,0 1,1-2,0 1,0-2,1 1,0-2,0 0,1 0,0-1,0-1,1 0,21 3,-4-3,-1-2,1-1,-1-2,1-1,-1-1,1-2,-1-1,0-2,47-16,10-8,162-85,-154 63,137-97,-178 108,-1-3,-2-1,70-83,-102 104,-2-1,0-2,-2 1,0-2,-2 0,-2-1,0 0,-2 0,-2-2,0 1,-2-1,-2 0,1-50,-5 52,-1-1,-2 1,-1 0,-1 0,-2 0,-1 0,-1 1,-2 1,0 0,-2 0,-2 1,0 1,-1 0,-27-31,32 45,0-1,-2 1,1 1,-1 0,-27-16,32 23,0-1,0 2,0-1,-1 1,1 0,-1 1,0 0,0 0,0 1,0 0,0 0,-12 2,18 0,-1-1,1 2,0-1,0 0,0 0,0 1,0 0,1-1,-1 1,0 0,1 0,-1 1,1-1,0 0,0 1,0 0,0-1,0 1,0 0,1 0,0 0,-1 0,1 0,0 0,-1 5,-1 7,0-1,0 1,1 0,0 19,3-18,1 0,0 0,1 0,1 0,0-1,1 1,0-1,2 0,0-1,0 1,1-2,1 1,1-1,0 0,0-1,18 17,4 0,2 0,1-2,0-2,75 39,-37-30,119 38,-3-2,-156-55,0 1,0 2,41 30,-64-40,0 1,-1 0,-1 0,1 1,-1 0,-1 0,0 1,0-1,-1 2,0-1,-1 1,-1 0,5 15,-5-9,-1-1,0 1,-1 0,-1 0,-1 0,0 0,-1 0,-7 33,4-36,-1-1,-1 1,0-1,0-1,-2 1,1-1,-2-1,0 1,0-1,-1-1,-1 0,-21 18,-12 5,-2-1,-54 28,79-48,-18 7,-52 20,88-39,-16 7</inkml:trace>
</inkml:ink>
</file>

<file path=ppt/ink/ink1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29:24.167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1047 4660,'-127'60,"56"-28,-66 42,-316 177,282-154,99-53,56-33,19-9,33-17,443-255,-170 91,1281-721,309-173,-910 520,805-443,-1393 791,195-113,-518 266,-2-3,93-88,120-146,-152 148,-114 115,-17 14,-6 12,0 0,0 0,0-1,0 1,0 0,0 0,0 0,0 0,0 0,0-1,0 1,0 0,0 0,0 0,-1 0,1 0,0 0,0 0,0 0,0-1,0 1,0 0,-1 0,1 0,0 0,0 0,0 0,0 0,0 0,-1 0,1 0,0 0,0 0,0 0,0 0,-1 0,1 0,0 0,0 0,0 0,0 0,0 0,-1 0,1 0,0 0,0 1,0-1,0 0,0 0,0 0,0 0,-1 0,1 0,0 0,0 1,0-1,0 0,0 0,0 0,0 0,-17 10</inkml:trace>
</inkml:ink>
</file>

<file path=ppt/ink/ink1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29:25.254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5788,'17'-16,"2"1,0 1,0 0,31-15,11-7,2223-1337,-1941 1173,4480-2378,-3540 1982,-957 457,228-104,-247 90,14-7,-206 110,-50 24,-1-3,79-49,-139 75,18-13,-21 16,-1 0,1-1,0 1,-1 0,1-1,-1 1,1-1,-1 1,1-1,-1 1,1-1,-1 1,0-1,1 0,-1 1,0-1,1 0,-1 1,0-1,0 0,0 1,0-1,1 0,-1 1,0-1,0-1,-6-2</inkml:trace>
</inkml:ink>
</file>

<file path=ppt/ink/ink1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43:31.794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2112,'5'1,"0"1,0 0,0 0,0 0,-1 0,1 1,-1 0,0-1,1 2,-1-1,6 7,12 9,66 41,2-4,2-4,110 45,-161-80,0-2,2-2,-1-2,1-1,1-3,-1-1,1-2,0-3,0-1,57-8,-77 4,0-1,0-1,-1-2,0 0,0-2,-1 0,0-1,-1-2,20-15,-12 6,-2-1,-1-1,-1-2,-1-1,30-44,-1-14,-4-3,-4-1,48-135,110-369,-122 342,-39 134,5 3,5 1,5 3,5 3,96-128,-149 224,-6 7,0 1,0 0,0-1,0 0,0 0,-1 0,0 0,0 0,0 0,0-1,-1 1,1-1,-1 1,0-1,0-5,-1 10,0 0,0-1,0 1,0 0,0 0,0 0,-1 0,1-1,0 1,0 0,0 0,0 0,0 0,0-1,0 1,-1 0,1 0,0 0,0 0,0 0,0 0,-1 0,1-1,0 1,0 0,0 0,-1 0,1 0,0 0,0 0,0 0,-1 0,1 0,0 0,0 0,0 0,0 0,-1 0,1 0,0 0,0 0,0 0,-1 1,1-1,0 0,-12 9,-8 13,6-3,1-1</inkml:trace>
</inkml:ink>
</file>

<file path=ppt/ink/ink1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43:32.613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2490,'22'2,"0"1,0 1,0 2,-1 0,0 1,34 16,14 4,24 6,-21-7,99 23,-162-47,-1-1,1 1,0-2,0 1,0-1,0 0,-1-1,1 0,0-1,-1 0,1 0,-1 0,11-6,-6 1,0-1,-1 0,0-1,0-1,-1 0,0 0,10-14,38-49,-3-3,47-83,-1 0,-14 32,490-734,-421 620,185-307,-320 502,-2-1,26-92,-22 62,-22 71,8-12,-7 18</inkml:trace>
</inkml:ink>
</file>

<file path=ppt/ink/ink1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30:20.288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310 655,'92'188,"588"1152,-646-1277,132 235,-157-284,-6-10,0-1,0 1,-1 0,1 0,-1 0,0 0,0 1,-1-1,1 1,-1-1,0 1,0-1,0 1,-1-1,0 8,0-11,-1 0,0 0,0-1,0 1,0 0,0 0,0-1,0 1,0-1,0 1,0-1,-1 1,1-1,0 0,0 1,0-1,-1 0,1 0,0 0,0 0,0 0,-1 0,1 0,0 0,0-1,-1 1,1 0,0-1,0 1,0-1,0 1,0-1,-1-1,-44-20,44 21,-79-52,3-3,-86-79,89 67,3-4,4-3,2-3,-91-143,91 112,6-3,4-3,-56-163,94 224,3-1,2 0,2-1,3-1,-2-93,11 103,2 1,2 0,2 0,2 0,2 1,2 0,24-55,-12 39,49-102,-66 148,1 0,1 0,0 1,1 1,1-1,0 2,27-23,-32 31,1-1,-1 1,1 0,0 0,0 1,0 0,0 1,1 0,-1 0,1 0,-1 1,16 0,-10 2,1 1,0 0,-1 0,1 2,-1 0,26 10,-6 3,-1 0,-1 3,0 0,56 49,-77-60,0 1,-1 0,0 0,-1 1,0 0,13 22,-20-29,0 1,0-1,-1 1,1-1,-1 1,0-1,0 1,-1 0,1 0,-1 0,0-1,-1 1,1 0,-1 0,0-1,0 1,0 0,-1-1,0 1,1-1,-2 0,1 1,-6 6,-20 25,-1-2,-2-1,-1-2,-56 43,51-44,32-26,-555 491,455-381,92-106,6-9</inkml:trace>
</inkml:ink>
</file>

<file path=ppt/ink/ink1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30:21.022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705 209,'-6'0,"1"1,-1 0,1 0,0 0,-1 1,1 0,0 0,0 0,0 1,-8 5,-47 38,44-33,-32 30,1 3,2 2,-61 85,-91 176,175-272,-39 75,54-98,1 1,1-1,0 1,1 0,-4 26,7-39,1 1,0-1,0 0,0 0,0 0,0 1,1-1,-1 0,0 0,1 0,0 0,0 0,-1 0,1 0,0 0,1 0,-1 0,0 0,0 0,1-1,1 3,0-2,0 0,0-1,0 1,1 0,-1-1,0 0,1 0,-1 0,0 0,1-1,-1 1,5-1,10 0,0-1,0 0,0-2,19-5,-31 7,197-52,-170 42,0-2,-1-1,-1-1,31-20,-48 25,0 0,0-1,-2-1,1 0,-1-1,-1 0,-1-1,18-27,-23 32,-1 0,1-1,-2 1,1-1,-1 0,-1 0,0 0,0 0,-1 0,0 0,-1-1,0 1,0 0,-1 0,-1-1,-2-11,-22-49,-3 1,-3 1,-65-104,53 98,2-3,-35-95,72 159</inkml:trace>
</inkml:ink>
</file>

<file path=ppt/ink/ink1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30:21.983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1 245,'0'14,"1"0,1 0,0-1,1 1,1 0,0-1,1 0,0 0,12 20,-4-11,1-1,1 0,1-2,35 36,-16-25,1 0,1-3,2-1,0-2,72 32,-96-50,-1 0,1 0,0-2,1 0,-1-1,26 3,-37-6,0 0,0 0,0 0,0-1,0 1,0-1,0 0,-1 0,1 0,0 0,0-1,-1 0,1 0,-1 0,0 0,1 0,-1 0,0-1,-1 0,1 1,0-1,-1 0,1-1,-1 1,0 0,0-1,0 1,-1-1,1 1,-1-1,2-6,2-17,-2 0,0-1,-2 1,-1-1,-4-31,0-32,4 90,0 0,0 0,0 0,0 0,0 0,0 0,0 0,1 0,-1 0,0 0,1 0,-1 0,0 0,1 0,-1 0,1 0,-1 1,1-1,0 0,0-1,0 2,0 0,-1 0,1-1,0 1,0 0,-1 0,1 0,0 0,0 0,-1 0,1 0,0 1,-1-1,1 0,0 0,0 0,-1 1,1-1,0 0,-1 1,2 0,39 35,-28-23,25 17,2-1,1-2,59 29,137 51,-221-100,91 33,-97-36,1-1,-1-1,1 0,0-1,0 0,0 0,20-2,-29 1,0-1,0 1,0-1,0 1,0-1,0 0,0 0,0 0,0 0,0 0,-1 0,1 0,-1 0,1-1,0 1,-1-1,0 1,1-1,-1 0,2-2,-2 0,1 0,-1 1,0-1,0 0,-1 0,1 0,-1 0,0 1,0-1,-1-6,-1-7,-2 0,0 0,-11-30,14 46,-34-79,-3 1,-60-91,18 34,31 52,32 59</inkml:trace>
</inkml:ink>
</file>

<file path=ppt/ink/ink1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30:23.252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453 1718,'0'-3,"1"0,0 0,0 1,0-1,1 0,-1 0,1 1,-1-1,1 0,2-1,9-17,1-18,12-51,-16 51,24-60,-30 89,0 3,-1 0,0 0,0 0,-1-1,0 1,2-15,-4 21,0 0,0-1,-1 1,1 0,0-1,0 1,-1 0,1-1,-1 1,1 0,-1 0,1-1,-1 1,0 0,0 0,1 0,-1 0,-1-1,0 0,-1 1,1 0,0-1,0 1,-1 0,1 1,0-1,-1 0,1 1,-1-1,1 1,-1 0,-3 0,-10 1,-1 0,1 1,-1 1,1 1,0 0,0 1,1 1,0 0,0 1,0 1,1 0,0 1,-13 11,-3 3,2 2,0 1,2 1,-39 51,43-49,3 2,0 0,-18 45,29-59,1 1,1 0,1 0,1 0,0 1,1 0,1 0,1 22,2-32,1 1,0 0,1-1,0 1,1-1,0 0,0 0,1 0,0 0,1-1,0 0,0 0,0-1,1 0,0 0,1 0,0-1,0 0,0 0,9 4,1 0,1 0,0-1,0 0,0-2,1-1,0 0,1-1,33 3,-45-8,1 0,-1-1,1-1,-1 0,0 0,0 0,0-1,0-1,0 1,-1-1,1-1,-1 0,0 0,-1 0,1-1,-1 0,0-1,7-8,7-9,0-2,-2 0,32-57,-22 26,-3-2,-2 0,-4-1,15-64,37-255,-67 348,137-984,-140 999,0 7,-1-1,0 0,0 0,-1 0,-1 0,1 0,-4-14,4 23,0 0,-1 1,1-1,0 0,-1 0,1 0,-1 0,1 0,-1 0,1 1,-1-1,0 0,1 0,-1 1,0-1,0 0,1 1,-1-1,0 1,0-1,0 1,0 0,0-1,0 1,1 0,-1-1,0 1,0 0,0 0,0 0,0 0,0 0,0 0,0 0,0 0,0 0,0 1,0-1,0 0,0 1,0-1,0 1,0-1,1 0,-1 1,0 0,-1 1,-39 32,21-11,1 1,1 1,1 0,1 1,1 1,2 1,0 0,2 0,2 1,0 0,-8 56,16-73,0 0,1 0,0 0,1 0,0 0,1-1,0 1,1 0,0-1,1 1,0-1,1 0,0-1,1 1,10 14,-3-8,1-2,1 0,0-1,1 0,0-2,1 0,1 0,21 10,64 29,2-5,205 60,-299-103,1 0,-1 1,0 0,0 1,0 0,18 12,-26-14,0 0,0 0,0 1,-1-1,1 0,-1 1,1 0,-1-1,0 1,-1 0,1 0,-1 0,1 0,-1 1,-1-1,1 0,0 0,-1 1,0-1,0 0,-1 8,-5 29,-1 1,-3-2,-20 59,14-51,-16 84,32-127,-1-1,0 1,1 0,0-1,0 1,1-1,-1 1,1 0,0-1,0 1,0-1,1 0,0 1,0-1,0 0,0 0,0 0,1 0,0 0,0-1,0 1,7 5,2 0,1-1,1 0,0 0,0-1,24 7,38 14,0-4,2-3,1-4,0-3,1-4,0-3,0-3,118-11,-183 6,0 0,0-1,-1-1,1 0,-1-1,1-1,22-11,-18 3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09:09.642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234 1,'-7'1,"0"0,0 0,0 1,0-1,0 2,0-1,1 1,-1 0,1 0,0 1,0 0,0 0,0 0,1 1,-1 0,1 0,0 0,1 1,-5 7,-3 3,1 1,1 0,1 1,1 0,-11 34,8-16,3 0,1 0,1 1,3 0,0 42,3-57,1-1,1 0,1 1,1-1,1 0,1 0,0-1,2 0,0 0,14 22,-17-34,0 0,1 0,0-1,1 0,0 0,0-1,0 1,11 6,-16-12,0 0,-1-1,1 1,0 0,0 0,0-1,-1 1,1-1,0 1,0-1,0 0,0 0,0 0,0 0,0 0,0 0,0-1,3 0,-3 0,0-1,0 1,0-1,0 1,0-1,-1 0,1 0,0 0,-1 0,0 0,1 0,-1 0,0 0,0-1,0 1,0 0,-1-1,2-4,5-32,-2 0,-2 0,-1 0,-6-72,1 25,-7-35,4 69,6 50,0 1,-1-1,1 1,0-1,0 1,0 0,0-1,0 1,1-1,-1 1,0-1,1 1,-1 0,1-1,-1 1,1-1,1-1,-1 3,-1-1,1 1,-1 0,1 0,0-1,-1 1,1 0,0 0,-1 0,1 0,0 0,-1 0,1 0,0 0,0 0,-1 0,1 1,-1-1,1 0,0 0,-1 1,1-1,0 0,-1 1,2 0,43 39,-37-32,84 86,-25-23,4-3,82 61,-105-88,-33-31</inkml:trace>
</inkml:ink>
</file>

<file path=ppt/ink/ink1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30:02.569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1 111,'0'-110,"11"157,1 0,26 62,-11-34,152 437,57 170,-230-664,38 102,-32-96</inkml:trace>
</inkml:ink>
</file>

<file path=ppt/ink/ink1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30:03.283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1 536,'8'-1,"1"-1,-1-1,0 1,0-1,0-1,0 0,-1 0,12-8,6-2,146-70,254-85,194-15,-583 176,-28 8,0-2,0 1,-1-1,1 0,0 0,-1-1,0 0,0-1,0 0,8-5,-7 0</inkml:trace>
</inkml:ink>
</file>

<file path=ppt/ink/ink1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30:04.066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169 0,'-2'170,"9"227,-7-389,1 0,0 0,1 0,0 0,0 0,1 0,5 10,-6-15,0 1,0-1,0 0,1-1,-1 1,1 0,0-1,0 1,0-1,0 0,0 0,1 0,-1-1,0 1,1-1,0 1,-1-1,6 0,10 2,0-1,1-1,-1-1,1 0,-1-2,1 0,-1-1,0-1,0-1,-1-1,27-11,-20 6,0-1,-1-1,0-1,-1-1,-1-1,-1-1,34-33,-43 36,-1-1,0 0,0-1,-2 1,0-2,11-28,-18 40,-1-1,1 1,-1-1,0 0,0 0,0 0,-1 1,0-1,0 0,-1 0,-1-6,1 9,0 0,0 0,-1 0,1 0,-1 0,1 0,-1 0,0 0,0 1,-1-1,1 1,0 0,-1 0,0-1,1 2,-1-1,0 0,0 0,0 1,-5-2,-31-11,1 1,-2 3,1 1,-80-8,109 17,0 1,0 0,0 0,0 1,0 1,1-1,-1 2,1-1,-1 1,-15 10,-7 6,-46 38,40-29,-150 101,154-111</inkml:trace>
</inkml:ink>
</file>

<file path=ppt/ink/ink1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30:05.600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1 532,'55'1,"0"4,0 1,0 4,-1 1,0 3,-1 2,82 37,-65-19,-1 3,-2 3,-2 2,108 94,-161-126,57 56,-64-62,-1 1,0 0,-1 0,1 0,-1 0,0 1,0-1,0 1,-1 0,0 0,3 10,-5-15,0 0,0 0,0 0,0 0,0 0,0 0,0-1,0 1,-1 0,1 0,0 0,0 0,-1 0,1-1,-1 1,1 0,0 0,-1 0,0-1,1 1,-1 0,1-1,-1 1,0-1,1 1,-1 0,-1 0,-27 2,18-4,0-1,1-1,-19-6,-12-10,1-2,0-1,2-2,1-2,1-2,1-1,1-1,2-2,1-1,2-2,-47-73,64 88,1-1,1-1,1 0,1 0,1-1,1 1,1-2,1 1,1-1,1 1,1-1,1 0,1 1,1-1,6-27,-5 36,1 0,1 0,0 0,0 0,2 1,0 0,0 0,1 1,1 0,0 1,1-1,1 2,-1 0,2 0,-1 1,2 0,-1 1,1 0,1 1,-1 0,1 2,1-1,26-7,-21 9,-1 1,1 1,-1 1,1 0,0 2,0 0,0 1,0 1,35 9,-27-3,-1 1,-1 1,0 1,0 2,-1 1,27 19,4 10,-3 2,-1 3,-2 2,74 97,-54-48,98 185,-154-258,-14-26,0 0,0 0,0 0,0 1,0-1,0 0,0 0,0 0,0 1,0-1,0 0,0 0,0 0,0 0,0 1,0-1,0 0,0 0,0 0,0 0,0 0,1 1,-1-1,0 0,0 0,0 0,0 0,0 0,0 1,0-1,1 0,-1 0,0 0,0 0,0 0,0 0,1 0,-1 0,0 0,0 0,0 0,0 0,1 0,-1 0,0 0,0 0,0 0,0 0,1 0,-1 0,0 0,0 0,0 0,0 0,1 0,-1 0,0 0,0 0,0 0,0-1,0 1,1 0,-1 0,0 0,0 0,0 0,0 0,0-1,0 1,2-20,-6-28,-28-126,16 103,4-1,3 0,-1-88,10 157,0 1,0-1,0 1,0-1,0 1,1 0,-1-1,1 1,0 0,0-1,-1 1,1 0,1 0,-1 0,0 0,0 0,1 0,-1 0,1 0,0 0,0 1,-1-1,1 1,0-1,0 1,0 0,1-1,-1 1,0 0,0 1,1-1,-1 0,5 0,5 0,0 1,1 1,-1 0,0 0,21 6,-2-1,37 8,0 4,-1 2,-2 4,95 47,-146-65,0 1,0 1,0 0,-1 1,23 21,-18-10</inkml:trace>
</inkml:ink>
</file>

<file path=ppt/ink/ink1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30:06.036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1,'4'4,"10"6,8 10,3 5,6 8,3 6,3 1,-4-2,-3-3,-3-4,-6-6</inkml:trace>
</inkml:ink>
</file>

<file path=ppt/ink/ink1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30:06.800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11 1,'-5'4,"-1"2</inkml:trace>
</inkml:ink>
</file>

<file path=ppt/ink/ink1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30:07.444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0,'1'19,"1"0,0-1,2 1,0-1,12 33,43 85,-43-103,42 82,6-3,4-2,139 169,-180-247,1-1,1-2,51 40,-67-59,1-1,0 0,0-1,1-1,0 0,0-1,1-1,0 0,0-1,0-1,28 3,4-5,-1-1,1-3,-1-2,0-1,0-3,-1-2,-1-2,1-2,-2-2,0-1,61-38,-72 33,-13 4</inkml:trace>
</inkml:ink>
</file>

<file path=ppt/ink/ink1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30:07.847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1 165,'4'0,"0"-1,0 0,0 0,0 0,0 0,-1-1,1 0,6-3,14-6,80-15,159-20,-200 37,94-4,1 0,-149 11,-1 0,0 0,1-1,-1 1,0-2,10-5,-4 1</inkml:trace>
</inkml:ink>
</file>

<file path=ppt/ink/ink1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30:08.262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1,'0'4,"0"6,4 6,6 3,5 4,9 2,9 5,12 2,2 0,1 3,7-1,1-1,-4-6,-7-8,-6-8,-11-4</inkml:trace>
</inkml:ink>
</file>

<file path=ppt/ink/ink1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30:08.589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09:10.53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156 0,'-5'1,"1"0,0 0,0 0,0 0,0 1,0 0,0-1,0 1,0 1,0-1,1 1,0-1,-1 1,1 0,0 0,0 0,0 1,1-1,-3 5,-6 9,0 0,-12 31,15-30,1 1,1-1,-4 21,9-30,-1-1,1 1,0-1,1 1,0-1,0 1,1-1,0 1,3 11,-2-16,0-1,0 1,0-1,0 0,1 0,-1 0,1 0,0 0,0 0,0-1,0 1,0-1,1 0,-1 0,0 0,1 0,0-1,-1 1,1-1,0 0,0 0,7 0,11 2,0-1,43-3,-42 1,115-3,-112 3</inkml:trace>
</inkml:ink>
</file>

<file path=ppt/ink/ink1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30:09.885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542 1,'-9'1,"0"0,1 0,-1 1,0 0,1 1,-1 0,1 0,0 1,-10 6,-73 51,53-35,-12 10,2 2,1 3,2 1,-52 64,93-101,-1 0,1 0,1 1,-1-1,-5 12,9-16,0 0,0 0,-1 0,1 0,0 0,0 0,0 0,0 0,0 0,0 0,0 0,0 0,1 0,-1 0,0 0,1 0,-1 0,1 0,-1 0,1 0,-1 0,1-1,-1 1,1 0,0 0,-1-1,1 1,0 0,0-1,0 1,0 0,-1-1,1 0,0 1,0-1,0 1,0-1,0 0,0 0,0 1,0-1,0 0,0 0,2 0,23 3,0 0,0-1,1-2,46-5,104-24,-166 27,0 0,1-1,-1-1,0 0,0 0,-1-1,21-12,-26 12,1 0,-1 0,1 0,-1-1,-1 0,1 0,-1 0,0-1,-1 1,1-1,-1 0,-1 0,4-10,-1-6,-1 1,-1-1,-1 0,-1-34,1-11,-2 66,0 1,0 0,0-1,0 1,0 0,1-1,-1 1,0 0,1-1,-1 1,1 0,-1 0,1 0,0-1,-1 1,1 0,0 0,0 0,1-1,-1 2,-1 0,1-1,0 1,0 0,-1 0,1 0,0 0,0 0,0 0,-1 0,1 0,0 0,0 0,0 1,-1-1,1 0,0 1,0-1,-1 0,1 1,0-1,-1 1,2 0,4 4,0 1,1 0,-2 0,1 0,4 8,224 341,-51-73,-15-47,64 95,-219-310,-1-1,-1 2,-1 0,14 38,-22-53,0 1,-1-1,0 1,0-1,0 1,-1-1,0 1,0-1,-1 1,1-1,-1 1,-1-1,1 0,-1 1,0-1,-1 0,0 0,0 0,0 0,0-1,-7 9,-11 7,-1 0,0-1,-1-2,-1 0,-1-1,0-2,-38 17,12-9,-2-3,-107 28,131-42,1 0,-1-2,0-1,0-1,0-2,-31-3,43 0,0 0,1-1,0 0,-1-2,2 0,-1 0,1-2,0 0,0 0,1-1,-24-21,19 13,0 0,1-2,1 0,0-2,2 1,0-2,2 0,-16-32,23 38,0 0,1-1,1 1,0-1,1 0,1 0,1-1,0 1,1 0,1 0,1 0,0-1,9-28,4-2,3 2,1 0,3 2,1 0,51-71,2 14,94-95,98-84,-185 201,129-95,-203 166,1 2,0-1,0 2,0-1,21-7,-28 12,1 1,0-1,0 0,0 1,-1 0,1 0,0 0,0 0,0 0,0 1,-1 0,1 0,0 0,-1 0,1 1,-1-1,1 1,-1 0,0 0,4 3,32 26,35 38,29 23,-89-81,14 11,44 42,-59-49</inkml:trace>
</inkml:ink>
</file>

<file path=ppt/ink/ink1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30:11.540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76 735,'-1'14,"-1"0,0 1,-1-1,-7 19,-6 29,12-37,-11 65,3 1,4 0,5 115,3-204,0 1,0-1,0 0,1 0,-1 0,1 1,-1-1,1 0,0 0,-1 0,1 0,0 0,0 0,1 0,-1 0,0-1,1 1,-1 0,1-1,-1 1,1-1,0 1,0-1,3 2,-2-2,1 0,-1-1,0 1,1-1,-1 0,0 0,1 0,-1 0,1-1,-1 1,0-1,1 0,-1 0,5-2,2-2,-1 1,1-1,-1-1,0 1,0-2,-1 1,0-1,0-1,12-14,-9 4,-1 0,0-1,-2-1,0 1,-1-2,-1 1,3-22,14-151,-19 137,-4 52,1-1,-1 1,1-1,0 1,0-1,0 1,1 0,-1 0,5-8,-6 11,1 1,-1-1,1 1,-1-1,1 1,-1-1,1 1,-1 0,1-1,0 1,-1 0,1 0,-1-1,1 1,0 0,-1 0,1 0,0 0,-1 0,1 0,0 0,-1 0,1 0,0 0,0 0,2 1,-1 0,0 0,0 0,1 1,-1-1,0 1,0-1,0 1,-1 0,4 2,132 151,47 47,-149-168,2-1,1-3,58 37,-83-59,0 0,0-2,1 1,0-2,0 1,0-2,1 0,-1-1,1 0,0-1,0-1,0 0,0-1,0-1,22-4,-28 2,0 0,-1-1,1-1,-1 1,0-1,0-1,0 1,-1-2,0 1,0-1,0 0,-1 0,0 0,0-1,-1 0,6-13,4-8,-1-1,-1 0,13-49,-8 0,-3-1,-4-1,-3 0,-4 0,-12-158,3 183,-3-1,-27-95,25 121,0 2,-2 0,-1 0,-2 1,0 0,-29-37,41 62,0-1,0 1,0 0,0 0,0 0,-1 0,1 1,-1-1,0 1,0 0,0 0,0 0,0 1,0-1,-1 1,1 0,-6-1,8 2,-1 1,1-1,-1 0,1 1,-1-1,1 1,-1 0,1 0,0 0,-1 0,1 0,0 0,0 1,0-1,0 1,0 0,0-1,0 1,1 0,-1 0,1 0,-1 0,1 0,0 1,0-1,-1 0,2 1,-1-1,0 0,0 6,-3 10,0 0,2 0,0 1,1-1,1 0,5 35,26 108,-7-72,3-2,5 0,3-2,4-2,4-2,3-1,4-3,76 93,-106-147,0 0,2-2,40 33,-52-47,0 0,0-1,1 0,0 0,1-1,-1-1,1 1,0-2,0 0,0 0,22 1,27-3,0-1,0-4,-1-2,0-3,0-2,110-37,-134 35</inkml:trace>
</inkml:ink>
</file>

<file path=ppt/ink/ink1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30:12.053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1,'595'14,"-124"-2,-382-7,-64 0</inkml:trace>
</inkml:ink>
</file>

<file path=ppt/ink/ink1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30:13.070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203 818,'5'-1,"-1"0,1-1,-1 0,1 0,-1 0,0-1,0 1,0-1,0 0,0 0,-1 0,6-6,5-4,29-23,-2-2,-2-2,45-57,-68 76,-1 0,-1-1,-1 0,-1-1,-1-1,-1 0,-1 0,-1-1,6-35,-13 51,0 0,0 1,-1-1,0 0,-1 0,0 0,0 0,-1 0,0 1,0-1,-1 1,0-1,-1 1,0 0,-5-8,3 8,-1-1,0 1,-1 0,0 1,0 0,0 0,-1 1,0-1,0 2,-1 0,0 0,-10-4,-9-2,0 1,0 1,-1 1,0 2,-48-5,72 12,1-1,-1 1,0 0,1 0,-1 0,1 1,0 0,-1 0,1 0,0 1,0-1,0 1,1 0,-1 1,1-1,0 1,0 0,0 0,0 1,1-1,-1 1,1-1,-4 10,-5 10,1 1,1 1,-11 46,8-27,-2-4,-14 52,27-88,1 1,0-1,1 1,-1 0,1 0,0 0,1-1,-1 1,1 0,0-1,0 1,1 0,2 6,-1-8,0 0,0 0,1 0,-1 0,1 0,0-1,0 0,0 0,0 0,7 4,53 23,-53-25,127 49,2-6,183 39,-305-83,5 1,1 0,36 1,-53-5,-1-1,0 0,0-1,1 0,-1 0,0 0,0-1,0 0,0 0,0 0,-1-1,1 1,-1-2,9-5,35-39,-38 35,1 1,0 1,23-17,-21 19</inkml:trace>
</inkml:ink>
</file>

<file path=ppt/ink/ink1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30:13.864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1,'1'6,"0"0,1-1,0 1,0-1,0 1,1-1,-1 0,2 0,-1 0,0 0,1 0,0-1,7 7,5 8,165 211,196 327,-362-530,0 0,-2 1,-1 0,-1 1,8 37,-15-44</inkml:trace>
</inkml:ink>
</file>

<file path=ppt/ink/ink1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30:14.723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1,'0'10,"2"0,-1 0,1 0,0 0,1-1,0 1,9 17,40 64,-31-57,142 253,235 572,-395-849,12 29,-14-38,-1 1,1-1,0 1,-1-1,1 1,0-1,0 0,0 1,0-1,0 0,0 0,0 0,1 0,-1 0,0 0,1 0,2 1,-4-2,1-1,0 0,-1 0,1 0,-1 0,1 0,-1 0,1 1,-1-1,0 0,0 0,1 0,-1 0,0 0,0 0,0 0,0 0,0-1,0 1,0 0,0 0,-1 0,1 0,-1-1,-4-32,5 34,-9-47,-1 6,3-1,1-1,0-80,6 111,1 0,1 0,0 0,0 0,2 0,-1 1,1-1,1 1,0 0,1 0,0 1,0 0,1 0,0 0,1 1,0 0,1 0,14-11,-2 5,0 1,0 1,2 1,-1 1,1 1,1 1,0 1,0 1,38-5,-49 10,0 0,-1 1,1 1,0 0,0 0,0 1,0 1,0 1,-1-1,1 2,-1 0,0 0,0 1,0 1,-1 0,1 1,-1 0,-1 0,0 1,11 11,4 10,-1 1,-2 1,-1 1,31 63,-18-19,29 93,-12 14,23 65,-64-224</inkml:trace>
</inkml:ink>
</file>

<file path=ppt/ink/ink1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30:15.607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63 1051,'2'-1,"1"0,0 0,0 0,-1-1,1 1,-1-1,1 0,-1 1,0-1,0 0,1 0,-1 0,2-4,5-3,68-56,4 4,2 3,95-48,147-104,-298 190,-2-1,0-1,-1-1,-1-1,36-51,-54 68,0 0,-1 0,0-1,-1 1,0-1,0 0,0 0,-1 0,-1 0,1 0,-1-1,0 1,-1 0,0-1,-1 1,1-1,-2 1,1 0,-1 0,0 0,-1 0,0 0,0 0,-1 1,1-1,-2 1,1 0,-8-9,4 7,0 1,-1 0,0 1,0 0,0 0,-1 1,0 0,0 1,-1 0,0 1,1 0,-2 0,1 1,0 1,-18-2,4 1,-1 1,0 1,-1 2,1 1,-47 8,37-1,0 1,1 2,0 1,1 2,0 1,1 1,1 2,1 2,0 0,2 3,-39 38,46-39,1 2,1 0,1 1,1 1,2 0,0 2,2-1,1 2,2 0,1 1,1-1,1 2,-5 51,10-38,4 78,1-100,0 0,2-1,0 0,2 0,11 29,-14-44,0-1,1 0,0 1,0-1,0 0,1-1,0 1,0-1,0 0,1 0,0-1,0 0,0 0,0 0,1-1,-1 0,1 0,0 0,0-1,0 0,9 1,14 1,0-1,-1-2,60-4,-36 0,215-14,-97 5,-128 9,0-2,-1-1,77-22,-105 23,1 0,-1 0,0-2,0 1,-1-2,0 0,-1 0,1-2,-2 1,1-1,-1-1,-1 0,0 0,10-16,-9 8</inkml:trace>
</inkml:ink>
</file>

<file path=ppt/ink/ink1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30:16.589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1 454,'20'-2,"-1"-1,1-1,-1 0,0-2,0 0,32-16,7-2,218-58,-118 38,-133 35,-1-1,0-1,38-25,-37 20,1 2,35-14,258-98,-304 119</inkml:trace>
</inkml:ink>
</file>

<file path=ppt/ink/ink1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30:24.935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672 92,'-17'5,"0"1,1 0,0 2,0 0,0 1,1 0,-26 23,4 1,-53 59,41-34,1 2,4 2,2 2,-41 85,61-104,2 1,2 1,3 1,1 0,3 1,1 1,-3 77,12-119,0 0,1 0,0 0,1 0,0 0,0 0,1 0,-1 0,2 0,-1-1,1 1,1-1,-1 1,1-1,0 0,1-1,0 1,0-1,0 0,1 0,0 0,0-1,0 0,1 0,-1-1,1 0,0 0,1 0,-1-1,1 0,-1 0,1-1,15 2,15 3,1-2,0-2,0-2,0-1,0-2,0-2,0-1,-1-2,0-2,0-1,-1-3,40-17,-56 18,0 0,-1-1,0-1,-1-1,-1 0,-1-2,0 0,-1-1,-1 0,0-1,-2-1,18-32,-7 3,-2-1,-2 0,-2-2,15-74,-26 92,-1 0,-2-1,0-64,25 170,59 102,-46-93,278 589,24 45,-319-664,3-1,46 60,-71-105,0 0,0-1,0 1,1-1,-1 0,1 0,0-1,0 1,0-1,0 0,0 0,0 0,1 0,-1-1,1 1,-1-1,1-1,6 2,-8-3,1 1,0-1,0 1,-1-1,1 0,-1 0,1-1,-1 1,1-1,-1 1,0-1,0 0,1-1,-2 1,1 0,0-1,0 0,-1 1,1-1,-1 0,0 0,0-1,2-3,11-23,-1-1,-2-1,-1 1,-2-2,9-52,9-172,-23 115,-6 1,-35-245,-2 167,-68-214,-78-110,167 501,3 13</inkml:trace>
</inkml:ink>
</file>

<file path=ppt/ink/ink1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30:25.706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0 173,'1'18,"1"0,1 0,0-1,1 1,1-1,1 1,0-1,2-1,0 0,0 0,21 29,-3-11,2 0,1-2,60 51,-50-50,83 52,-102-73,0-1,1-1,1-1,0-1,0 0,34 5,-53-12,0 0,0-1,0 1,0-1,0 0,0 0,0 0,0 0,0-1,0 1,0-1,0 1,0-1,0 0,0-1,-1 1,1 0,0-1,-1 1,1-1,-1 0,0 0,1 0,-1 0,0 0,0 0,0-1,-1 1,1-1,-1 1,1-1,-1 0,0 0,0 1,0-1,0 0,0 0,0-3,1-13,0 1,-2 0,0-1,0 1,-5-20,4 22,-17-148,-47-194,58 337,-1-8,8 26,6 16,29 59,3-2,3-2,4-2,2-1,76 80,-64-90,-35-39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09:11.038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1,'4'0,"6"0,6 0,4 4,2 6,-1 10,3 5,-2 3,0 2,-4-1,-1-1,1-1,-3-5</inkml:trace>
</inkml:ink>
</file>

<file path=ppt/ink/ink1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30:28.588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122 1903,'0'-2,"-1"0,1 1,-1-1,0 0,0 0,1 0,-1 1,-1-1,1 0,0 1,0-1,0 1,-1-1,1 1,-1 0,1-1,-1 1,0 0,1 0,-1 0,0 0,0 1,0-1,0 0,0 1,0-1,1 1,-1 0,0-1,0 1,0 0,0 0,0 1,0-1,0 0,0 1,0-1,0 1,0-1,0 1,0 0,1 0,-1 0,0 0,0 0,-2 3,-2 7,1 1,1 0,-1 0,2 0,0 0,0 0,1 1,1-1,0 18,-2 1,-2 14,2 0,2 0,9 89,-3-107,0 0,2 1,1-2,1 1,2-1,0-1,25 40,-19-38,34 40,-45-59,0-1,0-1,1 1,0-1,0-1,1 1,-1-1,1 0,0-1,13 5,-20-8,1-1,0 0,-1 0,1 0,-1 0,1-1,-1 1,1 0,-1 0,1-1,-1 1,1-1,-1 0,1 1,-1-1,0 0,1 0,-1 0,0 0,0 0,1 0,-1 0,0 0,0 0,0-1,-1 1,1 0,0-1,0 1,-1 0,1-1,-1 1,1-1,0-1,16-68,-13 48,15-68,-5 0,-3-2,-5 1,-9-152,5 228,4 14,13 22,-17-18,86 111,186 219,-142-199,6-5,288 204,-370-294,2-2,1-3,112 44,-170-77,0 1,0-1,0 1,0-1,0 1,1-1,-1 0,0 0,0 0,0 1,1-1,-1 0,0 0,0-1,1 1,-1 0,0 0,0 0,0-1,1 1,-1-1,0 1,0-1,0 1,0-1,0 0,0 0,0 1,0-1,0 0,0 0,-1 0,1 0,0 0,0 0,-1 0,1 0,-1 0,1 0,-1 0,1-1,-1 1,0 0,0 0,1-1,-1 1,0 0,0 0,0 0,0-1,-1 0,1-14,-1 1,-1 0,-6-24,4 17,-60-285,-184-528,-59 80,213 568,-224-333,309 507,6 7,0 1,-1 0,1 0,-1 0,0 1,0 0,-1-1,1 1,-1 1,-8-6,12 9,1-1,-1 1,1 0,-1 0,1 0,0 0,-1 0,1 0,-1 0,1 0,-1 0,1 0,-1 0,1 0,-1 0,1 1,-1-1,1 0,0 0,-1 0,1 1,-1-1,1 0,0 0,-1 1,1-1,0 0,-1 1,1-1,0 1,0-1,-1 0,1 1,-1 0,-3 22,7 23,7 5,2 1,3-2,2 0,2-1,3-1,28 48,18 17,100 127,-4-36,9-7,8-8,209 168,-193-199,-154-128,0-1,83 39,-111-61,1-1,0 0,0-2,1 1,31 3,-47-8,1 0,-1 0,0-1,1 1,-1 0,0-1,0 1,0-1,1 1,-1-1,0 1,0-1,0 0,0 0,0 0,0 1,0-1,0 0,-1 0,1 0,0 0,0 0,-1-1,1 1,-1 0,1 0,-1 0,1 0,-1-1,0 1,1 0,-1-1,0 1,0 0,0-3,0-58,-1 45,-1-57,-16-354,7 292,-34-153,43 282,0-1,0 1,-1 0,-6-14,9 21,0-1,0 1,0 0,0 0,0-1,-1 1,1 0,0 0,0-1,0 1,0 0,0 0,-1-1,1 1,0 0,0 0,0 0,-1 0,1-1,0 1,0 0,-1 0,1 0,0 0,0 0,-1 0,1 0,0 0,0 0,-1-1,1 1,0 0,0 0,-1 0,1 1,0-1,0 0,-1 0,1 0,0 0,0 0,-1 0,1 0,0 0,-6 27,6-8,1-1,1 0,1 1,1-1,0 0,1-1,1 1,1-1,0 0,14 23,8 8,1-2,44 51,-58-78,11 15,1-1,47 42,-74-74,0 1,0-2,0 1,0 0,0 0,0 0,0 0,1-1,-1 1,0 0,0-1,1 1,-1-1,0 0,1 1,-1-1,0 0,1 0,-1 0,1 0,-1 0,0 0,1 0,-1 0,1 0,1-2,-1 1,0 0,-1-1,1 0,-1 1,0-1,1 0,-1 0,0 1,0-1,0 0,0 0,0 0,-1 0,1-1,0-2,2-12,-1-1,0-1,-1-21,-1 36,-3-50,-1 1,-3-1,-2 1,-20-66,-83-202,-126-218,174 419,-5 3,-112-144,162 237,-66-78,77 94,0 0,-1 0,0 1,0 0,-1 1,1-1,-2 2,-16-8,26 13,0-1,0 1,0 0,-1-1,1 1,0 0,-1 0,1 0,0 0,-1 0,1 0,0 0,-1 0,1 0,0 1,0-1,-1 0,1 1,0-1,0 1,0 0,-1-1,1 1,0 0,0 0,0 0,0-1,0 1,1 0,-1 0,0 0,0 1,1-1,-1 0,0 0,1 0,-1 1,1-1,0 0,-1 0,1 1,0-1,0 0,0 1,-1-1,2 3,-2 5,1 1,0-1,1 1,0-1,4 14,5 12,1-1,2 0,32 59,71 90,-75-130,2-3,2-1,2-2,3-2,1-3,2-1,84 47,33 5,225 90,-356-166,2 2,1-2,0-2,1-1,57 9,-98-22,1-1,-1 1,0-1,0 0,0 0,0 0,1 0,-1 0,0 0,0-1,0 1,0-1,0 0,0 1,0-1,0 0,0 0,0 0,0 0,0-1,-1 1,1 0,-1-1,1 1,-1-1,1 0,-1 1,0-1,1 0,-1 0,0 0,0 0,-1 0,1 0,0 0,-1 0,1 0,-1 0,0 0,1 0,-1-1,0 1,-1 0,1-4,-2-13,0 0,-2 0,0 0,-8-22,3 6,-48-194,52 200,5 28,1 1,-1-1,0 0,0 1,0-1,0 1,0-1,1 0,-1 1,0-1,0 1,1-1,-1 1,0-1,1 1,-1-1,1 1,-1-1,1 1,-1-1,0 1,1 0,0-1,2 1,0 0,-1 0,1 0,0 0,-1 0,1 1,0-1,-1 1,1 0,-1 0,1 0,-1 0,0 0,1 0,2 3,28 14,143 72,-151-79,0-2,1-1,0-1,0-1,37 4,-60-9,1-1,0 0,0 0,0 0,0 0,-1 0,1-1,0 0,0 0,-1 0,1 0,0 0,-1-1,1 0,-1 1,6-5,-6 3,-1 0,0 0,0 0,0 0,0 0,-1 0,1 0,-1-1,0 1,0-1,0 1,0-1,0 1,-1-1,0 1,0-1,0 0,0-4,-4-27,-1-1,-1 1,-13-38,4 17,14 55,1-1,-1 1,1-1,-1 0,1 1,-1-1,1 0,0 1,0-1,-1 0,1 1,1-1,-1 0,0 1,0-1,1 0,-1 1,0-1,1 1,0-1,-1 1,1-1,1-1,0 3,-1 0,0-1,1 1,-1 0,1 1,-1-1,0 0,1 0,-1 1,1-1,-1 1,0-1,1 1,-1-1,0 1,0 0,0 0,1-1,-1 1,1 2,14 10,0 1,17 21,33 43,-4 4,68 116,82 192,-146-253,82 243,-123-298,-3 0,-5 2,-3 0,6 132,-20-209,0-1,0 1,0 0,-1 0,0-1,0 1,-1-1,-3 12,3-16,0 1,0 0,0-1,0 1,0-1,0 0,-1 0,1 0,-1 0,1 0,-1 0,0-1,0 1,1-1,-1 0,0 0,0 0,-1 0,1 0,-4 0,-33 4,1-1,-1-3,0-1,0-1,0-3,0-1,-68-19,89 19,1-1,0 0,0-2,1 0,0-1,0-1,1 0,0-1,-19-18,24 18,0-1,1 0,0-1,1 1,1-2,0 1,1-1,0-1,1 1,0-1,-5-27,4 6,2 0,-1-45,5 42</inkml:trace>
</inkml:ink>
</file>

<file path=ppt/ink/ink1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30:29.117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1572 0,'-4'1,"0"1,1-1,-1 0,0 1,1 0,-1-1,1 2,-4 1,-12 7,-458 191,396-173,-349 114,338-118,-1-4,-165 16,208-35,15-2</inkml:trace>
</inkml:ink>
</file>

<file path=ppt/ink/ink1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30:30.034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0 1</inkml:trace>
</inkml:ink>
</file>

<file path=ppt/ink/ink1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30:31.486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0 685,'2'7,"-1"0,1 0,0-1,1 1,-1-1,1 0,0 1,1-1,7 9,2 6,240 428,181 297,-400-694,75 126,-100-152,-9-26,0 1,-1-1,1 0,0 0,0 0,0 1,-1-1,1 0,0 0,0 0,-1 1,1-1,0 0,-1 0,1 0,0 0,0 0,-1 0,1 0,0 0,-1 0,1 0,0 0,-1 0,1 0,0 0,-1 0,1 0,0 0,0 0,-1 0,1 0,0 0,-1 0,1-1,0 1,0 0,-1 0,1 0,0-1,-42-31,-24-40,3-3,-66-101,99 132,-58-84,6-4,6-3,5-3,-64-181,117 265,2 0,2-1,3-1,2 0,2 0,3-1,3 0,2 0,12-82,-10 125,1 0,0 0,1 0,0 0,2 1,-1 0,2 0,-1 1,2 0,0 0,0 1,1 0,0 1,1 0,0 0,1 1,14-8,3-1,1 2,1 1,1 1,0 2,0 1,44-8,-53 14,1 2,-1 1,1 0,0 2,-1 1,1 1,0 1,-1 0,0 2,0 1,0 1,-1 1,25 12,-34-14,-1 1,1 0,-1 1,0 0,-1 1,1 0,-2 1,0 0,0 1,-1 0,0 1,-1 0,0 0,-1 0,0 1,-1 0,0 1,-1-1,-1 1,0 0,-1 0,2 25,-4-23,0 0,-1 1,-1 0,0-1,-2 0,0 1,0-1,-2 0,0-1,0 1,-2-1,0 0,0 0,-2-1,0 0,0-1,-1 0,-1 0,0-1,-1 0,0-1,-1 0,0-1,-25 14,-62 35,-137 60,217-110,1 1,0 0,1 2,0 0,-24 23,30-25</inkml:trace>
</inkml:ink>
</file>

<file path=ppt/ink/ink1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30:32.288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1 203,'0'-1,"0"0,1 0,0 0,-1-1,1 1,0 0,-1 0,1 0,0 0,0 0,0 0,0 1,0-1,0 0,0 0,0 1,0-1,0 0,1 1,-1-1,0 1,0 0,0-1,1 1,-1 0,0 0,1 0,-1 0,0 0,2 0,43 0,-23 4,1 1,-1 1,0 1,0 1,-1 1,0 1,-1 1,39 26,-19-7,-1 1,-2 2,41 46,-51-48,-2 1,-1 1,-2 1,35 69,-48-82,0 1,-2 0,-1 0,0 1,-2 0,-1 0,0 0,-2 0,0 1,-3 23,1-45,0 1,-1-1,1 1,-1 0,1-1,-1 1,0-1,0 0,0 1,0-1,-1 0,1 0,-1 0,1 1,-1-2,0 1,0 0,1 0,-1 0,-1-1,-1 2,0-1,-1 0,1 0,0-1,-1 0,1 0,-1 0,0 0,1 0,-1-1,0 0,-5-1,1 1,0-1,0-1,0 0,1 0,-1-1,0 0,1 0,0-1,0 0,0 0,0-1,-7-6,5 2,1-1,0-1,0 1,2-1,-1-1,1 1,1-1,0-1,0 1,2-1,-6-20,6 13,1 1,1-1,1-1,0 1,2 0,0 0,5-21,5-9,2 1,3 1,1 0,3 1,31-56,-27 56,2 2,2 0,1 2,46-50,-56 75</inkml:trace>
</inkml:ink>
</file>

<file path=ppt/ink/ink1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30:33.381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228 1,'-8'1,"-1"0,1 1,0 0,0 0,0 1,0 0,0 0,1 1,-1 0,1 0,0 1,0 0,1 0,-1 1,1-1,0 1,1 1,-1-1,1 1,-6 11,0-1,1 0,1 1,1 0,0 1,2 0,0 0,-6 35,10-39,0 1,1-1,1 0,1 1,0-1,1 0,0 0,2 0,-1 0,2 0,12 27,-8-25,0-1,2-1,0 0,0 0,1-1,1-1,1 0,26 20,-2-8,1-2,1-1,0-2,2-3,0-1,1-1,60 10,81 14,1-9,214 7,-386-36,-1 0,0-1,0 0,0-1,23-3,-32 3,0 0,-1 0,1 0,0 0,0-1,-1 1,1-1,0 0,-1 1,0-1,1 0,-1-1,0 1,0 0,0-1,0 1,-1-1,1 1,-1-1,1 0,-1 1,0-1,1-5,3-16,-2 1,0-1,-2 0,-1-28,0-9,2 16,-7-69,3 95,-1 1,-1-1,-1 1,0 0,-2 0,-12-25,4 14,-2-1,-1 2,-1 1,-1 0,-2 1,-37-34,46 48,-1 1,-1 0,0 1,-1 1,1 1,-2 0,1 0,-1 2,0 0,0 1,-1 1,0 1,-30-3,-227 8,263 0,0 0,0 0,0 1,0 1,0 0,1 1,-21 11,-73 55,60-39,-18 15,30-22,-42 25,55-39</inkml:trace>
</inkml:ink>
</file>

<file path=ppt/ink/ink1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30:34.852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1,'3'1,"0"1,-1-1,1 1,-1 0,1 0,-1 0,0 0,0 1,0-1,0 1,0-1,0 1,1 4,3 1,96 160,-47-70,441 812,-369-634,-59-121,-60-131,-7-21,-1 1,1 0,0-1,1 1,-1 0,1-1,-1 1,1-1,0 0,0 0,0 0,4 4,-5-7,-1 0,1 0,-1 0,0 0,1 0,-1 0,1 0,-1-1,0 1,1 0,-1 0,0 0,1-1,-1 1,0 0,1-1,-1 1,0 0,0 0,1-1,-1 1,0 0,0-1,0 1,1-1,-1 1,0 0,0-1,0 1,0 0,0-1,0 1,0-1,0 1,0 0,0-1,3-21,-2 18,5-36,2-1,2 2,1 0,3 0,35-72,-37 88,1 1,1 1,1 0,0 1,2 0,1 2,0 0,1 1,1 1,37-24,-18 19,1 2,0 1,1 2,1 3,57-13,-37 15,0 3,0 2,74 3,-116 4,1 0,0 1,-1 1,1 1,-1 1,0 0,-1 2,23 10,-34-13,1 0,-1 1,-1 1,1-1,-1 1,0 0,-1 1,1-1,-1 1,0 1,-1-1,0 1,0 0,-1 0,1 0,-2 1,1-1,-2 1,1 0,2 13,-1 9,-1 0,-1 1,-1-1,-2 1,-1-1,-2 0,-14 61,13-82,1 0,-1-1,-1 0,0 0,0 0,-1-1,0 1,0-2,-1 1,0-1,0 0,-1-1,0 0,0 0,-15 6,-8 3,0-2,0-1,-50 12,15-12,0-2,0-4,-1-2,1-4,-100-11,121 6,-73-16,104 17,-1 0,1-2,0 1,0-2,1 0,0-1,0 0,-15-13,12 5,7 1</inkml:trace>
</inkml:ink>
</file>

<file path=ppt/ink/ink1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30:35.995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1114 2302,'-2'0,"1"-1,-1 1,1-1,-1 0,1 0,0 1,-1-1,1 0,0 0,0 0,-1-1,1 1,0 0,0 0,0-1,1 1,-2-2,-18-32,14 23,-246-515,44-19,28 69,-29 14,197 439,-51-89,57 105,0-1,0 1,0 1,-1-1,0 1,-1 0,0 1,0 0,-16-10,23 16,0-1,0 1,-1-1,1 1,0-1,0 1,-1 0,1 0,0-1,0 1,-1 0,1 0,0 0,-1 1,1-1,0 0,0 0,-1 1,1-1,0 1,0-1,-1 1,1-1,0 1,0 0,0-1,0 1,0 0,0 0,0 0,0 0,1 0,-1 0,0 0,0 0,1 0,-1 1,1-1,-1 0,1 0,-1 0,1 1,0-1,-1 3,-1 8,-1 0,2 0,-1 22,1-27,0 87,5 0,21 138,67 181,-75-355,3-1,32 66,-39-95,3-1,0-1,1 0,2-2,1 0,25 25,-8-17,1-1,2-2,1-1,1-2,1-3,1-1,1-2,1-2,1-2,0-2,1-2,0-3,1-1,72 2,-95-11</inkml:trace>
</inkml:ink>
</file>

<file path=ppt/ink/ink1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30:37.018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426 436,'6'-1,"0"0,1-1,-1 0,0-1,0 1,0-1,0 0,11-8,4-1,56-30,-2-4,99-78,-166 118,-2-1,1 0,-1 0,0 0,0 0,-1-1,0 0,0 0,6-16,-10 21,0 1,-1 0,1-1,0 1,-1-1,1 1,-1-1,0 1,0-1,0 1,0-1,0 1,-1-1,1 1,-1-1,1 1,-1 0,0-1,0 1,0 0,0-1,-1 1,1 0,0 0,-1 0,0 0,1 0,-1 1,0-1,0 0,0 1,0 0,0-1,0 1,-1 0,1 0,0 0,-1 0,1 0,-3 0,-11-3,1 1,-1 1,0 0,0 1,1 1,-1 0,0 1,0 1,1 0,-1 1,1 1,-1 1,1 0,1 1,-24 12,-8 7,1 3,2 1,-54 47,81-63,-46 37,1 2,3 3,-59 73,112-121,0-1,0 1,0 0,1 0,0 0,1 1,0 0,0-1,1 1,-1 0,2 0,-2 10,3-13,1 1,-1-1,1 0,0 1,1-1,-1 0,1 0,0 0,0 0,1 0,-1 0,1-1,0 1,1-1,-1 0,1 0,-1 0,1 0,7 4,9 7,0-1,1-1,0 0,1-2,39 14,126 32,-128-42,-34-8,113 27,-125-32,0 0,1-1,-1 0,0-1,1-1,-1 0,0-1,17-4,-20 2,0-1,0 0,0-1,-1 0,0 0,0-1,11-12,11-6,-11 10</inkml:trace>
</inkml:ink>
</file>

<file path=ppt/ink/ink1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30:38.436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0 264,'2'-3,"-1"-1,1 1,0 0,0 0,1 0,-1 0,1 1,-1-1,1 0,0 1,0 0,0 0,0 0,5-2,-4 1,9-5,0 1,0 1,0 0,1 1,0 0,0 1,0 0,1 2,-1-1,1 2,-1 0,1 0,0 2,-1 0,1 0,-1 2,19 4,-12-1,-1 1,0 0,0 2,-1 0,0 2,0 0,-1 1,-1 0,0 2,-1 0,18 19,-28-26,29 32,39 54,-66-82,-1 1,1 0,-2 0,0 1,-1 0,0 0,0 0,-2 0,1 1,0 15,-4-25,0-1,0 1,-1 0,1-1,-1 1,0-1,0 1,0-1,-1 0,1 1,-1-1,0 0,0 0,0 0,0 0,-5 5,6-8,0 1,0 0,0 0,0-1,0 1,0-1,0 1,0-1,0 1,0-1,0 1,0-1,0 0,0 0,0 0,-1 1,1-1,0 0,0 0,-2-1,1 0,0 1,1-1,-1 0,1 0,-1 0,1 0,0-1,-1 1,1 0,0 0,0-1,0 1,0-1,0 1,0-1,0 1,1-1,-2-2,-4-12,0-2,1 1,1 0,0-1,1 0,1 0,1 0,1 0,0 0,1 0,1 0,5-18,0 5,2 1,1 0,1 0,1 2,2-1,19-28,-32 55,0 0,0 0,0 0,0 0,1 0,-1 0,1 1,0-1,-1 0,1 1,0-1,0 1,0 0,0-1,0 1,0 0,0 0,0 0,1 1,-1-1,0 0,1 1,-1 0,0-1,1 1,-1 0,0 0,1 0,-1 1,0-1,1 1,-1-1,0 1,0 0,1-1,-1 1,0 0,0 1,4 1,7 7,-1 0,1 1,-2 0,21 25,-7-8,29 27,66 86,-106-122,-1 0,-1 1,-1 1,-1-1,0 2,-2 0,0 0,-1 0,4 27,-11-45,0 0,1 0,-1 0,0 0,-1 0,1-1,-1 1,0 0,0 0,0 0,-2 4,2-7,1-1,0 1,0-1,0 0,-1 1,1-1,0 1,-1-1,1 0,0 1,-1-1,1 0,0 0,-1 1,1-1,-1 0,1 0,0 1,-1-1,1 0,-1 0,1 0,-1 0,1 0,-1 0,1 0,-1 0,1 0,-1 0,1 0,0 0,-2 0,1-1,-1 0,1 0,-1-1,1 1,-1 0,1-1,0 1,0-1,-1 1,1-1,0 0,1 1,-2-3,-4-9,1 0,1 0,0 0,0-1,1 1,-1-25,1-84,3 117,1-18,0 1,1 0,2 0,0 0,1 0,1 0,1 1,1 0,1 1,23-39,-21 43,0 1,2 0,0 0,0 2,1 0,1 0,0 1,0 1,2 1,-1 0,1 1,0 1,22-7,-18 7,0 1,0 2,1 0,0 1,0 1,0 1,0 1,42 4,-51-1,1 1,-1 0,0 1,0 0,-1 1,1 1,-1 0,0 0,0 1,-1 1,0 0,-1 0,1 1,-2 1,16 18,-5-1,-1 1,-2 2,-1 0,20 49,-22-46,-1-8,8 26,-17-34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09:11.349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85 194,'-4'-5,"-2"-5,0-9,-2-7,-5 2,-1-3,4-2,-3-1,3 6</inkml:trace>
</inkml:ink>
</file>

<file path=ppt/ink/ink1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30:40.218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1,'0'4,"0"6,0 5,0 5,4 3,6 6,1 2,-1 1,-3-1,-2-7</inkml:trace>
</inkml:ink>
</file>

<file path=ppt/ink/ink1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30:40.838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1 1</inkml:trace>
</inkml:ink>
</file>

<file path=ppt/ink/ink1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30:41.728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1 333,'0'34,"0"-55,-1-5,2 0,1 0,1 1,8-34,-9 51,1-1,0 0,1 1,0 0,0 0,1 0,0 0,0 1,1 0,0 0,0 0,0 1,1 0,0 0,15-9,-6 6,0 1,1 1,0 0,0 1,0 1,1 1,0 0,0 1,0 1,34 1,-39 1,1 1,-2 0,1 1,0 1,0 0,-1 1,1 0,-1 1,0 0,-1 1,1 0,-1 1,0 0,-1 1,18 16,8 19,-2 1,52 89,-21-29,-49-78,-3-4</inkml:trace>
</inkml:ink>
</file>

<file path=ppt/ink/ink1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30:42.265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1,'4'2,"-1"0,1 0,0 0,-1 1,1-1,-1 1,0 0,0 0,0 1,0-1,0 0,-1 1,4 6,0-1,216 317,-127-179,226 345,-312-478,11 15,-1 1,-1 1,-2 1,15 40,-26-55</inkml:trace>
</inkml:ink>
</file>

<file path=ppt/ink/ink1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30:43.212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0,'2'8,"0"0,0 0,1 0,-1-1,2 1,-1-1,1 0,0 1,1-2,-1 1,7 6,7 12,260 432,-40 20,-230-456,-1 0,7 36,-6-119,3 1,3 0,42-118,-52 167,1 1,0-1,0 1,1 0,1 0,14-18,-18 26,0 0,0 0,0 0,1 0,-1 1,1 0,-1 0,1 0,0 0,0 0,0 1,0-1,0 1,0 0,0 1,1-1,-1 1,0-1,0 1,1 1,-1-1,0 1,8 1,12 6,-1 2,-1 0,0 1,0 1,-1 2,0 0,21 19,-3-4,777 628,-811-652,1 0,-1 0,0 1,0 0,6 10,-4 0</inkml:trace>
</inkml:ink>
</file>

<file path=ppt/ink/ink1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30:44.241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358 606,'30'-2,"0"-2,-1-1,1-2,-1 0,-1-2,0-2,0 0,-1-2,0 0,30-23,-48 31,-1-1,1-1,-2 1,1-1,-1-1,0 0,0 0,-1 0,0 0,0-1,-1 0,0 0,-1-1,0 0,0 1,-1-1,-1 0,1-1,-2 1,1 0,-1-18,0 12,1-7,0-1,-2 1,-1-1,-7-44,7 63,0-1,-1 1,1 0,-1 0,-1 0,1 0,-1 1,1-1,-1 1,-1-1,1 1,-1 0,1 0,-1 0,0 1,-1 0,1-1,0 1,-1 1,0-1,0 1,1-1,-2 2,1-1,0 0,0 1,-6-1,-9 0,1 1,0 1,-1 1,1 0,0 2,0 0,0 1,0 1,0 0,1 2,0 0,0 1,-21 13,1 3,1 0,1 3,1 1,-51 52,61-53,1 0,2 2,0 1,-17 33,30-48,1 1,1-1,1 2,0-1,1 1,0 0,2 0,0 0,1 0,0 28,2-42,0 0,0 1,1-1,-1 0,1 0,0 0,0 0,0 0,0 0,0 0,1 0,-1 0,1 0,0 0,0-1,0 1,0-1,0 0,1 1,-1-1,1 0,-1 0,1-1,0 1,0 0,0-1,0 0,0 1,0-1,4 0,8 2,0-1,0-1,0-1,0 0,20-3,2 1,81-2,0-6,156-32,-254 38,1-1,-1-1,0-1,30-14,-39 14,0 0,0-1,-1 0,0 0,-1-1,1 0,-2-1,12-16,23-44,-29 40</inkml:trace>
</inkml:ink>
</file>

<file path=ppt/ink/ink1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30:45.037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2087 1,'-1'2,"1"-1,-1 1,1 0,-1 0,0-1,1 1,-1 0,0-1,0 1,0 0,0-1,0 0,-1 1,1-1,0 0,-1 1,1-1,-1 0,1 0,-1 0,0 0,1-1,-1 1,0 0,-2 0,-56 16,38-12,-1445 365,1033-291,379-67,40-7</inkml:trace>
</inkml:ink>
</file>

<file path=ppt/ink/ink1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30:47.273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2236 1405,'-1'-1,"1"-1,-1 1,1 0,-1-1,1 1,-1 0,0 0,1 0,-1 0,0 0,0 0,0 0,0 0,0 0,0 0,0 0,0 1,-1-1,1 0,0 1,0-1,0 1,-1-1,-1 0,-35-9,34 10,-32-6,-2 2,1 1,0 2,-57 6,-150 31,205-29,-153 33,3 10,2 7,3 9,-258 130,420-186,-185 102,185-97,0 0,1 0,1 2,1 1,0 1,-26 33,38-41,0 0,1 1,0 0,1 0,0 1,1 0,1-1,0 1,1 0,0 1,1-1,0 0,1 0,0 1,1-1,1 0,0 0,1 0,0 0,1 0,9 18,-5-12,1 0,1 0,1-1,1 0,0 0,2-2,0 1,0-2,1 0,1-1,1 0,31 19,-18-18,0-1,1-1,1-2,0-1,1-2,-1-1,35 3,237 6,-295-16,44 1,-1-2,96-15,-134 13,-1 1,1-2,-1 0,0 0,0-2,-1 1,0-1,0-1,0-1,0 1,-1-2,-1 1,1-2,-2 1,1-1,8-13,-2-3,0-2,-2 0,20-60,16-94,-31 82,-4 0,-4-1,-5 0,-8-125,-9 90,-5 0,-57-216,-39-36,78 290,-86-172,109 246,-2 2,0-1,-2 2,-1 0,0 1,-1 0,-1 2,-33-27,50 44,1 0,-1 1,0-1,0 0,0 1,0-1,0 0,0 1,0-1,0 1,0 0,0-1,0 1,0 0,0 0,0-1,0 1,0 0,0 0,0 0,0 0,0 0,-2 1,3 0,-1 0,1-1,-1 1,1 0,0 0,0 0,-1 0,1 0,0 0,0 0,0 0,0 0,0-1,0 1,0 0,0 0,0 0,0 0,1 0,-1 1,24 62,-20-56,76 165,8-4,8-5,186 247,-182-287,5-4,6-6,4-4,134 99,-225-189,-19-15,0-1,0 0,0 0,0 0,1 0,5 2,-10-6,0 0,0 0,0 0,0 0,-1-1,1 1,0 0,0 0,0-1,0 1,-1-1,1 1,0-1,-1 1,1-1,0 1,0-1,-1 1,1-1,-1 0,1 1,-1-1,1 0,-1 0,1 1,-1-1,0 0,1 0,-1 0,0 0,0 1,0-1,1 0,-1 0,0-1,8-41,-7 37,24-179,15-79,-36 244,-1 1,-1-1,0 1,-2-27,-1 35,-1 0,0 1,0-1,-1 0,-1 1,0 0,0 0,-1 0,-6-10,5 7,8 9,19 15,27 26,280 253,-304-265,-2 1,22 30,-12-13,-18-26</inkml:trace>
</inkml:ink>
</file>

<file path=ppt/ink/ink1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30:47.617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15 11,'-4'0,"-2"-5,1 0</inkml:trace>
</inkml:ink>
</file>

<file path=ppt/ink/ink1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30:48.473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133 39,'0'-1,"0"0,0-1,0 1,0-1,0 1,0-1,0 1,-1-1,1 1,0 0,-1-1,1 1,-1 0,0-1,1 1,-1 0,0 0,0-1,0 1,0 0,0 0,0 0,0 0,0 0,0 0,0 1,0-1,-1 0,1 1,0-1,-1 0,1 1,0 0,-1-1,1 1,-1 0,1 0,-1-1,1 1,-1 0,1 1,0-1,-1 0,1 0,-2 1,-1 0,0 0,0 0,0 1,0-1,0 1,0 0,0 0,1 0,-1 1,1-1,0 1,0 0,0 0,0 0,-3 4,2 0,0 1,0-1,1 0,0 1,0-1,1 1,0 0,0 0,1 0,0 0,1 0,-1 0,2 0,-1 0,1 1,0-1,1 0,0-1,0 1,0 0,1-1,0 1,1-1,0 0,0 0,1 0,-1 0,1-1,1 0,-1 0,1 0,0-1,0 0,8 5,31 12,0-2,1-2,1-2,69 14,-66-19,-1 3,0 1,-2 3,55 28,-87-38,-1 0,0-1,-1 2,0 0,21 19,-32-26,1 0,-1 0,0 1,-1-1,1 0,0 1,-1 0,1-1,-1 1,0 0,0 0,0-1,0 1,-1 0,1 0,-1 0,1 0,-1 0,0 0,0 0,-1 0,1 0,-1 0,1 0,-1 0,0 0,0 0,0-1,0 1,-1 0,-2 3,-7 11,-1 0,-1-1,-1-1,0 0,-1 0,-1-2,0 0,-23 14,11-11,-1 0,0-2,-1-2,-47 15,12-1,50-18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09:12.102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1,'3'0,"-1"1,0 0,1 0,-1 1,0-1,0 0,0 1,0-1,0 1,0 0,3 4,2 0,67 68,97 126,-110-126,520 751,-452-625,-127-197,0-1,0 1,0 0,0 0,0-1,1 0,-1 1,1-1,-1 0,1 0,0 0,0-1,0 1,0-1,0 1,1-1,-1 0,0 0,0-1,1 1,-1-1,1 1,-1-1,0 0,1-1,-1 1,1 0,3-2,10-2,0-1,-1-1,0 0,22-12,-18 8,203-112,-188 104</inkml:trace>
</inkml:ink>
</file>

<file path=ppt/ink/ink1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30:49.222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373 1,'-2'13,"0"0,-1 1,0-1,-2 0,1 0,-1-1,-1 1,-10 15,-5 14,-168 478,125-326,59-181,0 0,0 0,-1-1,-1 0,-10 15,9-19</inkml:trace>
</inkml:ink>
</file>

<file path=ppt/ink/ink1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30:50.006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1,'0'9,"1"0,1 0,0-1,0 1,0-1,1 1,0-1,1 0,0 0,6 9,10 13,28 34,-16-24,171 256,-60-83,-103-153,-23-32,1-1,2-1,40 42,-55-64,1 0,1 0,-1 0,0 0,1-1,0 0,0-1,0 1,0-1,0-1,0 0,1 0,7 1,16-2,58-4,-31-1,9 6,-47 1,0-1,-1-1,1-1,-1-1,1-1,33-8,-14-13,-22 10</inkml:trace>
</inkml:ink>
</file>

<file path=ppt/ink/ink1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30:50.661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555 1,'-5'0,"-5"0,-5 4,-9 2,-4-1,-7 4,-5 4,-9 0,-5 2,-1-2,4-2,2 0,5 4,6-2,5-3,8-2</inkml:trace>
</inkml:ink>
</file>

<file path=ppt/ink/ink1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30:51.658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1 387,'1'-1,"6"-7,0 1,1 1,0-1,0 1,11-6,-15 10,1 1,0-1,0 1,0 0,0 0,0 1,0-1,0 1,0 0,0 0,0 1,9 2,20 5,-1 2,0 1,43 22,-13-6,625 281,-681-305,-1 1,1-1,-1 1,0 1,0-1,-1 1,1 0,-1 0,0 0,0 1,5 8,-8-10,-1 1,1-1,-1 0,0 1,0-1,0 1,-1-1,0 1,0-1,0 1,0-1,-1 1,1-1,-1 1,0-1,-1 0,1 1,-1-1,-3 5,-4 12,-1-1,-25 38,31-52,0-1,0 1,-1-1,1 0,-1 0,0-1,-1 0,1 1,-1-2,1 1,-1-1,0 1,-1-2,-7 4,12-6,0 0,0 0,0 0,0 0,0-1,0 1,0 0,0-1,0 0,0 1,1-1,-1 0,0 0,1 0,-1 0,0 0,1 0,-1-1,1 1,0 0,-1-1,1 1,-2-4,-27-46,21 32,-13-22,2-1,1-1,-24-86,35 98,2 0,1 0,1-1,2 1,1-1,6-56,-1 65,2-1,0 0,1 1,1 1,2-1,0 1,22-35,-10 24,2 1,0 2,58-55,-64 67,-4 3</inkml:trace>
</inkml:ink>
</file>

<file path=ppt/ink/ink1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30:52.206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1,'0'4,"0"6,4 1,2 3,8 4,1 2,4-2,-3 5,1-2,-3 0,1-3,-2-2,1-2,-3-4</inkml:trace>
</inkml:ink>
</file>

<file path=ppt/ink/ink1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30:52.535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1 1</inkml:trace>
</inkml:ink>
</file>

<file path=ppt/ink/ink1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30:53.901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1,'1'17,"1"1,0-1,1 1,1-1,1 0,1-1,0 1,1-1,0 0,20 29,9 6,75 83,-47-60,306 386,-369-459,0 1,0 0,1-1,-1 1,0-1,0 1,1-1,-1 1,1-1,-1 0,1 0,0 0,-1 0,1 0,0 0,0 0,0-1,0 1,0-1,0 1,3 0,-3-2,-1-1,1 1,-1 0,0 0,0 0,1-1,-1 1,0-1,0 1,-1-1,1 1,0-1,0 0,-1 1,1-1,-1 0,1 1,-1-1,0 0,0 0,1 0,-1 1,-1-4,4-23,2 1,1-1,1 1,1 1,1-1,1 1,2 1,0 0,2 1,1 0,0 1,2 0,1 2,0 0,2 1,0 1,25-18,-25 22,0 2,0 0,2 1,-1 1,1 1,1 1,0 1,0 1,1 1,-1 2,1 0,0 1,1 1,-1 1,0 2,0 0,0 1,0 2,44 12,-35-6,0 3,-1 0,-1 2,-1 1,0 2,-1 1,0 1,35 33,-60-49,-1-1,1 1,-1 0,0 0,0 0,0 0,-1 0,1 1,-1-1,0 1,0 0,-1-1,1 1,-1 0,0 0,0 0,-1 0,0 0,0 0,0 0,0 0,-2 9,-1-6,0-1,0 1,-1-1,0 0,0 0,0 0,-1-1,0 0,-1 0,1 0,-1 0,0-1,-11 7,-38 30,-65 43,104-75,-1-1,-1 0,1-2,-1 0,-29 7,-33 1,1-3,-95 1,-163-13,157-3,175 3,-42-5,47 5,-1-1,0 1,0 0,0-1,1 1,-1-1,0 1,1-1,-1 1,0-1,1 0,-1 1,1-1,-1 0,1 1,-1-1,1 0,-1 0,1 1,0-1,0 0,-1 0,1 0,0 1,0-1,0 0,0 0,0 0,0 0,0 0,0 1,0-1,0 0,0 0,1 0,-1 0,0 1,1-1,-1 0,0 0,1 1,-1-1,1 0,-1 0,1 1,0-1,0 0,8-13</inkml:trace>
</inkml:ink>
</file>

<file path=ppt/ink/ink1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30:54.536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1 0</inkml:trace>
</inkml:ink>
</file>

<file path=ppt/ink/ink1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30:55.256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1,'0'4,"0"6,4 5,6 5,6 3,3 6,9 3,2-1,6 0,-4-2,-3-6,-7-2,-2 0,0-5,-4-4</inkml:trace>
</inkml:ink>
</file>

<file path=ppt/ink/ink1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30:56.074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354 1,'5'1,"0"1,0 0,0 0,0 0,-1 1,1-1,-1 1,0 0,0 1,0-1,0 1,5 5,2 1,70 65,-2 3,-4 4,-4 2,66 103,-133-180,1 0,-1 1,0 0,-1 0,0 0,0 0,0 0,-1 0,-1 1,2 12,-3-18,0 1,-1-1,1 0,-1 0,0 0,0 0,0 0,0 0,0 0,-1 0,1 0,-1-1,0 1,0 0,0-1,0 0,0 1,0-1,-1 0,1 0,-1 0,1-1,-1 1,0 0,0-1,0 0,0 0,0 0,0 0,-6 1,-18 3,0-1,0-1,-33 0,-25 1,-479 30,536-35,4 1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09:12.581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1 165,'0'-4,"4"-2,6 1,10-4,10-4,12-4,8-4,5 2,4 0,2-2,-5 4,-13 4</inkml:trace>
</inkml:ink>
</file>

<file path=ppt/ink/ink1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30:56.930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15 7,'0'0,"0"0,0 0,0 0,0 0,-1 0,1 0,0 1,0-1,0 0,-1 0,1 0,0 0,0 0,-1 0,1 0,0 0,0 0,0 0,-1 0,1 0,0 0,0 0,-1 0,1 0,0 0,0 0,0 0,-1-1,1 1,0 0,0 0,0 0,-1 0,1 0,0 0,0-1,0 1,0 0,0 0,-1 0,1 0,0-1,0 1,0 0,0 0,0 0,0-1,0 1,0 0,0 0,0-1,0 1,0 0,0 0,0 0,0-1,0 1,0 0,0 0,0-1,0 1,-1 1,0 0,1 1,-1-1,0 0,1 1,-1-1,1 0,-1 1,1-1,0 1,0-1,0 1,-1-1,1 0,1 3,6 23,1-1,1 0,2-1,0 0,2 0,18 26,10 22,32 78,-39-75,3-1,91 133,-125-204,-1 0,1-1,0 1,0-1,0 0,1 0,-1 0,1 0,0-1,0 1,0-1,0 0,0 0,0-1,0 1,1-1,-1 0,0 0,1 0,4 0,3-2,0-1,0 0,-1-1,1 0,-1 0,17-9,488-171,-491 173</inkml:trace>
</inkml:ink>
</file>

<file path=ppt/ink/ink1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30:57.727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0 171,'26'-2,"0"-1,0-2,0-1,-1 0,0-2,42-19,29-9,90-33,-161 60</inkml:trace>
</inkml:ink>
</file>

<file path=ppt/ink/ink1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30:58.856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0,'4'0,"2"4,0 6,2 10,6 5,-1 12,6 4,0-2,2-2,0-3,-3-4,0-2,-3-2,-4-5</inkml:trace>
</inkml:ink>
</file>

<file path=ppt/ink/ink1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30:59.196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20 26,'-4'0,"-2"-4,1-6,0-1</inkml:trace>
</inkml:ink>
</file>

<file path=ppt/ink/ink1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31:00.473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550 184,'-11'0,"0"1,0 1,1 0,-1 0,1 1,-1 1,1-1,0 2,0-1,0 2,1-1,0 1,-16 13,-5 8,2 1,-37 47,46-52,-14 16,3 2,1 0,1 2,3 2,2 0,2 1,1 1,-14 57,33-100,0-1,0 1,0 0,0 0,0 0,1 0,0 0,0 1,0-1,0 0,1 0,0 0,0 0,0 0,0-1,3 7,-2-8,0 0,0 0,1 0,-1 0,1 0,-1 0,1-1,0 1,0-1,-1 0,1 0,0 0,0 0,0 0,1-1,-1 1,0-1,0 0,0 0,0 0,0 0,5-2,37-3,1-2,50-15,-11 3,87-13,109-23,-234 43,-1-3,0-1,78-40,-119 53,0 0,-1-1,1 0,-1 0,1 0,-1 0,-1-1,1 0,-1 0,1 0,-1 0,-1 0,4-7,2-10,-1 0,5-25,0 2,5-10,-2 0,-3-1,-2-1,-2 0,-1-107,-7 161,0 1,0-1,-1 1,1 0,0-1,-1 1,0 0,1-1,-1 1,0 0,0 0,-1 0,1 0,0 0,-1 0,1 0,-1 0,1 0,-1 1,0-1,0 1,0-1,0 1,0 0,0 0,0 0,0 0,-1 0,1 0,0 0,0 1,-1-1,1 1,-1 0,1 0,0 0,-1 0,-2 0,-13 2,1 1,0 0,-1 1,-23 9,-1-1,11-6,-55 1,67-7,0 1,0 0,0 2,0 0,0 1,1 1,-1 1,-22 10,35-12,-1 0,1 0,0 1,1 0,-1 0,1 0,0 1,0 0,-5 8,7-7</inkml:trace>
</inkml:ink>
</file>

<file path=ppt/ink/ink1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31:01.970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0 146,'0'1,"0"0,0-1,0 1,1 0,-1 0,0 0,0-1,1 1,-1 0,0 0,1-1,-1 1,1 0,-1-1,0 1,1-1,0 1,-1 0,1-1,-1 1,1-1,0 1,-1-1,1 0,1 1,24 22,85 72,-4 5,118 143,-223-240,2 1,0 0,0 0,0 1,-1-1,0 1,0 0,0 0,-1 0,0 1,0-1,0 0,2 10,-4-15,0 0,0 0,0 0,0 0,0 1,0-1,0 0,0 0,0 0,0 1,0-1,0 0,0 0,0 0,-1 1,1-1,0 0,0 0,0 0,0 1,0-1,0 0,0 0,0 0,-1 0,1 0,0 1,0-1,0 0,0 0,-1 0,1 0,0 0,0 0,0 0,0 0,-1 0,1 1,0-1,0 0,0 0,-1 0,1 0,0 0,-1 0,-9-7,-9-13,-4-9,2-2,1-1,1 0,2-2,-16-45,25 58,1-1,1 0,1 0,1-1,1 0,1 1,1-1,2 0,0 0,4-23,-3 37,1 0,0 0,1 1,0-1,0 1,0 0,1 0,1 0,-1 1,1 0,1 0,-1 0,1 1,0 0,1 0,-1 1,13-7,-13 8,1 0,0 0,0 0,1 1,-1 0,1 1,-1 0,1 0,0 1,0 0,0 0,0 1,0 0,0 1,-1 0,1 0,0 1,9 3,13 9,0 1,-1 1,47 35,75 71,-144-115,118 117,-32-27,-80-85</inkml:trace>
</inkml:ink>
</file>

<file path=ppt/ink/ink1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31:04.502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1772 158,'-27'-2,"1"-2,0 0,0-2,0-1,-44-18,-18-4,-1 4,-163-21,197 40,1 3,-1 3,1 1,-77 13,69-3,2 3,-1 2,2 3,0 2,-68 36,102-44,0 1,1 1,0 2,1 0,1 1,1 1,0 1,2 1,0 0,2 2,0 0,1 1,-20 42,32-56,-1 1,2-1,0 1,0 0,1 0,0-1,0 2,2-1,-1 0,1 0,1 0,3 17,-2-20,1 0,-1-1,2 1,-1-1,1 0,0 0,1-1,-1 1,1-1,1 0,-1 0,1 0,0-1,0 0,1 0,-1-1,1 1,8 2,11 6,1-2,1-1,0-1,0-1,1-2,50 5,179-3,-230-8,15-1,-17 0,0 1,0 1,45 8,-63-8,0 2,0-1,-1 1,1 0,0 1,-1 0,0 0,0 1,0 0,0 0,-1 0,0 1,0 0,0 0,8 13,-5-4,0 1,-1 0,0 0,-2 1,0 0,-1 1,0-1,2 28,-3-7,-1 1,-6 75,3-108,-1 0,0 1,0-1,0 0,-1 0,0 0,0 0,0 0,-1-1,0 1,0-1,0 1,-1-1,0 0,0-1,-8 9,4-7,-1-1,0 1,0-1,0-1,0 0,-1 0,0 0,1-2,-19 4,-51 4,0-3,-157-6,113-4,-235 2,346 1</inkml:trace>
</inkml:ink>
</file>

<file path=ppt/ink/ink1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31:06.092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0 662,'3'1,"1"0,-1 0,0 0,0 0,0 1,0-1,0 1,5 4,8 4,26 6,0-2,1-2,1-2,0-1,0-3,72 2,-109-8,0 1,1-1,-1 0,0-1,1 0,-1 0,0 0,14-6,-19 6,1-1,-1 1,0-1,0 1,0-1,0 0,0 0,0 0,0 0,-1 0,1-1,-1 1,0 0,1-1,-1 1,0-1,0 1,-1-1,1 0,0 1,-1-1,0 0,0 1,1-1,-2 0,1 0,-1-3,0-5,-1 0,-1 0,0 0,-1 1,0-1,0 1,-1 0,0 0,-11-15,45 78,135 168,-73-104,112 192,-184-274,-2 1,-1 1,-2 0,-2 1,-1 1,-2 0,-2 0,4 71,-10-91,-2 0,-1 1,0-1,-1 0,-1-1,-1 1,-1-1,-14 33,13-38,0-1,-1 1,-1-2,0 1,0-1,-1 0,0-1,-1 0,-1-1,1 0,-1-1,-23 12,25-15,1 0,-1-1,0-1,0 0,0 0,0-1,-1 0,1-1,-1 0,1 0,-1-1,1-1,-1 0,1 0,-1-1,1 0,0-1,0 0,0-1,0 0,1 0,0-1,0-1,0 1,0-1,1-1,0 0,0 0,1 0,0-1,0 0,0 0,1-1,1 0,-9-18,5 1,1 0,1 0,1-1,2 0,1 0,1 0,1-1,1 1,2-1,0 1,11-43,3 5,2 1,4 1,46-96,-39 99,3 2,2 2,3 1,2 2,2 1,3 2,1 3,3 1,100-73,68-17,-139 92,-2-4,75-63,-147 109,0 0,0 0,-1-1,1 1,-1-1,0 0,0 1,0-1,0 0,0 0,-1-1,1 1,-1 0,0 0,0-1,0 1,0-1,-1 1,1-1,-1 1,0-1,0 1,0-1,0 1,-1-1,0 1,1-1,-1 1,0 0,-1-1,1 1,-1 0,1 0,-1 0,0 0,0 0,-4-4,-3-3,0 0,-1 1,0 0,-1 0,0 1,0 1,-1 0,-21-9,0 4,-1 1,0 2,0 2,-1 1,0 2,0 1,0 2,0 1,0 2,0 1,0 2,-34 9,60-12,-1 1,1 0,0 1,1 0,-1 0,1 1,-1 0,1 1,1-1,-1 1,1 1,0 0,-6 8,9-11,1 1,0 0,0 1,1-1,-1 0,1 1,0 0,0-1,1 1,0 0,0 0,0 0,1 0,0 0,0 0,0 0,1 0,0 0,0-1,0 1,1 0,3 7,2 2,0-1,2 0,-1 0,2-1,0 0,0-1,1 0,1-1,15 13,21 13,55 33,-19-19,175 75,104 11,6 3,-348-132,0 2,-1 0,0 1,35 26,-51-34,0 0,0 1,-1-1,1 1,-1 0,0 0,0 0,0 0,-1 1,1-1,-1 1,0 0,-1-1,1 1,-1 0,0 0,0 0,0 0,-1 0,1 0,-1 1,-1-1,1 0,-1 0,0 0,0 0,-3 8,-4 7,-1-1,-1 0,0-1,-2 0,0-1,0 0,-2-1,0-1,-1 0,-1-1,0 0,-1-1,-23 13,14-11,1-1,-2-1,0-1,0-2,-1 0,0-2,-1-1,1-2,-32 3,19-6,-56-2,85-1,0 0,1-1,-1 0,1-1,0 0,0-1,0 0,0-1,-16-9,7-1</inkml:trace>
</inkml:ink>
</file>

<file path=ppt/ink/ink1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31:06.691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0,'1'12,"1"-1,1 0,0 1,1-1,0-1,0 1,1 0,10 14,5 14,75 160,9-4,8-5,225 289,-317-454,-3-2,2 0,0-2,28 24,-43-41,1 0,0 0,0-1,0 0,0 0,0 0,1 0,-1-1,1 0,0 0,-1 0,1-1,0 0,0 0,0-1,0 1,0-1,0-1,0 1,0-1,9-2,438-127,-343 95,-74 19</inkml:trace>
</inkml:ink>
</file>

<file path=ppt/ink/ink1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31:07.353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966 1,'-102'7,"1"5,-162 40,110-12,79-19,0-3,-105 11,160-27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09:14.283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1 716,'0'34,"-1"1,2 1,6 39,-4-61,0-1,1 0,0 0,1 0,0-1,1 1,0-1,17 22,-1-6,1-2,2-1,1-1,0-1,2-1,37 23,-11-13,2-2,93 37,-126-58,0 0,0-2,0 0,1-2,0-1,0 0,1-2,35-1,-59-1,1 0,-1 0,0 0,1 0,-1 0,0-1,1 1,-1 0,0-1,1 1,-1-1,0 0,0 1,0-1,1 0,-1 0,0 0,0 0,0 0,0 0,1-2,-2 2,0 0,1 0,-1 0,0-1,0 1,0 0,0 0,-1-1,1 1,0 0,0 0,-1 0,1-1,-1 1,1 0,-1 0,1 0,-1 0,-1-2,-7-8,0 1,0 0,-18-15,12 12,-46-46,-2 3,-3 2,-3 4,-1 2,-78-38,133 80,0 1,0 0,-1 1,0 0,0 2,0-1,-28 1,33 2,9 0,0 0,0 0,0 0,0-1,0 1,0 0,0-1,0 0,0 1,0-1,0 0,0 0,0 0,0 0,0-1,1 1,-1 0,-1-3,2 3,0 0,0-1,1 1,-1-1,1 1,-1-1,1 0,0 1,-1-1,1 1,0-1,0 0,0 1,0-1,0 1,1-1,-1 0,1-2,2-3,0 0,0 0,1 0,-1 1,1-1,1 1,0 0,10-10,162-132,-5 6,-169 138,1 1,-1-1,1 1,0 0,0 0,0 1,0-1,1 1,-1 0,1 0,-1 0,1 1,0 0,-1 0,1 0,0 0,0 1,6-1,-4 3,1 0,0 0,-1 0,1 1,-1 0,1 0,-1 1,-1 0,1 0,9 8,24 17,-2 2,0 2,58 66,-91-92,0 0,0 1,0 0,-1 0,0 1,-1-1,0 1,0 0,-1-1,0 1,0 0,-1 0,-1 1,1-1,-1 0,-1 0,0 0,-2 11,0-5,-1-1,0 1,-1-1,-1 0,0 0,-1-1,-1 0,0 0,0-1,-13 14,21-25,-1 0,0 0,1 0,-1 0,0 0,0-1,1 1,-1 0,0 0,0-1,0 1,0 0,0-1,0 1,0-1,0 1,0-1,0 0,-1 0,1 1,0-1,0 0,0 0,0 0,0 0,-2 0,2-1,0 0,0 0,0 0,0 0,0 0,0 0,0 0,0 0,0-1,1 1,-1 0,0 0,1-1,-1 1,1 0,-1-1,1-1,-3-13,0 1,1-32,1 37,-5-77,-4-124,11 175,2 0,1 0,17-69,-3 39,2 1,4 1,2 2,44-78,-56 121,-3 8</inkml:trace>
</inkml:ink>
</file>

<file path=ppt/ink/ink1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31:08.524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407 1079,'-120'-1,"119"1,1 0,0 1,-1-1,1 0,0 0,-1 0,1 0,0 0,-1 0,1 0,-1 0,1 0,0 0,-1 0,1 0,0 0,-1-1,1 1,0 0,-1 0,1 0,0 0,-1-1,1 1,0 0,-1 0,1 0,0-1,0 1,-1 0,1-1,0 1,0 0,0-1,-1 1,1 0,0-1,0 1,0 0,0-1,0 1,0 0,0-1,0 1,0 0,0-1,0 1,0-1,0 1,0 0,0-1,0 1,0 0,0-1,0 1,1 0,-1-1,0 1,0 0,0-1,1 1,-1 0,0 0,0-1,1 1,24-21,-23 20,523-331,-364 236,47-26,282-182,-467 288,42-33,-60 46,-1-1,0 0,0 0,-1-1,1 1,-1-1,0 0,0 0,0 0,3-10,-6 13,0 1,1-1,-1 1,0-1,0 1,-1-1,1 1,0-1,0 1,-1-1,1 1,-1-1,1 1,-1 0,0-1,1 1,-1 0,0-1,0 1,0 0,0 0,0 0,0 0,-1 0,1 0,0 0,0 0,-1 0,1 1,0-1,-1 0,1 1,-1-1,-1 1,-57-14,54 13,-37-3,0 1,0 2,0 2,0 2,-54 11,8 5,-127 43,129-30,1 4,2 3,1 4,-149 106,167-100,2 3,3 3,2 2,2 3,-92 131,147-191,-15 24,1 1,-24 52,36-71,1-1,0 1,0-1,0 1,1 0,0 0,0 0,1 0,-1 0,1 0,0 0,1 0,0 0,0 0,0 0,0 0,1-1,0 1,0 0,1-1,3 7,-3-9,1 1,-1-1,1 0,0 0,-1 0,1 0,1 0,-1-1,0 0,8 3,54 14,-33-10,734 194,-626-175,1-6,1-7,219-4,-356-11,-1 0,1-1,-1 0,1 1,-1-2,0 1,0-1,1 1,-1-1,0-1,0 1,8-6,-6 1,-1 0,1 0,-1 0,0-1,-1 0,6-9,27-42,-26 42</inkml:trace>
</inkml:ink>
</file>

<file path=ppt/ink/ink1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31:09.972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1 798,'19'-9,"0"0,1 1,-1 2,2 0,-1 1,37-4,-47 8,0 0,-1 1,1 0,0 1,-1 0,1 0,-1 1,0 0,1 1,-1 0,0 1,0 0,-1 0,1 1,-1 0,0 0,8 7,9 14,-1 1,-1 1,-2 1,0 0,-2 2,-1 1,19 48,-36-78,0 0,0 0,0 0,0 0,-1 0,1 0,0 0,-1 0,0 0,0 0,1 0,-1 1,-1-1,1 0,0 0,0 0,-1 0,1 0,-1 0,0 0,1 0,-1 0,0 0,0 0,0 0,-2 1,2-2,-1-1,0 1,1-1,-1 1,1-1,-1 0,1 1,-1-1,0 0,1 0,-1 0,0 0,1-1,-1 1,1 0,-1-1,0 1,1-1,-1 1,1-1,0 0,-1 0,1 0,-1 0,1 0,0 0,0 0,0 0,-1 0,1 0,0-1,-1-2,-10-11,0 0,2-1,-1-1,2 1,0-2,2 1,-1-1,2 0,-8-37,9 28,1-1,1 0,1 1,2-1,0 0,7-36,-5 54,0 0,1-1,1 1,0 1,0-1,0 0,2 1,-1 0,1 0,0 1,1-1,0 1,0 1,1-1,0 1,0 1,1-1,-1 2,1-1,11-4,-3 2,-1 2,0 0,1 0,0 2,1 0,-1 1,1 1,-1 0,1 2,-1 0,26 3,-31 0,-1-1,1 2,-1 0,0 0,-1 1,1 0,-1 1,0 0,0 1,-1 0,0 0,9 9,13 16,48 63,-74-88,18 21,-2 2,-1 0,-1 2,-1 0,-2 0,-2 2,16 50,-29-58,-1-26,-1 0,1 0,-1 0,1 0,0 0,-1 0,1 0,-1 0,1 0,-1 0,1 0,0 0,-1-1,1 1,-1 0,1 0,0 0,-1-1,1 1,0 0,-1 0,1-1,0 1,-1 0,1-1,0 1,-1 0,1-1,0 1,0-1,-29-43,10-6,1 0,3-1,3-1,1 0,-4-74,9 41,5-1,15-134,-13 204,1 1,1-1,1 1,0 0,8-20,-10 31,0 0,0 0,1 0,-1 0,1 0,0 0,0 1,1-1,-1 1,1 0,-1 0,1 0,0 0,0 1,0 0,1 0,-1 0,1 0,-1 1,1-1,6 0,5 0,0 0,0 1,0 1,0 0,0 1,0 1,0 1,18 5,-6 0,-1 3,0 0,40 24,-24-11,-2 2,43 37,-65-47,0 1,-1 1,-1 0,-1 1,-1 1,14 23,-18-18,-1 1,-1 0,-2 1,0 0,4 43,-5-38,8 33,-7-41,-2 1,3 34,-7-39</inkml:trace>
</inkml:ink>
</file>

<file path=ppt/ink/ink1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31:14.774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1,'1'0,"1"0,-1 0,0 0,1 0,-1 0,1 1,-1-1,0 1,1-1,-1 1,0-1,1 1,-1 0,0 0,0-1,0 1,0 0,0 0,2 2,30 21,37 45,109 136,-96-105,51 60,231 264,-319-379,2-2,1-2,3-2,82 47,-118-75,37 28,-32-23</inkml:trace>
</inkml:ink>
</file>

<file path=ppt/ink/ink1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31:15.635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0 847,'1'-10,"1"0,-1 1,1-1,1 0,0 0,0 1,1-1,0 1,1 0,0 1,0-1,1 1,10-12,12-11,61-53,-58 56,49-42,3 3,2 4,4 3,137-69,-161 98,2 4,1 1,0 4,2 3,0 3,1 4,112-7,-99 18,0 3,0 4,0 4,-1 4,-1 3,0 3,-1 4,111 50,-130-45,-1 2,-2 2,-1 4,-2 1,-2 4,-1 1,-3 3,-1 2,-3 2,77 106,-104-125,-2 1,0 1,-3 0,0 1,-2 0,-2 1,-1 0,7 67,-13-73,-1 0,-2 0,0 0,-3 0,0 0,-2 0,0-1,-2 0,-2 0,0 0,-20 38,13-40,-1-1,-1-1,-1 0,-1-1,-1-1,0-1,-44 31,-185 108,220-142,-351 193,275-160,-190 65,290-114,-1 0,0 0,-1 0,1-1,0 0,-11 0,1-4</inkml:trace>
</inkml:ink>
</file>

<file path=ppt/ink/ink1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31:16.258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6 297,'-4'5,"3"0,5 1,7-2,10-5,10-7,4-6,4-10,5 0,-1-6,4 0,0-5,-1 4,1-2,-3 2,-5 0,-10 7</inkml:trace>
</inkml:ink>
</file>

<file path=ppt/ink/ink1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31:17.084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1234 0,'-41'2,"0"1,1 2,0 2,-76 23,-149 72,99-35,-283 90,441-154,0 0,0 1,1-1,-1 2,1-1,-10 9,15-12,1 0,0 0,0 1,0-1,0 0,1 1,-1-1,0 1,0-1,1 1,-1-1,1 1,0-1,-1 1,1-1,0 1,0 0,0-1,0 1,0 0,0-1,0 1,1-1,-1 1,1 0,-1-1,1 1,0-1,-1 1,1-1,0 0,0 1,0-1,0 0,0 1,0-1,0 0,3 2,223 249,670 891,-814-1016,-75-112</inkml:trace>
</inkml:ink>
</file>

<file path=ppt/ink/ink1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31:17.612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1 189,'0'-5,"4"0,6-5,5-4,5 0,3 2,6-5,7 0,1 3,-1 0,2 2,-2-2,-2 3,-3 2,-2 4,-6-3,-7 0</inkml:trace>
</inkml:ink>
</file>

<file path=ppt/ink/ink1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31:18.609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3 762,'20'97,"20"137,-25-164,-3 0,5 95,-66-696,0 51,41 160,8 317,0 0,0 1,0-1,0 1,0-1,0 1,1-1,0 1,-1-1,1 1,0-1,0 1,0 0,1-1,-1 1,0 0,1 0,-1 0,1 0,0 0,0 1,0-1,0 0,0 1,0-1,0 1,0 0,1 0,-1 0,0 0,1 0,-1 0,1 1,-1-1,1 1,-1-1,1 1,0 0,-1 0,1 0,-1 1,4 0,9 1,0 1,-1 1,1 1,-1 0,-1 0,15 9,235 147,-138-79,109 79,336 300,-485-388,-69-56</inkml:trace>
</inkml:ink>
</file>

<file path=ppt/ink/ink1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31:19.320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0 292,'2'-3,"-1"1,1 0,-1 0,1 0,0 0,-1 0,1 1,0-1,0 0,1 1,-1-1,0 1,0 0,1 0,-1 0,1 0,4-1,2-2,234-112,-126 61,35-18,-131 60</inkml:trace>
</inkml:ink>
</file>

<file path=ppt/ink/ink1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31:20.189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762 97,'1'-5,"-1"0,-1 1,1-1,0 1,-1-1,0 1,0-1,-1 1,1-1,-1 1,0 0,0 0,0 0,-1 0,1 0,-6-6,5 8,0 0,1 1,-1-1,0 0,0 1,0 0,-1 0,1 0,0 0,0 0,-1 1,1-1,0 1,-1 0,1 0,0 0,-1 0,1 1,0-1,-1 1,1 0,0 0,-6 3,-38 14,1 3,1 1,1 3,1 1,-49 41,35-21,3 2,2 3,-47 59,89-98,0 1,1 0,1 0,0 1,-11 27,17-35,0-1,0 1,1 0,0-1,0 1,0 0,1 0,0 0,0 0,1 0,-1 0,1-1,0 1,1 0,0-1,-1 1,2 0,4 8,5 4,1-1,1 0,0-1,2 0,-1-1,2-1,0-1,31 19,4-2,104 44,-128-63,1-1,0-2,0-1,1-1,0-1,0-1,35-2,-43-2,1-1,0-2,-1 0,1-2,-1 0,0-1,-1-1,1-2,-2 0,24-13,76-55,52-30,-63 42,-2-6,151-131,-225 174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06:21.108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1271 0,'-33'2,"0"0,0 3,0 0,1 2,0 2,0 1,1 1,1 1,0 2,-47 29,21-5,1 2,3 2,1 3,-55 61,44-35,2 2,4 3,3 2,4 2,-41 91,56-95,2 2,5 1,2 1,4 1,-19 161,37-213,1 0,2-1,1 1,1 0,1-1,1 1,17 52,-17-70,0 0,1 0,1 0,0 0,0-1,1 0,1 0,-1-1,1 0,1 0,0-1,0 0,1-1,0 0,0 0,0-1,1-1,0 1,0-2,1 0,14 4,8-1,1-1,-1-2,1-2,0-1,0-2,55-7,208-53,136-76,-12-28,-410 160,69-27,-2-4,93-57,-166 89,0 0,0 0,0-1,0 0,-1 0,0 0,8-11,-3-3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09:18.408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1351 0,'-9'5,"2"1,-1 0,0 0,1 0,0 1,1 0,0 0,-8 11,-4 5,-106 138,-114 198,78-112,-294 459,316-486,78-133,34-51,-32 59,55-85,12-14,19-19,-21 17,170-131,-99 80</inkml:trace>
</inkml:ink>
</file>

<file path=ppt/ink/ink1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31:20.788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1,'2'8,"0"0,0 0,1 0,0 0,0-1,1 1,0-1,0 0,1 0,0 0,9 10,8 13,457 635,-278-395,-181-242</inkml:trace>
</inkml:ink>
</file>

<file path=ppt/ink/ink1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31:21.616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0 415,'83'-3,"-1"-3,-1-4,114-29,228-91,70-78,-487 205,0 0,0 1,0 0,0 0,0 0,0 1,1-1,-1 2,8-1,2 2</inkml:trace>
</inkml:ink>
</file>

<file path=ppt/ink/ink1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31:22.523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965 2,'-48'0,"-53"-1,-1 4,-140 23,213-21,1 1,0 1,0 2,1 1,0 1,1 1,0 2,1 0,0 2,1 0,1 2,1 0,-24 26,36-32,1 0,0 1,0 0,1 0,1 1,0 0,1 0,0 1,-3 17,7-25,0 1,1 0,0-1,0 1,1 0,0 0,0 0,1-1,0 1,1 0,-1-1,1 1,1-1,0 0,0 1,0-1,1 0,-1-1,2 1,5 6,21 20,1-2,1-2,2-1,1-1,1-3,40 21,6-2,165 57,-214-90,1-2,0-2,38 3,-47-8,0 2,0 1,0 1,-1 1,0 2,0 0,24 12,-46-18,-1 0,1 0,0 0,0 0,-1 1,1-1,-1 1,0-1,0 1,0 0,0 0,0 0,-1 0,1 0,-1 0,0 1,0-1,0 0,0 1,-1-1,1 1,-1-1,0 1,0-1,0 0,-1 1,1-1,-1 1,0-1,-2 7,0 1,-2 1,1-1,-1 0,-1-1,0 1,-1-1,-11 14,-16 17,-2-3,-2 0,-51 38,71-63,1-1,-2 0,1-1,-1-2,-1 0,0-1,0 0,-1-2,1 0,-40 4,7-8,-1-1,1-4,-1-1,1-3,-85-22,110 22</inkml:trace>
</inkml:ink>
</file>

<file path=ppt/ink/ink1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31:23.987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1062 439,'0'-1,"1"1,-1 0,0 0,1 0,-1-1,0 1,0 0,1 0,-1-1,0 1,0 0,0-1,1 1,-1 0,0-1,0 1,0 0,0-1,0 1,0 0,0-1,0 1,0 0,0-1,0 1,0 0,0-1,0 1,0 0,0-1,0 1,0-1,0 1,-1 0,1 0,0-1,0 1,0 0,-1-1,1 1,0 0,0 0,-1-1,-20-6,-27 4,22 6,0 1,0 2,1 0,0 2,1 1,-40 19,-131 86,134-73,1 2,2 3,3 2,1 3,3 1,2 4,3 1,-40 63,77-104,0 0,0 1,2 0,0 0,1 0,-6 30,11-41,0 0,0 0,1 0,0 0,0 0,0 0,1 0,0 0,0 0,0 0,1-1,0 1,0 0,1-1,-1 1,1-1,0 0,0 0,1 0,0 0,0-1,0 0,0 1,6 3,2-1,0 1,1-2,0 0,0 0,1-1,-1-1,1 0,0-1,0 0,22 1,1-2,1-1,68-9,-85 5,0-1,-1-1,1-1,-1 0,0-2,-1 0,0-2,25-15,-31 16,-1 0,0 0,0-1,-1-1,0 0,-1 0,0-1,-1-1,0 0,-1 0,0 0,7-19,-9 10,-1-1,-1 1,-2-1,0 0,-1 0,-4-44,2 19,-4-42,-4 0,-4 2,-4-1,-3 2,-4 0,-4 2,-4 1,-45-85,25 89,49 77,160 178,-90-104,124 139,301 301,-447-464,-35-31</inkml:trace>
</inkml:ink>
</file>

<file path=ppt/ink/ink1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31:25.409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825 1266,'3'-5,"1"-1,0 1,1 0,-1 0,1 1,0-1,1 1,-1 0,8-4,8-7,301-191,-19 13,-290 184,-1-1,0 0,0-1,-1 0,14-17,-23 26,-1 0,1-1,-1 1,0 0,0 0,0 0,0-1,0 1,0-1,-1 1,1 0,-1-1,0 1,0-1,1 1,-2-1,1 1,0-1,0 1,-1-1,1 1,-1-1,0 1,0 0,0-1,0 1,0 0,0 0,-1 0,1 0,-1 0,0 0,1 0,-1 0,0 1,0-1,0 1,0-1,0 1,0 0,-1 0,-1-1,-23-12,0 1,0 1,-1 1,0 2,-35-7,15 7,0 2,-70-2,71 10,-1 2,1 2,1 3,-1 1,1 3,1 1,0 3,1 1,1 2,0 2,-64 44,55-29,0 2,3 3,1 2,3 1,1 3,2 2,3 1,-36 59,53-71,1 0,-29 76,45-100,0 0,1 1,1-1,0 1,1 0,1 0,0 0,1 0,0 0,1 0,6 27,-4-34,0 0,1 0,0-1,0 0,1 0,0 0,0 0,0-1,1 1,0-1,0-1,1 1,-1-1,1-1,1 1,10 4,13 6,0-2,57 16,-73-24,102 26,235 32,125-32,-431-30,0-1,0-3,69-12,-113 14,0 1,1-1,-1 0,0 0,0 0,0 0,0 0,0-1,0 1,-1-1,1 1,0-1,-1 1,1-1,-1 0,1 0,-1 0,0 0,0 0,0 0,0 0,0 0,-1 0,1-1,0 1,-1 0,0-3,2-8,-2 1,0 0,-1-1,-2-12,1-2,-4-101,1 10,-28-168,21 221,-67-288,78 350,0 1,0-1,0 0,0 1,1-1,-1 0,1 0,0 0,0 1,0-1,0 0,0 0,1 0,-1 1,1-1,0 0,0 0,1-3,1 4,-1 0,0 0,0 1,1-1,-1 1,1 0,-1-1,1 1,0 0,-1 1,1-1,0 0,0 1,-1-1,1 1,0 0,0 0,4 1,12 0,0 0,0 2,-1 0,1 1,-1 1,0 1,0 0,18 10,135 79,-142-77,15 11,-1 2,-2 1,39 40,102 121,-2-3,-179-189,0 1,0-1,1 0,-1 0,0 1,1-1,-1 0,1 0,-1 0,1-1,0 1,-1 0,1 0,0-1,0 1,-1-1,1 0,0 0,2 1,-3-2,0 1,0-1,0 1,0-1,0 0,0 1,0-1,-1 0,1 1,0-1,0 0,-1 0,1 0,0 0,-1 0,1 0,-1 0,1 0,-1 0,0 0,1 0,-1-2,3-10,-2 0,1 0,-2-1,0-13,-1 13,9-161,33-193,8-166,-51 324,2 227</inkml:trace>
</inkml:ink>
</file>

<file path=ppt/ink/ink1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31:26.252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1,'4'2,"0"0,0 0,-1 1,1-1,0 1,-1 0,0 0,0 0,0 0,0 1,0-1,2 5,2 1,54 56,95 78,26 25,-176-162,0 1,0 1,0-1,-1 1,0 0,0 0,-1 0,4 12,-2 1</inkml:trace>
</inkml:ink>
</file>

<file path=ppt/ink/ink1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31:26.589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10,'0'-4,"0"-2</inkml:trace>
</inkml:ink>
</file>

<file path=ppt/ink/ink1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31:27.053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1115 1,'-86'1,"1"4,-1 4,1 4,1 3,0 4,1 4,-154 66,202-73,1 2,1 0,-32 26,54-37,1 0,0 1,1 0,0 0,0 1,1 1,0-1,1 1,0 0,1 1,0 0,-7 21,11-27,1-1,1 1,-1 0,1 0,0 0,0 0,0 0,1 0,0 0,0 0,1 0,0-1,3 9,0-4,1 0,0 0,0 0,1-1,0 0,12 12,10 5,1-1,1-2,36 21,-65-42,70 40,3-3,0-3,2-4,132 37,331 46,-524-113,126 23,210 8,-319-33</inkml:trace>
</inkml:ink>
</file>

<file path=ppt/ink/ink1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31:28.174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446 1065,'154'-84,"-136"76,188-97,-187 94,0-1,-1-1,-1-1,0 0,-1-1,-1-1,0 0,16-25,-25 31,-1 0,1-1,-2 1,0-1,0 0,-1 0,0-1,-1 1,0-1,-1 1,0-1,-1 1,-1-19,-1 21,1 0,-1 0,-1 0,1 1,-1-1,-1 1,0-1,0 1,0 0,-1 0,-1 1,1 0,-1-1,0 2,-1-1,1 1,-13-9,3 5,-1 0,0 1,-1 0,0 1,0 2,0-1,-1 2,0 1,-21-3,13 4,-1 2,1 1,-1 1,1 1,-53 11,42-3,0 1,1 2,1 1,0 2,1 2,1 1,1 2,1 1,-36 31,56-42,-1 1,1 0,1 1,0 0,1 1,0 0,1 1,1 0,0 0,1 1,1 0,-8 33,11-34,2 0,-1 0,2 0,0 1,1-1,1 0,0 0,1 0,0-1,1 1,1-1,0 1,1-2,16 27,-8-18,1-1,1-1,1-1,1 0,0-1,2-1,0 0,39 24,-7-11,1-2,94 35,-22-19,3-6,1-5,1-6,1-5,152 4,-249-25,-1-1,0-1,0-2,0-1,0-2,-1-1,60-22,-76 22,0 0,-1-1,0-1,0 0,-1-1,-1-1,1 0,-1 0,-1-2,-1 0,1 0,-2-1,0 0,-1-1,0 0,12-31,-7 7,-3 0,-1 0,-2-1,-1 0,1-66,-7 54,-3 0,-2 1,-2-1,-12-50,6 56,-2 1,-2 0,-1 1,-3 1,-38-63,38 76,-1 0,-1 2,-1 1,-2 0,-1 2,0 1,-57-39,36 42,46 21,1 0,-1-1,1 1,-1 0,0-1,1 1,-1 0,1 0,-1 0,0 0,1-1,-1 1,0 0,1 0,-1 0,0 0,1 0,-1 1,0-1,1 0,-1 0,0 0,1 1,-1-1,0 0,1 1,-1-1,1 0,-1 1,1-1,-1 1,1-1,-1 1,1-1,-1 1,1-1,0 1,-1-1,1 1,0 0,-1-1,1 1,0-1,0 1,0 0,-1-1,1 1,0 0,0-1,0 1,0 0,0-1,0 1,0 0,1-1,-1 1,0 0,0-1,0 1,1 0,-1-1,0 1,1-1,-1 1,1 0,6 13,0-1,0-1,2 1,-1-1,2 0,-1-1,17 15,-9-9,316 280,-232-214,239 198,255 218,-573-481,39 39,-57-52,0-1,-1 1,1 0,-1 0,0 0,0 0,-1 1,1-1,-1 1,2 10,-3-13,-2 0,1 0,0-1,-1 1,1 0,-1 0,0 0,0-1,0 1,0 0,0-1,0 1,-1-1,0 1,1-1,-1 0,0 0,0 0,0 0,0 0,0 0,-1 0,1-1,-1 1,1-1,-1 0,1 0,-4 1,-12 6,0-1,-38 9,35-10,-27 8</inkml:trace>
</inkml:ink>
</file>

<file path=ppt/ink/ink1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31:49.142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1,'2'76,"4"-1,30 146,61 140,-67-259,-20-68,100 308,-104-328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09:19.021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1211 0,'-2'8,"0"0,-1 0,0 0,0 0,0-1,-1 1,0-1,-1 0,1 0,-1-1,-9 9,-6 11,-939 1429,914-1385,-80 141,116-192</inkml:trace>
</inkml:ink>
</file>

<file path=ppt/ink/ink1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31:49.744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1 604,'0'-1,"0"1,0-1,1 0,-1 0,0 0,1 1,-1-1,0 0,1 0,-1 1,1-1,-1 0,1 1,0-1,-1 0,1 1,0-1,-1 1,1-1,0 1,0-1,-1 1,1 0,0-1,0 1,0 0,1-1,28-4,-21 3,525-72,-364 50,219-59,-296 52,-2-5,-1-3,106-66,49-21,-123 77,-79 36</inkml:trace>
</inkml:ink>
</file>

<file path=ppt/ink/ink1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31:50.892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27 366,'-3'4,"0"0,0 1,1 0,-1-1,1 1,0 0,1 0,-1 1,1-1,0 0,0 0,0 10,0-4,1 1,0-1,1 0,0 0,3 14,0-16,-1-1,1 0,0 1,1-1,0-1,0 1,1-1,0 0,0 0,1-1,0 0,0 0,13 9,9 3,1-1,42 18,-24-15,0-2,87 21,-102-32,0-2,1-1,-1-1,1-2,43-4,-69 2,-1 0,1-1,-1 1,0-1,0-1,1 1,-2-1,1-1,0 1,0-1,-1 0,0-1,0 0,0 1,-1-2,1 1,-1-1,8-12,-6 6,0-1,-1 0,-1 0,0 0,-1-1,0 0,-1 0,-1 0,2-18,-3 4,-1 0,-1 0,-1 0,-2 0,-10-41,-50-133,42 142,18 47,2 6,0 1,0 0,0-1,-1 1,0 0,0 0,-1 0,1 1,-1-1,0 1,-7-6,11 10,-1 1,1 0,0 0,-1-1,1 1,0 0,-1 0,1 0,0 0,-1 0,1-1,0 1,-1 0,1 0,0 0,-1 0,1 0,0 0,-1 0,1 0,-1 0,1 1,0-1,-1 0,1 0,0 0,-1 0,1 0,0 1,-1-1,1 0,0 0,0 0,-1 1,1-1,0 0,0 0,-1 1,1-1,0 0,0 1,0-1,-1 0,1 1,0-1,0 0,0 1,0-1,0 1,0-1,0 0,0 1,0-1,0 0,0 1,0-1,0 0,0 1,0-1,0 1,0-1,0 0,1 1,-1-1,0 0,1 1,4 29,16 33,59 117,-29-71,-23-44,224 518,-31 11,-216-581,4 14,0 1,-2 0,6 52,-12-72,-1 0,0-1,0 1,-1-1,0 1,0-1,-1 0,0 1,0-1,-1 0,0 0,0 0,-1-1,1 1,-1-1,-1 0,1 0,-1 0,-9 8,-22 13,-2 0,0-3,-2-1,-48 21,15-8,65-32,-26 15,-1-2,-1-1,-1-1,-50 11,78-23,0-1,1-1,-2 0,1 0,0-1,0 0,0 0,0-1,0 0,0-1,0 0,1-1,-1 1,0-2,1 1,0-1,0 0,0-1,0 0,1 0,0-1,0 0,0 0,-9-12,2-2,0 0,2-1,1-1,0 0,2 0,1-1,0 0,2-1,0 0,-2-32,-1-33,5-128,5 198,5-311,-7 325,1 1,0-1,0 1,1-1,0 0,-1 1,1 0,1-1,-1 1,1 0,0-1,0 1,0 0,0 0,1 1,4-7,-4 8,0 0,0 0,1 0,-1 1,1-1,-1 1,1 0,-1 0,1 0,0 0,-1 1,1 0,0-1,0 1,0 0,-1 1,1-1,0 1,-1 0,7 2,19 6,0 1,-1 2,0 0,-1 2,34 24,-39-24</inkml:trace>
</inkml:ink>
</file>

<file path=ppt/ink/ink1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31:51.898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57,'0'4,"1"-1,0 0,0 0,0 0,0 0,1 0,-1 0,1 0,3 4,5 9,102 222,58 116,232 385,-399-734,13 23,0 0,-2 1,-1 0,15 51,-27-78,0 1,-1-1,1 1,-1-1,0 1,0-1,0 1,0 0,-1-1,1 1,-2 4,2-6,-1-1,1 1,-1 0,1 0,-1 0,0 0,1-1,-1 1,0 0,1-1,-1 1,0 0,0-1,1 1,-1-1,0 1,0-1,0 0,0 1,0-1,-1 1,-2-1,1 0,0-1,0 1,-1-1,1 1,0-1,0 0,0 0,0 0,0-1,0 1,0-1,0 1,0-1,1 0,-5-4,-32-30,3-1,1-2,2-1,-35-55,-97-186,-21-97,148 285,5-2,-26-118,37 82,20 119,2-1,0 1,0-1,1 1,0 0,1 0,0 0,7-19,-7 28,1-1,-1 0,1 1,0-1,0 1,0 0,0 0,1 0,-1 1,1-1,0 1,0 0,0 0,0 0,0 0,0 1,7-2,13-3,47-6,-46 8,75-9,128 0,101 18,-307-4,20 0,43 7,-75-6,1 0,-1 0,0 1,0 0,0 1,-1 0,1 0,-1 1,14 10,-20-13,-1 0,0 0,1 0,-1 0,0 0,-1 1,1-1,0 1,-1-1,1 1,-1 0,0-1,0 1,0 0,0 0,0 0,-1 0,1 0,-1 0,0 0,0 0,0 0,0 0,0 0,-1 0,1 0,-1 0,0-1,0 1,0 0,0 0,0 0,-1-1,-2 5,-6 7,-1 0,-1 0,0-1,-23 21,19-19,-34 33,-17 17,-83 62,119-107,6-6</inkml:trace>
</inkml:ink>
</file>

<file path=ppt/ink/ink1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31:54.833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4 892,'58'10,"-10"0,155 2,-174-12,1-2,-1 0,0-2,53-15,-75 18,-1-2,0 1,1-1,-1 0,0 0,0 0,-1-1,1 0,-1 0,0-1,0 0,0 1,0-2,-1 1,0 0,0-1,-1 0,1 0,2-7,-1-3,-1 0,0-1,-1 1,-1-1,0 1,-2-29,0 14,1 5,-1-1,-1 1,-1-1,-12-51,13 72,-1 0,-1 0,1 0,-1 0,0 0,-1 0,1 1,-1-1,0 1,-1 0,1 0,-1 1,0-1,0 1,0 0,0 1,-1-1,0 1,0 0,0 0,0 1,0 0,0 0,-1 0,-8-1,4 1,-1 1,1 0,-1 1,0 0,1 1,-1 0,0 1,1 0,0 1,-1 0,1 1,-17 8,13-4,0 1,0 1,1 0,0 1,0 1,2 0,-20 23,8-3,1 2,1 1,2 1,2 0,1 1,-18 58,26-67,1 0,2 0,1 1,0-1,1 53,4-71,0-1,1 1,0 0,1-1,0 1,1-1,0 0,0 0,1 0,0 0,0 0,1-1,0 0,1 0,0 0,0-1,1 0,0 0,0 0,0-1,9 6,11 2,0 0,0-2,1-1,1-1,-1-1,2-2,37 5,14-2,120-1,-113-12,0-3,0-4,-1-4,0-4,-1-3,-2-5,148-64,-206 77,-1 0,0-1,-1-2,0 0,-2-2,0 0,32-35,-44 40,1-1,-1 0,-1 0,-1-1,0 0,-1-1,0 0,-2 0,0 0,0-1,-2 1,0-1,-1 0,1-18,-4 9,-1 1,-1 0,-1 0,-1 1,-1-1,-2 1,0 0,-14-27,4 14,-2 1,-1 1,-2 1,-34-41,44 61,0 1,-26-23,33 32,0 0,1 0,-2 0,1 1,0 0,-1 0,1 1,-1 0,0 0,-10-2,16 4,0 0,-1 0,1-1,-1 1,1 0,-1 0,1 0,-1 0,1 1,-1-1,1 0,-1 1,1-1,0 1,-1-1,1 1,-1 0,1-1,0 1,0 0,0 0,-1 0,1 0,0 0,0 0,0 0,0 0,1 1,-1-1,0 0,0 1,1-1,-1 0,1 1,-1-1,1 1,0-1,-1 1,1-1,0 0,0 1,0-1,0 1,0-1,1 4,0 4,1-1,0 1,0 0,1-1,0 0,7 13,152 254,-30-55,-123-205,-1 1,0 0,-1 0,-1 0,-1 1,0 0,2 20,-6-28,-1-1,0 0,0 0,-1 0,0 0,0 1,-1-1,0-1,-1 1,1 0,-2 0,1-1,-1 0,0 0,0 0,-1 0,-9 9,-18 22,-3-2,0-2,-44 32,57-50,-1 0,-1-2,-1-1,1-1,-2-1,0-1,-29 7,31-6,24-11,0 1,0-1,0 0,0 1,1-1,-1 1,0-1,1 0,-1 1,0-1,0 1,1-1,-1 0,1 0,-1 1,0-1,1 0,-1 0,1 1,-1-1,0 0,1 0,-1 0,1 0,-1 1,1-1,-1 0,1 0,0 0,55 7,1-6,0-2,-1-3,1-3,-1-2,-1-2,85-29,-20-10,-116 48,-1 0,0 0,0 0,0-1,0 0,0 1,0-1,-1 0,1-1,-1 1,0 0,0-1,0 1,-1-1,1 1,-1-1,0 0,0 0,0 1,0-1,-1 0,1 0,-1 0,0 0,0 0,-1-4,-1-14,0 0,-1 0,-8-25,-84-255,71 230,-16-85,26 95,-2 2,-36-89,40 121,0 0,-2 1,-1 1,-1 0,-2 1,-21-24,39 49,0-1,0 1,-1 0,1-1,0 1,-1 0,1-1,0 1,-1 0,1 0,0-1,-1 1,1 0,-1 0,1 0,0-1,-1 1,1 0,-1 0,1 0,-1 0,1 0,0 0,-1 0,1 0,-1 0,1 0,-1 0,1 0,-1 0,1 0,0 1,-1-1,1 0,-1 0,1 0,0 1,-1-1,-7 20,5 29,6-23,0 1,1-1,2 1,1-1,1-1,1 0,1 0,1 0,1-1,2-1,0 0,1-1,24 26,7 1,2-3,1-1,3-3,66 42,-7-10,166 120,-230-156,-1 1,-2 3,59 71,-98-106,1 0,-1 1,0 0,-1 0,0 1,0-1,5 18,-8-23,-1-1,1 1,-1 0,0-1,0 1,0 0,0-1,0 1,0 0,-1-1,1 1,-1 0,0-1,0 1,0-1,0 1,0-1,0 1,-1-1,1 0,-1 0,0 0,0 0,0 0,0 0,0 0,0 0,0-1,0 1,-5 1,-144 69,-23 13,105-46,-13 7,-124 52,170-85</inkml:trace>
</inkml:ink>
</file>

<file path=ppt/ink/ink1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31:57.426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1,'1'3,"0"0,0 1,0-1,0 0,1 0,-1 0,1 0,0 0,0 0,0 0,0-1,1 1,3 3,7 9,373 506,-320-422,81 168,-128-231</inkml:trace>
</inkml:ink>
</file>

<file path=ppt/ink/ink1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31:58.222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0 353,'1'-3,"-1"-1,1 1,0 0,0-1,0 1,0 0,0 0,1 0,-1 0,1 0,0 0,0 0,0 0,0 1,1-1,-1 1,1 0,-1-1,5-1,8-6,1 0,25-11,-21 12,70-34,2 4,1 4,2 5,2 3,109-15,-117 29,0 5,0 3,0 4,0 4,172 29,-222-25,-1 2,0 2,0 2,69 33,-91-37,-1 0,0 0,0 2,-1 0,-1 1,0 0,-1 0,0 2,-1 0,0 0,-1 1,-1 0,11 22,-4 5,-1 0,-2 1,-2 0,-2 1,-2 0,-1 0,-2 85,-6-75,-3-1,-1 0,-4 0,-1 0,-3-1,-24 59,25-77,4-8,-2 0,-22 39,28-57,0-1,0 0,0-1,-1 1,0-1,-1 0,1-1,-1 1,0-1,0-1,-1 1,-14 5,-31 9,-1-3,-1-3,0-2,-1-2,-61 2,-285-10,370-2,-127-10,134 8,0-1,0-2,1 0,-31-13,33 9</inkml:trace>
</inkml:ink>
</file>

<file path=ppt/ink/ink1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31:58.724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1,'4'0,"6"0,10 0,5 0,3 0,2 0,3 0,1 0,-2 0,-1 0,-6 0</inkml:trace>
</inkml:ink>
</file>

<file path=ppt/ink/ink1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31:59.453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756 2,'-44'-2,"-1"3,1 2,1 1,-1 3,1 1,-74 25,77-19,1 2,0 2,-64 41,91-51,0 1,1 0,0 1,1 1,0-1,1 2,0-1,0 1,1 1,1-1,0 1,1 1,1-1,-8 28,8-21,1-1,1 2,1-1,1 0,0 0,2 0,0 1,1-1,1 0,1 0,1-1,1 1,0-1,1 0,17 30,12 8,2-2,2-1,3-2,62 58,-50-54,-3 2,78 113,-107-132,-2 1,-2 1,18 57,-24-61</inkml:trace>
</inkml:ink>
</file>

<file path=ppt/ink/ink1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31:59.875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1 119,'8'0,"8"0,5 0,7 0,8-4,6-6,4-1,4-3,1 0,1 0,-5 1,-5 3,-6-1,-5 1,-7 2</inkml:trace>
</inkml:ink>
</file>

<file path=ppt/ink/ink1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32:00.741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0 254,'5'6,"-1"-1,-1 1,1 1,-1-1,0 0,-1 1,4 10,3 9,17 42,-3 2,15 77,16 149,-43-232,14 156,-1-9,-20-185,-9-54,-6-24,-10-28,-43-197,58 236,-57-554,62 580,2 0,0-1,1 1,0 0,1 0,1 0,1 0,0 1,0 0,2 0,0 0,0 0,1 1,1 1,0-1,1 1,0 1,1 0,0 1,0-1,2 2,-1 0,1 1,0 0,1 0,-1 2,1 0,1 0,20-4,-11 5,0 1,0 1,0 1,0 1,0 1,0 2,0 0,0 1,-1 2,1 0,25 10,-19-3,-1 1,0 2,-1 1,-1 1,0 1,-1 1,41 41,-38-31,-2 1,-1 2,-1 1,35 62,-21-19,36 98,-47-100,4 10,49 93,-69-157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09:20.10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19,'1'-1,"-1"0,0 0,1 0,-1 0,1 0,-1 0,1 0,-1 0,1 1,-1-1,1 0,0 0,-1 1,1-1,0 0,0 1,-1-1,1 1,0-1,0 1,0 0,0-1,0 1,0 0,0-1,0 1,0 0,0 0,0 0,0 0,1 0,34 0,-20 4,0 0,0 1,-1 1,1 0,-1 1,-1 1,1 0,-1 1,-1 0,13 12,17 18,56 63,-85-87,61 70,-4 4,-3 2,-5 3,94 186,-117-196,-28-59</inkml:trace>
</inkml:ink>
</file>

<file path=ppt/ink/ink1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32:01.207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60,'4'0,"10"0,7 0,5 0,5 0,3-4,-1-2,3 1,-1-4,-1 0,-3 2,-7-3,-7 1</inkml:trace>
</inkml:ink>
</file>

<file path=ppt/ink/ink1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32:01.922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459 0,'-14'1,"1"1,-1 0,0 1,1 1,-1 0,1 0,0 2,0-1,1 2,0-1,0 2,-20 15,-3 7,1 1,-46 54,65-68,1 1,0 1,2 0,0 0,1 1,1 1,-11 31,19-44,-1 0,1 0,0 0,1 0,0 0,0 0,1 0,0 0,0 1,1-1,0 0,1 0,0 0,0 0,0-1,1 1,0 0,1-1,0 0,0 0,0 0,1 0,0-1,6 7,-2-5,0 0,0-1,1 0,0 0,0-1,1 0,0-1,0 0,0-1,17 4,-8-4,-1-1,1 0,-1-2,1 0,34-4,6-6,-1-3,0-3,60-23,-105 34,20-8,65-20,169-79,-244 98</inkml:trace>
</inkml:ink>
</file>

<file path=ppt/ink/ink1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32:02.754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1,'3'2,"0"0,0 0,0 1,0-1,0 1,-1 0,1-1,-1 1,0 1,1-1,-1 0,-1 0,3 6,2 1,319 584,-291-526,16 35,43 132,-68-181,-12-37</inkml:trace>
</inkml:ink>
</file>

<file path=ppt/ink/ink1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32:03.475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0 282,'9'-5,"6"0,11-5,8-5,11-3,7-8,8-4,5 0,2-5,-3 5,-8 6,-5 4,-3 5,-4 5,-7 5,-4 2,-4 2,-7 2</inkml:trace>
</inkml:ink>
</file>

<file path=ppt/ink/ink1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32:04.238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576 0,'-18'1,"1"1,-1 1,1 0,0 1,0 0,0 2,1 0,0 1,-18 11,-19 12,-61 49,82-55,6-6,-64 50,81-60,0 0,0 1,1-1,1 2,0-1,-12 21,18-28,0 1,0-1,0 0,1 1,-1-1,1 0,-1 1,1-1,0 1,0-1,0 1,1-1,-1 0,0 1,1-1,0 1,-1-1,1 0,0 0,0 1,0-1,1 0,-1 0,0 0,1 0,-1 0,1 0,0-1,0 1,-1-1,1 1,0-1,3 2,8 5,1 0,0-1,0-1,16 6,-18-8,159 57,-93-36,-2 3,114 59,-186-85,0 1,0-1,0 1,-1-1,1 1,-1 0,1 1,-1-1,0 0,0 1,-1 0,1 0,-1 0,0 0,0 0,0 0,0 0,-1 1,0-1,1 0,-2 1,1 0,0 6,-2-5,0 0,0-1,0 1,0 0,-1-1,0 1,-1-1,1 0,-1 0,0 0,0 0,0 0,-1 0,0-1,0 0,0 0,0 0,-6 4,-13 10,-2-1,-50 27,62-37,-1-1,-1-1,1 0,-1-2,1 1,-1-2,-23 2,11-3</inkml:trace>
</inkml:ink>
</file>

<file path=ppt/ink/ink1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32:05.846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19362 1,'-47'1,"1"3,0 2,-62 15,-132 49,94-25,-1654 420,1722-446,-1822 429,710-198,259-141,-21-36,422-24,-399 22,-22-63,-285 13,612 5,-443 32,85 10,269-35,-8 0,76-3,-723 127,408-58,862-92,-305 36,-205 8,599-50,7-1,1 1,-1-1,0 0,0 0,1 0,-1 0,0 0,0 0,1 0,-1-1,0 1,0-1,1 1,-1-1,1 1,-1-1,-2-2,5-3</inkml:trace>
</inkml:ink>
</file>

<file path=ppt/ink/ink1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32:07.390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2190,'12'-10,"1"1,1 1,0 0,0 1,0 0,1 1,29-7,-11 2,2 0,0 2,1 1,59-5,115 5,-125 7,1064-18,559-19,-551-53,-893 66,929-7,-171 12,105-31,-1050 50,860-41,-761 23,-1-7,-2-8,219-72,424-248,-129 45,180 37,-553 182,311-75,-461 132,310-22,97 22,358-11,-315 7,-3-38,-547 66,185-13,317 14,-343 9,-175-3,-1-3,64-14,-66 10,0 2,77-3,-7 11,-104 0</inkml:trace>
</inkml:ink>
</file>

<file path=ppt/ink/ink1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32:08.562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0,'26'59,"134"505,-45-142,-96-360,3 6,13 82,-32-132</inkml:trace>
</inkml:ink>
</file>

<file path=ppt/ink/ink1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32:11.576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14365 0,'-46'4,"-1"1,0 2,-81 23,20-3,-315 62,-394 87,-482 92,-18-103,-174-131,395 12,40 87,-284 21,279-140,857-27,0-9,2-8,-236-68,249 38,2-7,-265-137,434 195,-12-7,-59-22,86 38,-1-1,1 0,-1 1,0-1,1 1,-1 0,1 0,-1 0,1 1,-1-1,0 1,1 0,0 0,-1 0,1 1,-5 2,-3 2,0 1,1 1,-13 11,3-2,-777 707,774-702,12-11,0-1,0 1,1 1,0 0,1 0,-9 18,17-27,0 0,0 0,1 0,-1 1,1-1,0 0,0 1,0-1,0 0,0 1,1-1,0 0,0 1,-1-1,4 5,26 49,-10-23,40 98,-6 3,-5 3,-7 1,-6 2,-6 2,-6 0,9 264,-34 76,-2-197,6-372,3 0,19-86,49-167,-50 244,6-33,86-228,-102 335,-14 21,0 0,1 0,-1 0,0 0,0 0,1 0,-1 0,0 0,1 0,-1 0,0 0,0 0,1 0,-1 0,0 0,0 1,1-1,-1 0,0 0,0 0,1 1,-1-1,0 0,0 0,0 0,1 1,-1-1,0 0,0 0,0 1,0-1,0 0,0 0,0 1,1-1,-1 0,0 1,0-1,0 1,5 46,3 200,-4 210,-14-312,-7-1,-6 0,-52 174,60-289,14-28,1-1,-1 1,0-1,1 1,-1-1,0 1,0-1,1 1,-1-1,0 0,0 1,0-1,0 0,1 0,-1 0,0 0,0 0,0 0,0 0,0 0,-1 0,-2-2,-1 0,1 0,-1 0,1-1,0 0,0 0,0 0,0 0,-4-6,-165-143,-267-182,-220-78,421 285,238 127,0 0,1-1,-1 1,0 0,1 0,-1-1,0 1,1 0,-1-1,1 1,-1-1,1 1,-1-1,1 1,-1-1,1 1,-1-1,1 0,0 1,-1-1,1 1,0-1,-1 0,1 1,0-1,0 0,0 1,0-1,0 0,0 0,0 1,0-1,0 0,0 1,0-1,0 0,0 1,1-1,-1 0,0 1,0-1,1 0,-1 1,0-1,1 1,-1-1,1 0,-1 1,1-1,0 0,35-21,-28 17,77-43,16-10,120-50,-47 43,1 8,280-54,380 9,-76 91,-813 9,-57 5,93-2,-1 1,1 1,0 1,0 0,0 1,1 1,-1 1,-23 13,0 8,2 2,0 1,-36 41,-95 115,-86 144,147-184,96-125,11-18,0-1,0 1,0-1,0 1,0-1,-1 0,0 0,1 0,-7 4,2-4</inkml:trace>
</inkml:ink>
</file>

<file path=ppt/ink/ink1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32:14.388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1,'8'0,"8"8,9 12,14 20,16 15,13 20,7 18,8 7,2 8,-4 1,-3-7,-15-19,-14-13,-11-15,-12-13,-10-9,-8-10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09:20.421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1 1</inkml:trace>
</inkml:ink>
</file>

<file path=ppt/ink/ink1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32:15.328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1 172,'11'-2,"0"0,0 0,0-1,-1 0,1-1,-1 0,15-8,29-11,41-5,1 4,160-20,-107 31,160 5,-216 11,120 19,-171-15,0 2,-1 2,0 1,-1 2,45 23,-72-30,0 1,0-1,-1 2,0 0,-1 0,0 1,19 22,-23-23,-1 0,-1 0,0 1,0 0,0 0,-2 0,1 0,-1 0,-1 1,1 0,0 18,1 98,-5-1,-29 214,6-201,-6-1,-74 210,99-333,0-1,0 0,0-1,-10 15,13-24,0-1,0 0,0 0,-1 0,0 0,1 0,-1-1,0 1,0-1,-1 0,1 0,0 0,-1 0,1 0,-1-1,-6 2,-39 6,-53 3,7-1,-275 31,263-32,87-7,0-2,-28-1,23-4</inkml:trace>
</inkml:ink>
</file>

<file path=ppt/ink/ink1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32:17.055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532 0,'-17'1,"0"1,0 1,0 0,1 1,0 1,-1 0,2 1,-1 1,1 1,0 0,-15 11,-8 8,2 1,-62 62,81-73,1 1,1 0,1 1,0 0,2 2,0-1,1 1,-13 39,20-48,0 1,2-1,-1 1,2-1,-1 1,2 0,0-1,0 1,1 0,1-1,0 1,1-1,0 1,1-1,0 0,1-1,0 1,8 11,0-4,1-1,1-1,1 0,0-1,1-1,1 0,0-2,1 0,36 19,21 6,97 33,-168-70,99 36,1-6,137 23,222 0,-433-52,-9-2,0 2,0 0,0 1,0 1,-1 1,0 0,26 12,-44-16,-1 1,0-1,0 1,1-1,-1 1,0 0,0 0,-1 0,1 0,0 0,-1 0,1 0,-1 0,0 1,0-1,0 1,0-1,0 1,0-1,-1 1,1-1,-1 1,0 0,1-1,-1 1,-1 0,1-1,0 1,-1 0,1-1,-1 1,-1 2,-3 10,0-1,-2-1,0 1,-13 19,9-15,-60 99,-127 156,141-204,-3-4,-4-1,-91 70,144-125,-1 0,1-1,-2-1,1 0,-21 8,28-14,1 1,0-1,-1-1,1 1,-1 0,0-1,1 0,-1 0,1 0,-1-1,1 0,-1 0,1 0,-1 0,1-1,0 1,-1-1,1 0,0 0,-6-5,-110-73,-33-24,144 98,1-2,-1 1,1-1,-11-15,5 1</inkml:trace>
</inkml:ink>
</file>

<file path=ppt/ink/ink1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32:17.826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1,'0'6,"1"1,0-1,0 1,1-1,-1 1,1-1,1 0,-1 0,1 0,0-1,1 1,-1 0,7 6,6 7,1-1,24 19,-16-15,140 115,-110-95,-1 3,-3 1,89 105,-115-107,-24-42,0 0,0 0,0 0,0 0,-1 0,1 0,-1 1,1-1,-1 0,0 0,0 1,0-1,0 0,0 0,-1 1,1-1,-1 0,0 4,0-6,1 1,-1-1,1 0,-1 1,0-1,1 1,-1-1,1 0,-1 0,0 1,1-1,-1 0,0 0,1 0,-1 1,0-1,1 0,-1 0,0 0,1 0,-1 0,0 0,1-1,-1 1,0 0,1 0,-1 0,0-1,1 1,-1 0,1-1,-1 1,0 0,1-1,-1 1,1-1,-1 0,-22-19,22 19,-61-67,28 30</inkml:trace>
</inkml:ink>
</file>

<file path=ppt/ink/ink1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32:18.942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0,'9'6,"-1"1,0-1,0 2,0-1,-1 1,0 0,10 16,10 10,-8-15,-1 1,-2 0,0 1,-1 1,-1 0,-1 1,11 26,2 26,-7-17,3-1,1-1,4-1,40 64,-53-99,-3-3</inkml:trace>
</inkml:ink>
</file>

<file path=ppt/ink/ink1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32:19.724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0 596,'17'-2,"0"0,0-2,0 0,-1 0,1-2,20-9,2-1,224-74,-95 36,317-151,-445 184,206-122,-218 122,-16 12</inkml:trace>
</inkml:ink>
</file>

<file path=ppt/ink/ink1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32:20.677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1 170,'7'146,"39"209,0-9,-23-162,-24-246,-27-87,-11-80,-3-262,33 352,8 129,0 0,0 1,1-1,0 0,0 1,1-1,4-17,-4 25,0-1,0 1,0 0,1 0,-1 0,0 0,1 0,0 1,-1-1,1 0,0 1,0-1,0 1,0 0,0-1,0 1,0 0,0 0,0 1,1-1,-1 0,0 1,1-1,-1 1,1 0,-1 0,0 0,1 0,-1 0,0 0,1 1,-1-1,3 2,13 2,0 2,0 0,0 1,-1 1,0 0,-1 1,19 14,16 8,66 41,165 134,-108-73,-171-131,11 9,1 0,0-1,0-1,1 0,0-1,1-1,24 8,36 5,-58-17</inkml:trace>
</inkml:ink>
</file>

<file path=ppt/ink/ink1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32:21.306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0 200,'5'0,"5"-4,9-2,2-4,2-4,0-1,2 4,0-2,0 2,1-2,8-3,3-2,-1 1,2 4,-5-1,-4 3,-3 3,-6 2</inkml:trace>
</inkml:ink>
</file>

<file path=ppt/ink/ink1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32:22.393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1,'3'1,"-1"0,1 0,-1 0,0 1,1-1,-1 1,0-1,0 1,0 0,0 0,0 0,-1 0,1 0,2 4,2 2,262 339,9 10,-198-272,69 85,-134-151</inkml:trace>
</inkml:ink>
</file>

<file path=ppt/ink/ink1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32:23.261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0 536,'3'-7,"0"0,0 1,0-1,1 1,0 0,0 0,1 0,0 1,0 0,10-9,90-68,-33 28,-23 17,99-52,-64 40,-53 33,0 1,66-20,-63 24,0-2,48-24,-66 26,-5 0</inkml:trace>
</inkml:ink>
</file>

<file path=ppt/ink/ink1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32:25.040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155 1,'-4'0,"0"1,1 0,-1 0,0 1,0-1,0 1,1 0,-1 0,1 0,-1 1,1-1,0 1,0-1,0 1,1 0,-1 0,0 1,1-1,0 0,0 1,-2 4,-5 9,0 0,-11 37,7-9,3 1,1 1,-5 90,15 143,1-242,2 0,9 47,-10-71,1 0,0 0,1 0,1-1,0 0,0 0,1 0,1-1,11 14,-14-21,0 0,1 0,-1-1,1 1,0-1,0 0,0-1,1 1,0-1,-1-1,15 5,-8-5,0 1,0-2,1 0,-1 0,27-4,-3-2,0-3,0-1,55-22,174-80,-227 91,0-2,-1-2,-1-1,47-43,-71 54,0-1,-1-1,-1 0,-1 0,0-1,-1-1,10-27,-8 19,1 1,27-41,-25 44,-1-1,12-27,-16 29,2 0,1 1,18-27,-25 42,0-1,-1 0,1-1,-2 1,1-1,3-9,-6 15,-1 0,0 0,0 0,0 0,0 0,1 0,-1 0,0 0,-1 0,1 0,0 0,0 1,0-1,0 0,-1 0,1 0,0 0,-1 0,1 0,-1 0,1 1,-2-2,1 1,-1-1,0 1,0 0,1 0,-1 1,0-1,0 0,0 0,0 1,0-1,0 1,0 0,0 0,-4 0,3-1,1 1,-1 0,0 0,1 1,-1-1,1 0,-1 1,1 0,-1-1,1 1,-1 0,1 0,0 1,-1-1,1 0,0 1,0-1,0 1,0 0,-3 3,3-1,-1 0,1 0,0 0,0 0,0 0,1 1,-1-1,1 1,0-1,-1 9,2 5,-1-1,2 1,0-1,2 0,4 21,-2-19,2-1,0 1,0-1,2-1,0 1,1-2,1 1,0-1,1-1,25 24,-25-27,1 0,0-1,1-1,1 0,-1-1,1 0,1-1,0-1,0-1,0 0,1-1,23 4,12-3,1-4,-1-1,0-3,1-2,-1-2,-1-3,1-2,-2-2,0-2,0-2,92-48,-140 64,0 1,1-2,-1 1,0 0,1 0,-1-1,0 1,0-1,0 0,0 1,0-1,-1 0,1 0,0 0,-1-1,0 1,1 0,-1 0,0-1,0 1,0-1,-1 1,1-1,0-2,-2 1,1 1,-1-1,0 1,-1-1,1 1,0-1,-1 1,0 0,0 0,0 0,0 0,0 0,-1 0,1 1,-1-1,0 1,-3-2,-24-21,-1 2,0 1,-2 1,-1 2,0 1,-2 2,1 2,-2 1,-51-11,-29-3,-343-64,440 89,0-1,0-1,-40-12,43 8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09:21.228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1 209,'23'0,"1"1,-1 1,0 1,0 1,38 12,-44-10,-2 1,1 0,-1 1,0 1,0 1,-1 0,0 1,15 16,14 17,-3 3,-2 1,57 94,74 173,-118-214,-9-25,25 57,-111-194,-4-24,4-2,4-1,4-3,4-1,3-1,5-1,-22-181,46 273,-3-21,1 1,0-1,2 0,4-29,-3 46,0 1,0-1,0 1,1 0,0 0,0 0,0 0,1 0,-1 0,1 0,1 1,-1-1,0 1,1 0,0 0,0 0,0 1,1 0,-1-1,1 1,0 1,-1-1,8-2,4 0,0 1,1 1,0 0,-1 1,1 0,0 2,0 0,0 1,0 1,-1 0,1 1,0 1,22 8,21 10,-2 3,64 37,-121-62,107 59,-3 4,-4 4,-2 5,-3 5,-4 3,-3 4,95 118,-158-169</inkml:trace>
</inkml:ink>
</file>

<file path=ppt/ink/ink1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32:26.906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5 799,'1'8,"0"-1,1 0,-1 1,1-1,1 0,0 0,5 9,2 8,112 263,-63-153,155 323,-178-364,-33-90,-5-13,-8-20,-128-222,-17-33,111 197,-39-120,74 183,1-1,2-1,0 1,-2-35,8 50,-1-1,2 1,0 0,0 0,1 0,1 0,-1 1,2-1,-1 1,2-1,-1 1,1 0,7-9,7-10,1 1,1 1,1 1,1 1,50-42,-69 65,0 0,0 0,0 0,1 1,-1 0,0-1,1 1,-1 1,0-1,1 1,-1 0,1 0,-1 0,1 0,-1 1,1-1,-1 1,0 1,1-1,-1 0,6 4,10 5,0 0,-1 1,18 14,-25-16,444 314,-382-270,-7-2,-39-28,1-1,1-1,1-1,66 29,-94-47,1-1,-1 0,0 0,1 0,-1-1,1 1,-1-1,1 0,-1 0,1 0,-1 0,7-2,-8 1,0 0,-1 0,1 0,-1 0,1 0,-1 0,1 0,-1 0,0-1,1 1,-1-1,0 1,0-1,0 1,0-1,0 0,0 1,-1-1,1 0,-1 0,1 0,-1 1,0-1,1 0,-1-2,9-143,2-13,126-496,-135 647,0 0,1 0,1 0,-1 0,9-13,-11 20,1 0,-1 1,0-1,1 0,-1 1,1 0,0-1,-1 1,1 0,0 0,0 0,0 0,0 0,-1 0,2 0,-1 1,0-1,0 1,0-1,0 1,0 0,0 0,0 0,0 0,1 0,-1 1,0-1,0 1,0-1,3 2,8 3,-1 1,0 0,-1 1,1 0,-1 1,-1 0,1 0,-1 1,14 17,7 11,32 53,-52-75,208 375,-69-111,-7-9,-127-243</inkml:trace>
</inkml:ink>
</file>

<file path=ppt/ink/ink1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32:29.368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915 0,'-2'0,"0"1,0-1,0 1,1-1,-1 1,0 0,0 0,1 0,-1 0,1 0,-1 0,1 0,-1 0,1 1,0-1,0 1,-1-1,1 1,0-1,0 1,1-1,-1 1,0 0,0 0,1-1,-1 1,0 3,-9 54,10-57,-4 61,3 0,3 0,2 0,3 0,3-1,2 0,25 71,-3-37,5-1,3-3,92 148,-80-155,153 277,-198-340,-1 0,0 0,-2 1,-1 0,4 36,-3 117,-6-80,0-91,0 0,1-1,-1 1,1 0,0 0,0-1,1 1,-1-1,1 1,0-1,0 0,1 1,2 3,-4-7,0 0,0 0,1 0,-1 0,0 0,0 0,0 0,0-1,1 1,-1-1,0 1,1-1,-1 1,0-1,1 0,-1 0,1 1,1-1,0-1,0 1,0-1,0 0,-1 0,1 0,0 0,-1 0,1 0,-1-1,1 1,-1-1,3-3,29-26,-2-2,-1-1,46-68,-37 48,136-188,99-126,-275 366,1 1,0-1,1 1,-1-1,0 1,0 0,1 0,-1-1,0 1,1 0,-1 0,1 0,0 1,-1-1,3-1,-4 3,1-1,-1 1,1-1,-1 0,1 1,-1-1,0 1,1-1,-1 1,0-1,0 1,1-1,-1 1,0 0,0-1,0 1,0-1,0 1,1-1,-1 1,0 0,0-1,0 1,-1-1,1 1,0 0,0-1,-1 2,-14 65,13-58,-196 1003,178-889,-19 89,38-209,1 0,-2 0,1 0,0 0,-1-1,1 1,-1 0,0-1,0 1,0-1,0 0,0 0,0 0,-1 0,1 0,-1 0,1 0,-1-1,0 1,0-1,0 0,0 0,1 0,-2 0,1-1,0 1,0-1,0 0,0 1,0-2,0 1,0 0,-4-1,-13-1,-1-1,0-2,-34-10,44 11,-771-282,142 46,312 133,325 106,1 1,0-1,0 0,-1 0,1 0,0 0,0 0,0 0,0 0,0-1,0 1,0-1,1 1,-1-1,-1-2,3 3,-1 0,1 1,0-1,0 0,0 0,0 0,0 1,0-1,0 0,0 0,0 0,1 1,-1-1,0 0,0 0,1 0,-1 1,0-1,1 0,-1 1,1-1,-1 0,1 1,-1-1,1 1,0-1,-1 1,2-1,7-6,1 0,0 1,1 1,16-7,-13 6,510-231,-412 187,1 6,153-38,-181 62,1 4,1 3,172-1,-184 18,-44-2,-1-1,1-1,57-7,-76 3,1 0,-1 0,0-1,20-12,-19 9,0 2,0 0,22-7,51-9,-62 17</inkml:trace>
</inkml:ink>
</file>

<file path=ppt/ink/ink1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32:33.244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1,'1'23,"1"0,1 0,1-1,1 1,1-1,1 0,12 25,80 142,-73-144,164 272,132 251,-312-547,-1 1,-1 1,8 35,-11-27</inkml:trace>
</inkml:ink>
</file>

<file path=ppt/ink/ink1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32:34.225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1 482,'0'-8,"2"-1,-1 0,1 0,1 1,-1-1,1 1,1 0,0 0,0 0,0 0,1 1,0-1,9-8,6-7,2 1,38-31,-19 23,1 2,2 1,0 3,2 1,0 2,2 3,0 1,1 3,75-13,-18 12,0 5,0 4,163 11,-167 3,-1 4,0 4,-1 5,-1 4,166 66,-222-71,0 1,50 35,-73-43,-1 1,-1 1,0 1,-1 0,-1 2,21 27,-33-38,0 0,0-1,-1 1,0 1,0-1,-1 0,0 1,-1-1,1 1,-1 0,-1-1,1 1,-1 0,-1 0,1-1,-1 1,-1 0,1-1,-1 1,-6 12,-4 9,-2-1,-1 0,-35 46,21-31,-302 422,307-434,-23 33,-116 147,128-171,-1-1,-81 66,102-95,-1 0,0-1,-1-1,0 0,0-1,0-1,-1 0,0-2,-1 0,-24 2,-24-2,-104-5,69-3,15 5,35 1,0-2,0-3,-72-13,106 12</inkml:trace>
</inkml:ink>
</file>

<file path=ppt/ink/ink1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32:35.177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0 318,'19'22,"-1"1,-1 1,15 29,10 13,64 88,207 232,-302-374,1 2,1 0,0-1,1 0,1-1,0-1,1 0,17 8,-32-18,0-1,0 1,0-1,0 0,0 1,0-1,0 0,0 0,1 0,-1 0,0 0,0 0,0 0,0 0,0-1,0 1,0 0,0-1,0 1,0-1,0 1,0-1,0 1,0-1,1 0,0-1,0 0,-1-1,1 1,-1 0,1 0,-1-1,0 1,0-1,0 1,1-5,1-9,0-1,1-31,-3 31,13-692,-17 460,3 186,0 51</inkml:trace>
</inkml:ink>
</file>

<file path=ppt/ink/ink1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32:36.842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130 639,'2'15,"1"1,0-2,1 1,0 0,1-1,1 0,12 22,-3-4,426 832,-298-619,-54-97,-88-145,1 0,-1 0,1 0,-1 1,0-1,0 0,0 1,-1-1,1 6,-1-8,0-1,0 0,0 0,0 1,0-1,0 0,0 0,0 0,0 1,0-1,0 0,0 0,0 1,0-1,-1 0,1 0,0 0,0 1,0-1,0 0,0 0,-1 0,1 0,0 1,0-1,0 0,0 0,-1 0,1 0,0 0,0 0,0 0,-1 1,1-1,0 0,0 0,-1 0,1 0,0 0,0 0,-1 0,1 0,0 0,-1 0,-18-16,-40-59,2-3,-62-115,83 133,-256-460,218 368,-85-245,147 361,1-1,2-1,2 0,1 0,2 0,2-72,3 96,1 0,1 0,0 0,0 0,2 0,-1 1,2 0,0 0,10-16,-10 20,1 0,1 0,0 0,0 1,0 0,1 1,0 0,1 0,-1 1,1 1,0-1,22-7,-7 5,1 2,0 0,0 2,0 0,1 2,-1 1,36 4,-7 2,0 2,77 22,-50-3,-2 4,95 48,-167-74,1 0,-1 1,0 0,-1 0,1 1,7 7,-12-10,-1-1,0 1,0-1,0 1,0 0,-1 0,1 0,-1 0,0 0,1 0,-1 1,-1-1,1 0,0 0,-1 1,0-1,0 1,0-1,0 0,-1 5,-9 36,-3-1,-33 80,19-56,-165 501,170-487,-4-1,-48 105,62-169,4-17,8 0,0 0,0 0,0 0,0 0,0 0,0 0,0 0,0 0,0 0,1 0,-1 0,0 0,1 0,-1 0,1 0,-1 0,1 0,-1 0,1 0,0 1,0-1,-1 0,1 0,0 1,0-1,0 0,1 0,3-2,0 0,1 1,-1 0,1 0,-1 0,1 0,0 1,0 0,0 0,-1 1,1-1,0 1,0 0,0 1,11 2,8 2,-1 2,35 14,-28-10,177 64,150 51,-40-37,-248-75,1-3,113 4,-171-15,4 0,-1 1,0 0,19 5,-19-2</inkml:trace>
</inkml:ink>
</file>

<file path=ppt/ink/ink1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32:39.425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1423 1,'-1'32,"2"-1,1 1,1-1,2 1,15 54,240 564,-98-268,-146-343,-2 0,-2 0,-1 1,-2 1,-2 0,-2 0,0 51,7 101,-1-34,-12-157,1 0,0 1,0-1,1 0,-1 1,1-1,-1 0,1 0,-1 0,1 1,0-1,0 0,0 0,3 3,-4-4,0-1,1 0,-1 0,0 0,1 0,-1 1,0-1,1 0,-1 0,1 0,-1 0,0 0,1 0,-1 0,0 0,1 0,-1 0,0 0,1 0,-1 0,1 0,-1 0,0-1,1 1,-1 0,0 0,1 0,-1-1,0 1,1 0,13-20,18-55,-4-1,34-145,-19 58,64-187,-106 347,11-25,-4 24,1 15,-4 5,-2 0,1 0,-2 1,0-1,-1 1,-2 30,0-7,14 360,-1 122,-12-520,1 9,-1-1,-1 1,1 0,-2-1,0 1,-5 16,6-25,0 1,0-1,-1 1,1-1,-1 0,0 1,0-1,0 0,0 0,0 0,0-1,-1 1,1-1,0 1,-1-1,0 0,1 1,-1-1,1-1,-1 1,0 0,0-1,0 1,1-1,-1 0,0 0,0 0,0 0,1 0,-5-2,-40-6,0-2,0-2,-62-25,19 6,-426-144,-80-26,-10 37,399 116,206 48,1 0,0 0,0 0,0 0,0 0,0 0,0 0,0 0,0 0,0 0,-1 0,1 0,0 0,0 0,0 0,0 0,0 0,0-1,0 1,0 0,0 0,0 0,0 0,0 0,-1 0,1 0,0 0,0 0,0 0,0-1,0 1,0 0,0 0,0 0,0 0,0 0,0 0,0 0,0 0,0 0,0-1,0 1,0 0,0 0,0 0,0 0,1 0,-1 0,0 0,0 0,0 0,0-1,0 1,0 0,0 0,0 0,0 0,0 0,0 0,0 0,0 0,1 0,-1 0,0 0,0 0,0 0,12-7,14-3,421-122,370-131,-10-37,-747 272,85-54,1-1,-83 52,0 2,2 4,79-20,-136 47,-11 10,-14 15,14-23,-86 144,-89 200,87-161,42-89,-27 49,-77 214,122-245,25-98</inkml:trace>
</inkml:ink>
</file>

<file path=ppt/ink/ink1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32:41.588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23 10,'0'0,"1"0,-1-1,0 1,0 0,0 0,0-1,0 1,0 0,0 0,0-1,0 1,0 0,0 0,0-1,0 1,0 0,0 0,0-1,0 1,0 0,0 0,0-1,-1 1,1 0,0 0,0-1,0 1,0 0,0 0,-1 0,1-1,0 1,0 0,0 0,-1 0,1 0,0-1,0 1,-1 0,1 0,0 0,0 0,-1 0,1 0,0 0,0 0,-1 0,1 0,0 0,-1 0,1 0,0 0,0 0,-1 0,1 0,0 0,0 0,-1 0,1 0,0 1,-1-1,-10 18,10-5,0 0,0 0,2 1,-1-1,2 0,0 0,0 0,1 0,7 20,9 15,25 49,-33-75,262 498,-222-441,-43-63</inkml:trace>
</inkml:ink>
</file>

<file path=ppt/ink/ink1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32:42.586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721 1,'7'22,"2"0,0-1,1 1,19 27,-2-1,127 212,51 101,-195-339,-1 0,-1 1,11 47,-19-67,-1 0,1 0,0 0,-1 0,0 0,1-1,-1 1,0 0,-1 0,1-1,0 1,-1 0,0-1,1 0,-1 1,0-1,0 0,0 0,-1 0,-3 3,-61 40,45-32,-338 201,308-189,0-2,-1-3,-1-2,-1-2,-78 11,49-13,46-7,-1-1,1-2,-62-1,98-2,1-1,-1 0,1 0,0 0,-1 0,1 0,-1-1,1 1,0 0,-1-1,1 1,0-1,-1 1,1-1,0 0,0 1,-1-1,1 0,0 0,0 0,0 0,0 0,0 0,0 0,0 0,1 0,-1-1,0 1,1 0,-1 0,1-1,-1 1,1-1,-1 1,1 0,0-2,0-1,1 1,-1 0,1 0,0 0,0 0,0 0,1 0,-1 0,1 1,0-1,-1 0,1 1,0-1,1 1,2-3,9-7</inkml:trace>
</inkml:ink>
</file>

<file path=ppt/ink/ink1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32:43.308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1,'1'9,"0"1,0 0,1-1,1 1,-1-1,2 0,-1 0,1 0,1 0,7 11,10 14,33 37,-13-18,81 107,77 111,186 334,-374-588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09:22.179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1270 1029,'-251'10,"205"-4,-1 1,1 2,-57 20,53-10,0 1,0 3,2 3,2 1,0 2,2 2,1 2,1 2,-52 57,65-59,2 0,1 2,1 1,3 0,0 2,3 1,1 0,2 2,2 0,1 0,2 1,-6 56,14-79,2 0,0 0,1 1,2-1,-1 0,2 0,1-1,0 1,1 0,1-1,9 19,-8-24,0-1,1 0,0 0,1-1,0 0,0-1,1 0,1 0,0-1,0-1,0 1,1-2,1 0,-1 0,25 8,8-1,1-1,0-3,0-2,1-2,79 1,-9-10,128-18,-205 16,87-13,-113 15,0-1,0 0,0 0,0-2,-1 0,16-9,-26 12,0 1,0-1,0 1,0-1,-1 0,1 0,-1 0,0 0,0-1,0 1,0 0,-1-1,1 1,-1-1,0 0,0 0,0 1,-1-1,1 0,-1-5,0-7,-1-1,0 1,-6-25,6 35,-31-147,-57-162,-77-140,-76-65,174 399,-5 4,-101-122,136 193,-58-54,75 81,-1 1,-1 1,0 0,-46-22,69 38,-1 0,0 1,0-1,0 0,0 1,0-1,0 1,0-1,0 1,0 0,0-1,0 1,0 0,0 0,0 0,0 0,-1 0,1 0,0 0,0 0,0 0,0 0,0 1,0-1,0 0,0 1,0-1,0 1,-2 0,3 1,-1-1,1 1,0 0,0 0,0-1,0 1,0 0,0 0,0-1,0 1,1 0,-1-1,0 1,1 0,0-1,0 3,37 68,36 37,5-4,4-3,5-3,5-5,126 101,554 368,-757-552</inkml:trace>
</inkml:ink>
</file>

<file path=ppt/ink/ink1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32:44.378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1 257,'-1'-14,"1"0,1 0,0 1,1-1,6-20,-6 28,0 1,1 0,0-1,0 1,0 0,1 1,-1-1,1 1,0-1,0 1,1 0,-1 1,1-1,0 1,9-5,8-4,0 0,2 2,-1 1,1 0,1 2,-1 1,27-4,-40 9,0 0,1 1,-1 0,0 0,0 2,0-1,0 1,0 1,0 0,0 0,-1 1,1 1,-1 0,0 0,0 1,-1 0,0 1,11 9,56 60,-3 3,119 170,-189-246,0 0,0 1,-1 0,1 0,-1-1,0 1,0 1,-1-1,1 0,-1 0,0 1,0-1,0 0,-1 1,1-1,-1 1,0-1,0 1,-1-1,0 0,1 1,-1-1,-1 1,1-1,-1 0,1 0,-1 0,0 0,-1 0,1 0,-1-1,0 1,0-1,0 0,0 1,0-2,-6 5,-79 68,-3-4,-4-3,-115 60,187-114,12-6,0-2,0 1,0-2,-1 1,1-1,-1-1,0 0,-1-1,1 0,-19 1,-33 6,47-5</inkml:trace>
</inkml:ink>
</file>

<file path=ppt/ink/ink1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32:45.712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419 552,'-78'-1,"-90"3,163-2,0 1,0-1,0 1,0 0,1 0,-1 1,0 0,0 0,1 0,-1 0,1 1,0-1,0 1,0 0,0 1,0-1,1 0,-1 1,1 0,0 0,0 0,0 0,1 1,0-1,-1 1,-1 7,-2 8,1 2,1-1,0 0,0 41,4-52,-2 17,2 1,0 0,9 52,-5-64,0-1,1 1,0-1,2 0,-1 0,2-1,0 0,12 15,3 0,1-1,2-1,1-2,1 0,0-2,2-1,35 19,3-4,1-2,98 33,-137-56,1-3,-1 0,1-2,1-1,-1-2,1-1,0-1,49-4,-77 1,-1 1,0-1,0 0,0-1,1 1,-1 0,0-1,-1 0,1 0,0 1,0-2,-1 1,1 0,-1 0,0-1,0 0,0 1,0-1,2-4,3-7,0 0,-1 0,4-17,1-3,11-24,-3-2,-2 0,-3-1,-3 0,-2-1,1-118,-11 157,-1 0,-1-1,-1 1,-1 0,-1 0,-1 1,-16-35,7 26,-1 1,-1 0,-1 1,-37-40,2 13,-2 2,-3 3,-122-81,154 113,7 5,0 0,0 1,-1 1,0 1,-1 1,-1 0,-33-8,50 18,0-1,1 1,-1 1,0-1,0 1,0 0,1 0,-1 1,1 0,-1 0,1 0,-1 0,1 1,0 0,0 0,1 1,-9 6,-8 9,2 0,-27 35,19-21,1-5,2 2,1 1,1 0,2 2,1 0,2 2,1-1,2 2,-15 54,22-62,0-7</inkml:trace>
</inkml:ink>
</file>

<file path=ppt/ink/ink1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32:47.038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17,'51'-9,"-46"7,0 1,0 0,0-1,0 2,0-1,0 0,0 1,0 0,1 1,-1-1,0 1,0 0,0 0,8 3,7 7,0 0,0 2,-1 1,-1 0,32 31,3 3,-23-24,-17-15,0 1,-1 1,13 14,-21-20,-1-1,0 1,0-1,0 1,0 0,-1 0,0 0,0 0,-1 1,1-1,-1 0,0 1,0 7,-3 206,-2-71,3-74,3 87,-2-159,0 1,0-1,0 1,1-1,-1 1,1-1,-1 0,1 1,0-1,0 0,0 0,0 0,1 0,-1 0,0 0,1 0,2 3,-2-4,-1-1,1 1,-1 0,0-1,1 1,-1-1,1 1,0-1,-1 0,1 0,-1 0,1 0,-1 0,1 0,0 0,-1 0,1-1,-1 1,1 0,1-2,4-1,0 0,-1-1,1 0,-1 0,0-1,0 0,0 0,-1 0,8-9,-5 4,1 1,0 1,0 0,1 0,11-6,4-2</inkml:trace>
</inkml:ink>
</file>

<file path=ppt/ink/ink1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32:48.317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631 1,'-12'1,"-1"0,0 1,1 1,0 0,-1 1,1 0,1 0,-1 2,1-1,0 2,0-1,0 1,1 1,-14 13,-12 14,1 1,-38 54,52-64,-10 17,1 1,2 1,2 2,-36 92,37-70,4 1,-26 142,44-197,1 1,0 0,2 0,-1 0,2 1,2 18,-2-31,1 1,-1-1,1 1,-1-1,1 0,1 0,-1 0,1 0,-1 0,1 0,0-1,0 0,1 1,-1-1,1 0,0 0,-1-1,1 1,0-1,1 0,-1 0,0 0,1-1,-1 0,8 2,49 8,1-2,112 0,-130-8,-1-3,0-2,0-1,0-3,0-1,-1-2,48-20,23-7,-57 20,-1-2,93-47,-105 35,-30 18</inkml:trace>
</inkml:ink>
</file>

<file path=ppt/ink/ink1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33:11.121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455 32,'0'-32,"4"51,3 27,82 311,-50-213,290 897,-219-685,-66-197,-44-157,0 0,0-1,1 1,-1-1,1 1,-1-1,1 1,0-1,0 0,-1 1,1-1,0 0,0 1,0-1,0 0,1 0,-1 0,0 0,0 0,3 1,-3-2,0 0,1 0,-1 0,0 0,0 0,0-1,0 1,0 0,0-1,0 1,0 0,1-1,-1 1,-1-1,1 0,0 1,0-1,0 0,0 0,0 0,0-1,7-7,-2 0,1-1,-1 0,7-16,166-371,26-55,-174 385,88-168,-102 216,-17 19,0 0,1 0,-1 1,0-1,1 0,-1 0,0 0,1 0,-1 0,0 0,1 0,-1 1,0-1,0 0,1 0,-1 0,0 1,0-1,1 0,-1 0,0 1,0-1,1 0,-1 0,0 1,0-1,0 0,0 1,0-1,0 0,1 1,-1-1,0 0,0 1,0-1,0 1,2 47,-2-43,-17 315,2-105,-48 365,61-564,-2 24,3-27,0 0,0 0,-2 0,1 0,-6 14,7-24,0-1,-1 1,1 0,-1-1,0 1,1-1,-1 1,0-1,0 0,0 0,-1 0,1 0,-1 0,1 0,-1-1,1 1,-1-1,0 0,0 0,0 0,1 0,-1 0,0-1,0 1,0-1,-6 0,-42-1,0-2,0-2,0-3,1-2,0-2,1-2,0-3,-63-31,-40-29,-167-114,127 72,147 95,-1 3,-2 1,-97-26,92 31,52 15,0 0,0 0,0 0,1 0,-1 0,0-1,0 1,0 0,1 0,-1 0,0-1,0 1,1-1,-1 1,0 0,1-1,-1 1,0-1,1 1,-1-1,1 0,-1 1,1-1,-1 0,1 1,0-1,-1 0,1 1,0-1,-1-1,2 1,0 0,0 0,0 0,0 0,0 0,1 0,-1 0,0 1,0-1,1 0,-1 1,0-1,1 1,1-1,60-12,-63 13,455-52,3-1,526-134,-913 172,-54 16</inkml:trace>
</inkml:ink>
</file>

<file path=ppt/ink/ink1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33:12.193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72 140,'-68'-137,"64"135,5 15,7 22,41 69,101 161,-78-145,158 251,-55-94,-104-139,-59-110</inkml:trace>
</inkml:ink>
</file>

<file path=ppt/ink/ink1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33:12.878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1 493,'6'-1,"0"-1,1 1,-1-1,0 0,0-1,0 1,10-7,24-9,198-40,-69 19,-45 7,460-133,-457 125,-52 17,107-48,-152 58,-5 2</inkml:trace>
</inkml:ink>
</file>

<file path=ppt/ink/ink1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33:13.590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0 475,'5'0,"1"-1,-1 0,0 0,0 0,0-1,0 0,8-4,14-5,1180-357,-964 304,-192 52,-28 7</inkml:trace>
</inkml:ink>
</file>

<file path=ppt/ink/ink1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33:14.722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1,'5'4,"0"0,0 0,-1 0,1 1,-1 0,4 6,513 656,-475-611,190 251,-235-305,24 25,-24-27,0 0,-1 0,1 0,0 0,0 1,-1-1,1 0,0 0,0 0,-1-1,1 1,0 0,0 0,-1 0,1 0,0-1,-1 1,1 0,0-1,-1 1,1-1,0 1,-1 0,1-1,-1 1,1-1,-1 0,1 1,-1-1,1 1,-1-1,0 0,1 1,-1-1,0 0,1 1,-1-1,0 0,0 0,0 1,0-1,0-1,7-19,-2-1,-1 0,0 0,-2 0,0-31,4-32,-1 49,2 0,1 0,1 1,2 0,25-52,-30 73,2 0,0 1,0 0,1 0,1 1,0 0,1 0,0 2,0-1,1 1,1 1,0 0,0 1,1 0,22-9,-11 10,-1 1,1 1,0 1,0 1,0 1,1 1,-1 1,0 2,1 0,-1 2,0 1,29 9,-13-1,-1 2,0 1,-2 2,0 2,-1 1,50 39,-82-57,-1 0,0 0,0 1,-1-1,1 1,-1 0,1 0,-1 0,-1 1,4 5,-5-8,-1 0,0 0,1 0,-1-1,0 1,0 0,0 0,0-1,-1 1,1 0,0 0,-1-1,0 1,1 0,-1-1,0 1,1 0,-1-1,0 1,0-1,0 1,-1-1,1 0,0 0,0 1,-1-1,1 0,-1 0,1 0,-1 0,1 0,-4 0,-68 39,-2-4,-80 26,71-29,20-7,-164 58,217-81,1-2,-1 0,1 0,-1-1,1 0,-1-1,0 0,1-1,-17-5,-20-1,25 5</inkml:trace>
</inkml:ink>
</file>

<file path=ppt/ink/ink1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33:16.191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544 865,'-1'1,"1"1,-1-1,1 0,-1 1,0-1,1 0,-1 0,0 0,0 0,0 0,0 0,0 0,0 0,0 0,0 0,0 0,0 0,-2 0,-28 15,23-12,-15 9,1 0,1 2,0 1,1 0,1 2,0 0,-19 25,7-4,2 2,-43 78,38-52,2 1,4 2,2 1,-22 106,47-174,0-1,0 1,1 0,0 0,-1 0,1 0,0 0,1 0,-1 0,0 0,1 0,0 0,-1-1,1 1,3 5,-4-8,0 1,1-1,-1 1,1-1,-1 0,1 1,0-1,-1 1,1-1,-1 0,1 0,0 1,-1-1,1 0,0 0,-1 0,1 1,0-1,-1 0,1 0,0 0,-1 0,1 0,1-1,24-13,-13 1,0-1,0 0,-1-1,-1 0,-1-1,0 0,-1-1,-1 0,0 0,-1-1,-1 0,-1 0,3-20,4-32,-3-1,-1-78,-6 109,0-50,-2 43,2 0,13-79,-15 124,1-1,-1 1,1 0,0-1,0 1,-1 0,1 0,1 0,-1-1,0 1,0 0,1 1,-1-1,4-3,-4 4,0 1,0-1,0 1,0 0,0-1,0 1,0 0,0 0,0 0,0 0,0-1,1 2,-1-1,0 0,0 0,0 0,0 0,0 1,0-1,0 0,0 1,0-1,1 1,6 5,0 1,0-1,0 1,-1 0,11 14,-4-5,1 1,240 236,-222-225,1-3,1 0,1-3,1 0,1-3,59 22,-76-33,-3-1,1-1,-1 0,1-1,0-1,0-1,24 1,-40-5,0 1,0-1,0 0,-1 1,1-1,0-1,-1 1,1 0,-1-1,1 1,-1-1,0 0,1 0,-1 0,0 0,0 0,0 0,-1-1,1 1,-1 0,1-1,-1 0,0 1,0-1,2-5,2-8,-1-1,0 0,2-19,-4 22,6-59,-2 0,-4 0,-2 0,-4-1,-4 1,-2 1,-4 0,-2 0,-4 1,-3 2,-3 0,-60-114,66 150,-32-43,44 67,1 0,-1 0,-1 1,1 0,-2 0,1 1,-1 0,-16-8,24 14,1 0,0 0,0 1,0-1,0 0,-1 1,1-1,0 1,-1-1,1 1,0 0,-1-1,1 1,0 0,-1 0,1 0,-1 0,1 0,0 0,-1 1,1-1,0 0,-1 1,1-1,0 1,-1-1,1 1,0 0,0-1,0 1,0 0,0 0,0 0,0 0,0 0,0 0,0 0,0 0,0 0,1 1,-1-1,0 0,1 0,-1 1,1-1,0 0,-1 1,1-1,0 3,-1 4,1-1,0 1,0 0,1 0,0 0,0-1,4 13,5 5,0 0,2 0,0-2,2 1,0-2,2 0,0 0,2-2,0 0,22 18,9 4,3-2,1-2,59 31,40 12,75 47,-201-111,-2 2,1 1,-2 1,-1 1,-1 1,27 36,-17-15,3 2,45 85,-72-118,0 0,-2 1,1-1,-2 2,0-1,0 0,-2 1,0-1,0 1,-2 0,-1 24,-4-12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09:23.46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0 263,'1'5,"1"0,-1 0,1 0,0 0,0 0,1-1,-1 1,1-1,0 1,6 5,2 6,43 62,2-3,4-2,3-3,2-3,4-3,143 103,-201-159,0-1,0 0,0-1,1 0,0-1,0 0,23 5,-30-9,0 0,0-1,0 0,1 0,-1 0,0-1,0 0,0 0,0 0,0 0,0-1,0 0,0 0,0 0,-1-1,1 1,-1-1,0 0,1 0,-1-1,-1 1,5-6,24-31,-1-2,-2-2,-3 0,31-69,-36 69,-2-2,-2 0,-3-1,10-50,-18 66,-2-1,-1 1,-1-1,-2 0,-1 0,-1 0,-9-39,10 68,-13-47,14 48,-1 0,1 0,-1 0,0 0,0 0,0 0,0 0,0 1,-1-1,1 0,0 1,-1-1,1 0,-1 1,0 0,1-1,-1 1,0 0,-3-2,4 3,1 0,-1 0,1 1,-1-1,1 0,-1 0,1 0,-1 0,1 1,-1-1,1 0,0 0,-1 1,1-1,0 0,-1 1,1-1,0 0,-1 1,1-1,0 0,-1 1,1-1,0 1,0-1,0 1,-1-1,1 0,0 1,0-1,0 1,0-1,0 1,0-1,0 1,0-1,0 1,0-1,0 1,0-1,0 1,1-1,-1 1,0-1,0 0,0 1,1-1,-1 1,10 26,-5-17,2 0,0 0,0-1,0 0,1 0,1-1,-1 0,19 12,85 48,-94-58,34 18,1-3,106 36,-123-50,0-3,0-1,1-2,0-1,68-2,-93-3,1 0,-1-1,0-1,1 0,-1 0,-1-1,1-1,0 0,-1-1,0 0,-1 0,1-1,-1-1,0 0,-1 0,0-1,0 0,8-12,-5 6</inkml:trace>
</inkml:ink>
</file>

<file path=ppt/ink/ink1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33:17.960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1971,'3'-1,"1"0,-1-1,0 1,0-1,1 0,-1 1,0-1,-1-1,1 1,0 0,-1-1,1 1,1-4,12-9,134-102,55-47,73-95,-209 187,107-144,-174 214,-1 0,1 0,-1 0,1 0,-1 0,0 0,0-1,0 1,0 0,0-1,-1 1,1-1,-1 1,1-1,-1 1,0-1,0 1,0-1,0 1,-1-1,0-2,0 3,0 0,0 0,-1 1,1-1,-1 0,1 1,-1-1,0 1,0-1,1 1,-1 0,0 0,0 0,0 0,-1 0,1 0,0 1,-4-2,-7 0,-1 0,1 1,-1 0,0 1,0 1,-19 2,7 3,1 1,0 0,1 2,0 1,1 1,0 1,0 1,1 1,1 0,0 2,-22 22,6-2,2 2,2 0,1 3,-45 76,56-81,2 1,2 1,-20 62,30-76,1 1,1 0,1 1,1-1,2 0,0 1,3 25,-1-46,-1-1,1 1,0-1,0 0,0 1,1-1,0 0,-1 0,1 0,1 0,-1 0,1 0,-1-1,1 1,0-1,0 0,4 3,-2-2,1-1,-1 0,1 0,0 0,-1-1,1 0,0 0,0-1,1 0,11 2,8-3,0-1,-1-1,1-1,43-10,-33 3,1-1,-2-1,1-3,51-28,128-92,-155 95,429-323,-301 218,-33 27,233-229,-376 335,-7 8,0 0,-1 0,1-1,-1 0,0 0,0 0,0 0,-1-1,0 0,0 1,-1-1,1 0,2-12,-5 16,0 1,-1 0,1 0,0 0,-1 0,1 0,-1 0,1 0,-1 0,0 0,1 0,-1 0,0 0,0 0,1 1,-1-1,0 0,0 1,0-1,0 0,0 1,0-1,0 1,0-1,0 1,-1 0,1 0,0-1,0 1,0 0,-2 0,-42-1,37 1,-10 1,0 1,0 1,1 0,-1 1,1 1,0 1,0 0,-30 17,24-10,1 2,0 1,1 0,1 1,-25 29,10-4,1 2,3 0,2 3,1 0,-25 62,-19 71,65-157,0 0,2 0,0 1,2-1,0 1,1 25,3-44,-1 0,1 0,0 0,0 0,1 0,-1 0,1-1,0 1,0 0,1-1,0 1,-1-1,1 0,1 0,-1 0,0-1,1 1,6 4,-8-6,1-1,0 1,-1-1,1 1,0-1,0 0,0 0,0 0,0-1,1 1,-1-1,0 0,0 0,0 0,0 0,0 0,1 0,-1-1,0 0,0 0,0 0,0 0,0 0,-1 0,1-1,0 1,0-1,-1 0,1 0,3-4,0 0,0-1,0 0,-1 0,0-1,0 1,-1-1,0 0,5-14,21-75,-22 64,21-70,77-312,-94 347,-2-2,-3 1,-3-1,-6-77,0 125,-1 0,-1 0,-1 1,-1 0,-1 0,-1 0,0 1,-17-28,9 22,-2 0,-1 1,-1 1,-1 1,-31-27,50 48,0 0,0 1,0-1,0 0,0 1,-1 0,1-1,-1 1,1 0,-1 0,1 1,-4-2,6 2,-1 0,1 0,0 0,0 0,-1 0,1 0,0 0,-1 0,1 1,0-1,0 0,-1 0,1 0,0 0,0 0,0 1,-1-1,1 0,0 0,0 0,0 1,-1-1,1 0,0 0,0 1,0-1,0 0,0 0,0 1,0-1,-1 0,1 0,0 1,0-1,0 0,0 1,0-1,8 23,60 95,157 206,-130-194,19 30,-24-29,193 216,-243-306,9 10,75 61,-104-98</inkml:trace>
</inkml:ink>
</file>

<file path=ppt/ink/ink1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33:18.747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1,'6'1,"0"1,0 0,0 1,0-1,0 1,0 0,-1 1,0-1,8 8,5 1,535 412,-535-408,195 165,325 259,-508-417,-10-6</inkml:trace>
</inkml:ink>
</file>

<file path=ppt/ink/ink1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33:19.627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0 284,'2'-9,"0"-1,1 1,0 0,0 0,1 0,0 0,6-10,0 1,-3 6,0 0,1 1,0 0,1 0,0 1,1 0,0 1,0 0,1 1,0 0,1 1,0 0,0 0,0 1,1 1,26-7,-11 4,0 2,1 0,0 3,0 0,0 1,0 2,29 4,-55-4,0 1,0-1,0 1,0 0,0 0,-1 0,1 0,0 0,-1 1,1-1,-1 1,1 0,-1 0,0 0,0 0,1 0,-2 0,1 0,0 1,0-1,-1 1,1-1,-1 1,0 0,0 0,0-1,0 1,0 0,-1 0,1 5,1 10,-1 0,-1 1,-1-1,-3 21,0 5,4-36,-1 51,-2 1,-3-1,-2 0,-18 63,25-119,0 1,0-1,-1 0,1 0,-1 0,0 0,0 0,0 0,0-1,-4 5,-7 2</inkml:trace>
</inkml:ink>
</file>

<file path=ppt/ink/ink1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33:20.363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22,'57'0,"0"2,-1 3,1 3,-1 1,-1 4,100 35,-61-8,-2 3,-2 5,-2 3,-2 5,-3 3,123 113,-193-161,0 0,-1 2,-1-1,0 2,0 0,-1 0,-1 0,0 1,-1 1,7 21,-14-36,0 1,-1 0,0 0,1 0,-1 0,0 0,0 0,0 0,0 0,-1 0,1 0,-1 0,1 0,-1 0,1 0,-1 0,0 0,0-1,0 1,0 0,0-1,0 1,-2 2,-1-2,1 1,-1 0,0-1,0 0,1 0,-1 0,-1 0,1 0,0-1,-5 1,-7 1,0 0,0-2,0 0,-29-2,32-1,-1 0,1 0,0-1,1-1,-1-1,0 1,1-2,0 0,0 0,1-1,-18-14,14 8,0-1,1-1,1 0,0-1,2 0,-1-1,-9-20,3-1,2-1,1 0,2-1,2 0,2-1,-8-80,16 91,2-1,1 0,7-39,0 4,-6 40</inkml:trace>
</inkml:ink>
</file>

<file path=ppt/ink/ink1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33:21.176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103 1,'-2'0,"0"1,-1 0,1-1,0 1,0 0,0 0,0 1,0-1,0 0,0 1,0-1,0 1,1-1,-1 1,0 0,1 0,0 0,-1 0,1 0,-1 2,-24 52,21-44,-1 2,0 0,1 0,1 1,1 0,0 0,1 0,0 0,1 0,1 0,0 0,1 0,6 26,-5-31,1-1,0 0,1 0,0 0,0 0,1-1,0 0,0 0,1 0,0 0,1-1,0 0,0-1,0 1,1-1,0-1,0 1,0-1,1-1,16 7,5-2,0-2,0 0,0-2,1-2,0-1,0-1,38-4,-65 3,-1 0,1-1,0 1,0-1,-1 0,1 0,0-1,-1 1,1-1,-1 1,1-1,-1 0,0-1,0 1,0 0,5-6,-4 2,0 1,0-1,-1 0,1 0,-1 0,-1 0,1 0,-1-1,2-7,-1 0,-1-1,0 0,-1 0,-1 1,0-1,-1 0,-1 0,-4-22,3 30,1 0,-1 0,-1 1,1-1,-1 1,0-1,0 1,-1 0,0 1,0-1,0 1,-1 0,0 0,0 1,0-1,0 1,-1 1,0-1,1 1,-1 1,0-1,-1 1,1 0,-9-1,-19-3,-1 2,1 1,-64 4,73-1,-74 2,75-2</inkml:trace>
</inkml:ink>
</file>

<file path=ppt/ink/ink1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33:22.540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1,'4'2,"0"0,0 0,-1 0,1 0,0 1,-1 0,0 0,1 0,-1 0,0 0,3 6,4 2,21 25,-1 2,40 66,-14-20,313 416,-96-134,-216-276,-46-81,-7-18,-7-22,-42-135,-9-41,46 170,3 0,1 0,0-61,5 89,-1-1,1 1,1-1,0 1,0 0,1 0,0 0,0 0,1 0,0 1,1 0,0-1,0 2,1-1,0 1,0-1,1 2,0-1,0 1,0 0,1 0,0 1,0 0,0 1,1 0,-1 0,1 0,18-3,4-1,0 2,1 1,-1 1,1 2,43 2,-52 1,-1 2,1 0,-1 1,0 1,0 1,0 1,-1 1,26 14,-42-20,0 1,0 0,0 1,-1-1,1 1,-1 0,0 0,0 0,0 0,-1 1,0 0,0 0,0 0,0 0,-1 0,0 0,0 1,2 5,-3-3,0 0,-1 0,0 0,0 0,-1 0,0 0,0 0,0 0,-1 0,-1 0,-4 11,-2-1,0-1,0 0,-2 0,0-1,-1-1,0 0,-1 0,-1-1,-29 22,6-13,-1-2,-1-2,-1-1,-58 17,41-15,-70 34,111-45</inkml:trace>
</inkml:ink>
</file>

<file path=ppt/ink/ink1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33:23.139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14 18,'0'-1,"0"0,0 0,0 0,-1 0,1 0,0 0,-1 0,1 0,-1 0,1 0,-1 0,1 0,-1 0,0 0,0 0,0 0,-5 0,6 12,5 4,1 1,0-1,0 0,2-1,9 15,7 14,73 133,8-3,156 194,-243-344,-6-6</inkml:trace>
</inkml:ink>
</file>

<file path=ppt/ink/ink1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33:25.387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374 280,'77'-94,"-75"92,0-1,0 0,0 0,0 0,-1 0,1 0,-1 0,0-1,0 1,0 0,-1-1,1 1,-1-1,1 1,-1-1,0 1,-1 0,1-1,-1-4,-1 4,0-1,0 0,0 1,0 0,-1-1,0 1,0 0,0 0,0 1,0-1,-1 1,-4-4,-2-1,-1 1,1 1,-1 0,0 0,-1 1,1 0,-1 1,0 0,0 1,-13-1,13 2,1 2,-1-1,0 1,1 1,-1 0,0 1,1 0,-1 0,-19 8,24-6,0-1,0 1,0 1,0 0,1 0,0 0,0 0,0 1,1 0,-1 0,2 1,-1 0,1-1,0 2,-4 6,-3 12,1 0,1 1,1 0,1 0,2 0,1 1,1 0,1 0,2 28,0-41,1 0,1 0,0 0,1-1,1 1,0-1,1 0,0 0,1 0,1-1,0 0,1 0,0 0,1-1,0-1,1 1,1-2,16 15,-21-22,-1 1,1-1,1 0,-1 0,0-1,1 1,0-2,-1 1,1-1,0 0,0 0,-1-1,1 1,0-2,0 1,8-2,11-4,0 0,47-18,-37 11,-27 10,107-36,147-72,-258 108,0 1,-1-2,1 1,-1 0,0-1,0 0,0 0,-1 0,1 0,-1-1,0 0,0 1,2-7,17-23,-20 31,0 1,0 0,0 0,0-1,0 1,1 1,-1-1,1 0,-1 1,1-1,0 1,0 0,0 0,-1 0,1 0,0 0,5 0,-2 1,0 0,0 0,-1 1,1-1,0 2,-1-1,1 0,-1 1,6 3,10 5,0 2,0 1,30 24,-36-26,7 5,58 47,-74-59,-2 1,1-1,0 1,-1 0,0 1,0-1,-1 1,0 0,0 0,0 0,4 11,-7-17,0 0,-1 0,1 0,0 0,0 0,0 0,0 0,0 0,0 0,0 0,0 0,0 0,0 0,0 0,-1 0,1 0,0 0,0-1,0 1,0 0,0 0,0 0,0 0,0 1,-1-1,1 0,0 0,0 0,0 0,0 0,0 0,0 0,0 0,0 0,0 0,0 0,-1 0,1 0,0 0,0 0,0 0,0 0,0 0,0 1,0-1,0 0,0 0,0 0,0 0,0 0,0 0,0 0,0 0,0 0,0 1,0-1,-12-13,-12-20,-42-102,58 117,2 0,0 0,1-1,1 0,-4-36,8 54,0-1,-1 1,1-1,0 1,0-1,0 0,0 1,0-1,0 1,1-1,-1 1,0-1,1 1,-1-1,1 1,-1 0,1-1,0 1,0 0,0-1,0 1,-1 0,2 0,-1 0,0 0,0 0,0 0,0 0,1 0,-1 0,0 0,1 1,-1-1,1 1,-1-1,0 1,1-1,-1 1,1 0,0 0,-1 0,1 0,-1 0,1 0,-1 0,1 0,-1 1,2 0,9 2,0 1,0 0,0 1,19 11,-21-11,36 21,-1 1,-1 3,58 51,-79-54,-22-27,-1 0,1 1,-1-1,1 1,-1-1,0 1,1-1,-1 1,1-1,-1 1,0-1,0 1,1-1,-1 1,0-1,0 1,1 0,-1-1,0 1,0 0,0-1,0 1,0-1,0 1,0 0,0-1,0 1,-1 0,1-1,0 1,0-1,0 1,-1-1,1 1,0 0,-1-1,1 1,0-1,-1 1,1-1,-1 0,1 1,-1-1,1 1,-1-1,1 0,-2 1,0-1,1 0,-1 0,0-1,0 1,0-1,1 1,-1-1,0 0,1 0,-1 1,0-1,1 0,-1-1,1 1,0 0,-1 0,1-1,0 1,0 0,-1-1,0-1,-26-41,23 36,-15-25,-29-70,43 87,0 0,2-1,0 0,0 0,2 0,-1-32,2 47,1 0,0 0,1 0,-1 0,0 0,0 0,1 1,-1-1,1 0,0 0,0 0,-1 0,1 1,0-1,0 0,1 1,-1-1,0 1,0-1,1 1,-1 0,1 0,2-2,-1 2,0-1,1 1,-1 0,0 0,1 1,0-1,-1 1,1-1,-1 1,1 0,6 2,9 1,0 2,0 0,30 13,-43-15,14 3,0 2,-1 0,0 2,0 0,-1 1,-1 0,0 2,0 0,-2 1,23 25,-24-21</inkml:trace>
</inkml:ink>
</file>

<file path=ppt/ink/ink1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33:32.861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963 1019,'-11'2,"-1"0,1 0,0 1,0 1,-15 6,10-4,-154 66,-303 175,331-166,160-78,16-7,9-5,-2-2,1-2,-1-2,-1-1,-1-2,0-2,-2-2,0-1,-2-2,0-1,-2-2,-1-1,-1-2,-2-1,-1-1,-1-1,-2-2,30-56,-45 72,5-5,-2 0,-1-2,-1 1,-1-2,9-39,-19 65,1 1,-1-1,1 1,-1-1,0 1,0-1,0 1,1-1,-1 1,-1-1,1 1,0-1,0 1,-1-1,1 1,0-1,-1 1,0-1,1 1,-1 0,0-1,0 1,0 0,1 0,-1-1,0 1,-1 0,1 0,0 0,0 0,0 0,-1 1,1-1,0 0,-1 1,1-1,-1 0,1 1,-1 0,1-1,-1 1,1 0,-1 0,1 0,-1 0,1 0,-1 0,1 0,-1 1,1-1,-1 0,-1 1,-10 3,0 0,0 0,0 1,-19 11,-131 77,-287 216,422-288,-57 47,79-63,1 0,0 1,0 0,0 0,1 0,-1 0,2 1,-1 0,1 0,0 0,-3 9,6-14,0-1,0 1,0 0,0-1,0 1,0 0,1 0,-1-1,0 1,1-1,-1 1,1 0,0-1,0 1,-1-1,1 1,0-1,0 0,0 1,1-1,-1 0,0 0,0 0,1 0,-1 0,0 0,1 0,-1 0,1 0,-1-1,1 1,0 0,-1-1,4 1,8 2,1 0,0 0,19 0,-15-1,9 1,-1-1,0-1,1-1,-1-2,0 0,1-2,-1-1,-1-1,1-1,-1-1,-1-2,1 0,-1-1,-1-2,0 0,-1-2,-1 0,25-23,-27 21,-1 0,20-23,-32 33,-1-1,0 0,0 0,0-1,-1 1,0-1,-1 0,5-17,-3 5,2 0,0 0,1 1,1 0,14-22,66-91,-20 34,-52 71,14-20,-2-1,-2-1,30-77,-52 110,0 1,-1-1,-1 1,-1-1,0 0,-1-31,-2 38,0-1,-1 0,0 1,-1-1,0 1,-1 0,0 0,0 0,-1 0,-1 1,-11-16,13 19,-1 1,0 0,0 0,0 0,-1 0,0 1,0 0,-10-5,15 8,0 0,-1 1,1 0,0-1,-1 1,1 0,0-1,-1 1,1 0,0 0,-1 0,1 0,0 0,-1 0,1 1,0-1,0 0,-1 1,1-1,-2 2,1-1,1 1,0-1,-1 1,1-1,0 1,0 0,0 0,0-1,0 1,1 0,-1 0,0 0,1 0,-1 0,1 0,0 0,0 0,0 3,0 10,1 0,0 0,1 0,1 0,0 0,1 0,1-1,0 0,1 0,9 16,14 21,42 57,-71-108,307 368,-215-268,-3 4,85 133,-167-225,0 0,0 0,-1 0,-1 1,0 0,-1 0,-1 1,4 25,-6-32,-1 0,0 0,-1 0,1 0,-1 0,-1 0,1 0,-1 0,-1 0,1 0,-1-1,0 1,-1-1,1 0,-1 0,0 0,-1-1,-7 9,-11 7,-2 0,0-2,-1 0,-1-2,0-1,-1-1,-1-2,0 0,-48 12,48-20,0 0,1-3,-1 0,-1-2,-38-4,65 4,0 0,0 0,0-1,0 1,0-1,0 0,0 0,0 0,0 0,1 0,-1 0,0-1,1 0,-1 1,1-1,0 0,-1 0,1 0,0-1,0 1,0 0,1-1,-1 0,1 1,-1-1,1 0,0 1,-1-4,0-13</inkml:trace>
</inkml:ink>
</file>

<file path=ppt/ink/ink1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33:33.786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25 475,'-2'-2,"0"0,0 0,0 0,0-1,0 1,1 0,-1-1,1 0,-1 1,1-1,0 0,0 1,0-1,1 0,-1 0,1 0,-1 0,1 0,0 0,0 0,1-3,0 1,0 1,1-1,0 1,0 0,0 0,0 0,1 0,0 0,-1 1,2-1,-1 1,4-4,10-7,1 1,0 1,0 0,27-11,9-8,95-71,-25 15,-64 43,-39 24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09:24.17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281 1,'-14'-1,"-1"2,0 0,0 0,1 2,-16 3,23-3,0 0,0 0,0 0,1 1,-1 0,1 0,0 1,0 0,0 0,1 0,-8 10,2-2,0 1,2 1,0-1,0 1,1 1,1 0,1 0,0 0,1 0,1 1,1 0,0 0,1 0,1 1,1 28,0-44,1 1,0 0,0 0,0-1,0 1,1-1,-1 1,0-1,1 1,0-1,0 0,-1 0,1 0,1 0,-1 0,0 0,0 0,1-1,-1 1,1-1,-1 0,1 0,0 0,-1 0,1 0,0 0,0-1,0 1,-1-1,5 0,12 2,0-2,0 0,26-4,-34 3,524-75,-513 70,-5 0</inkml:trace>
</inkml:ink>
</file>

<file path=ppt/ink/ink1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33:35.427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711 0,'2'30,"1"0,2-1,1 0,1 0,1 0,13 27,7 12,50 87,-51-111,-16-29,-2 1,1 0,-2 1,0 0,6 23,-13-39,-1 0,0 0,1 0,-1 0,0 0,0 0,0 0,0 0,0 0,0 0,0 0,0 0,0 0,-1 0,1 0,0 0,-1 0,1 0,0 0,-1-1,1 1,-1 0,0 0,1 0,-1 0,-1 1,0-2,0 1,1 0,-1 0,0-1,0 1,0-1,0 0,1 0,-1 1,0-1,0 0,0-1,-3 1,-7-2,1-1,-1 0,-16-7,26 9,-63-24,-247-87,198 74,62 18,-1 3,-1 2,-1 2,-67-6,94 18</inkml:trace>
</inkml:ink>
</file>

<file path=ppt/ink/ink1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33:36.985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148 636,'3'-1,"-1"-1,0 1,1-1,-1 0,0 0,0 0,0 0,0 0,0 0,0-1,0 1,1-4,6-6,9-10,-1 0,24-43,-35 54,0 0,-2 0,1 0,-1 0,-1 0,0-1,-1 0,0 0,1-14,-4 23,1-1,0 1,-1 0,0-1,0 1,0 0,0 0,0 0,-1 0,0 0,1 0,-1 0,0 0,0 0,0 1,-1-1,1 1,-1 0,1 0,-1 0,0 0,0 0,0 0,0 1,0 0,0-1,0 1,-1 0,1 0,0 1,-7-1,-7-2,0 1,0 1,0 1,-32 3,44-3,0 1,0 0,0 0,0 0,0 1,1 0,-1 0,0 0,1 0,-1 1,1-1,0 1,0 0,0 1,0-1,1 1,-1 0,1-1,0 1,0 1,0-1,1 0,0 1,-1-1,2 1,-1 0,0 0,1 0,0 0,0 0,0 0,1 0,0 6,0-4,0 1,0 0,1-1,0 0,1 1,-1-1,1 0,1 1,0-1,0-1,0 1,0 0,1-1,1 1,-1-1,1 0,0-1,0 1,0-1,1 0,12 8,-2-6,0 0,1-1,0-1,0-1,0-1,27 3,24 5,-23-1,0-2,89 5,-116-13,0-1,1 0,-1-1,0-1,0-1,0-1,-1 0,1-1,-1-1,20-11,-30 14,3-1,0-1,0 0,-1-1,1 0,7-9,-14 13,0-1,0 0,-1 0,1 0,-1-1,0 1,0 0,-1-1,1 1,-1-1,0 0,0 1,-1-1,1 0,-1-6,0-33,-1 0,-13-82,11 109,-1 1,-1 0,0-1,-1 1,-1 1,0-1,-1 1,0 1,-2 0,-16-20,21 29,0 0,-1 0,1 1,-1 0,0 0,0 0,-1 1,1 0,-1 0,0 1,0 0,0 0,0 1,0-1,0 2,0-1,0 1,0 0,0 0,-1 1,1 0,0 0,0 1,0 0,-8 3,6-2,-1 1,1 0,0 1,0 0,0 0,1 1,0 0,0 1,1 0,-1 0,2 0,-1 1,1 0,0 0,0 1,1-1,-6 15,10-21,0-1,1 1,-1 0,0-1,1 1,-1 0,1 0,0 0,0-1,-1 1,1 0,0 0,1 0,-1-1,0 1,0 0,1 0,-1 0,1-1,0 1,-1 0,1-1,0 1,0-1,0 1,0-1,0 1,0-1,1 0,-1 1,0-1,1 0,-1 0,1 0,-1 0,1 0,0 0,-1-1,1 1,0 0,-1-1,4 1,9 2,-1-1,1 0,-1-1,24-2,-20 1,-13 0,63 0,-1 2,107 18,-140-14,-1 2,43 16,-64-19,0 0,-1 0,1 1,-1 1,-1 0,1 0,-1 1,0 0,15 18,-7-5,-2 1,0 1,-1 1,11 24,-19-30</inkml:trace>
</inkml:ink>
</file>

<file path=ppt/ink/ink1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33:37.608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0,'1'4,"1"-1,-1 0,1 1,0-1,0 0,0 0,1 0,-1-1,1 1,-1 0,6 3,7 9,395 488,-354-436,127 119,-164-171</inkml:trace>
</inkml:ink>
</file>

<file path=ppt/ink/ink1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33:38.995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317 1,'-31'17,"0"1,2 2,0 0,1 3,1 0,1 1,1 2,-40 53,62-74,0 0,0 0,0 0,0 1,1-1,0 1,0 0,1-1,0 1,0 0,-1 11,2-14,1 0,-1 0,1 0,-1 0,1 0,0 0,0 0,0 0,1 0,-1 0,1-1,0 1,0-1,-1 1,2-1,-1 0,0 1,0-1,1 0,-1 0,1-1,-1 1,1 0,4 1,38 15,0-1,1-3,51 10,-3-1,40 9,-79-20,1 2,-2 2,74 32,-126-47,-1-1,1 1,0-1,-1 1,1 0,-1 0,1-1,-1 1,1 0,-1 0,0 1,0-1,1 0,-1 0,0 1,0-1,0 0,0 1,0-1,-1 1,1-1,0 1,-1 0,1-1,-1 1,1 0,-1-1,0 1,0 0,0 3,-2-1,0 0,0 0,0 0,0 0,-1-1,0 1,0 0,0-1,0 0,-6 5,-25 24,-2-3,-73 49,89-67</inkml:trace>
</inkml:ink>
</file>

<file path=ppt/ink/ink1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33:39.742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1,'0'948,"0"-917</inkml:trace>
</inkml:ink>
</file>

<file path=ppt/ink/ink1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33:40.931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1 587,'1'-1,"0"1,0-1,1 0,-1 1,0-1,0 0,0 0,0 0,0 0,0 0,-1 0,1 0,0 0,0-1,-1 1,1 0,-1 0,1-2,14-32,-10 23,7-20,-2 0,-1-1,10-67,-4-105,-14 194,-2 0,1 0,-1 0,-1 0,-3-15,4 24,1 0,-1 0,1 1,-1-1,0 0,0 0,0 1,1-1,-2 0,1 1,0-1,0 1,0-1,-1 1,1 0,-1 0,1 0,-1-1,1 1,-1 1,0-1,0 0,1 0,-1 1,0-1,0 1,0-1,0 1,1 0,-1-1,0 1,0 0,0 1,0-1,0 0,0 0,0 1,-3 1,4-2,0 0,0 0,1 0,-1 0,0 1,0-1,0 0,0 1,1-1,-1 1,0-1,1 1,-1-1,0 1,1 0,-1-1,0 1,1 0,-1-1,1 1,-1 0,1 0,0-1,-1 1,1 0,0 0,0 0,-1 0,1 1,0 0,1 0,-1 0,1-1,-1 1,1 0,0 0,0 0,0-1,0 1,0 0,0-1,2 3,3 3,1-1,-1 0,1 0,0-1,8 5,134 66,180 64,-327-139,1 0,0 0,-1 0,1 0,-1 0,1 1,-1-1,1 1,-1-1,0 1,0 0,0 0,0 0,0 0,0 1,-1-1,1 0,-1 1,1-1,-1 1,0-1,0 1,0 0,-1-1,1 1,0 0,-1 0,0 5,-1 3,-1 0,0 0,0 0,-1-1,-1 1,-5 10,2-4,-8 22,2-1,2 2,1 0,-7 64,17-77,4-7</inkml:trace>
</inkml:ink>
</file>

<file path=ppt/ink/ink1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33:41.827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1 304,'132'-111,"3"-3,-109 94,-22 17,1 0,-1 0,0 0,0 0,0-1,0 0,0 0,-1 0,6-9,-10 12,1 1,0-1,0 0,0 0,0 1,-1-1,1 0,0 1,-1-1,1 1,-1-1,1 0,0 1,-1-1,0 1,1-1,-1 1,1-1,-1 1,1 0,-1-1,0 1,1-1,-1 1,0 0,1 0,-1 0,0-1,0 1,1 0,-1 0,0 0,1 0,-1 0,0 0,0 0,1 0,-1 1,0-1,-1 0,-32 4,26-1,0 0,0 1,0 0,0 0,1 1,0 0,0 1,0-1,1 1,-1 1,2-1,-1 1,1 0,0 0,-5 9,-5 11,0 0,-19 55,26-56,0 1,2-1,1 1,2 0,0 0,1 0,5 52,-2-74,0 0,0 0,1 0,0 0,0 0,0-1,0 1,1-1,0 1,0-1,0 0,0 0,1 0,-1-1,1 1,0-1,0 0,0 0,1 0,-1-1,1 1,-1-1,1 0,0-1,0 1,0-1,8 2,1-1,0 1,0-2,0 0,-1-1,1 0,0-1,0 0,0-1,16-5,20-12,-1-2,-1-2,-1-2,49-35,-67 41</inkml:trace>
</inkml:ink>
</file>

<file path=ppt/ink/ink1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33:42.808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331 30,'-50'-1,"11"0,-52 4,81-1,-1-1,0 1,1 1,0 0,0 0,0 1,0 0,0 1,-15 10,23-14,-1 1,1 0,-1 0,1 0,0 0,0 0,0 0,0 1,0-1,1 1,-1 0,1-1,-1 1,1 0,0 0,0 0,0 0,1 0,-1 0,1 0,-1 0,1 0,0 0,0 0,1 0,-1 0,1 0,-1 0,1 0,0 0,0 0,0-1,0 1,4 5,-2-3,0-1,0 1,1-1,0 0,0 0,0 0,0-1,0 1,1-1,0 0,-1 0,1-1,0 1,0-1,1 0,-1-1,0 1,9 0,-10-1,0-1,0 1,-1-1,1 0,0-1,0 1,0-1,-1 0,1 0,0 0,-1 0,1 0,-1-1,1 0,-1 0,1 0,-1 0,0 0,0 0,0-1,-1 0,1 0,4-5,0-4,0-1,-1 1,-1-1,0 0,4-19,-6 20,1-1,0 1,1 0,1 0,7-14,-11 25,-1 0,0 0,1 0,-1 0,1 0,-1 0,1 0,0 0,-1 0,1 1,0-1,-1 1,1-1,0 1,0 0,-1 0,1 0,0 0,0 0,0 0,-1 0,1 0,0 1,0-1,-1 1,1-1,0 1,-1 0,1-1,0 1,-1 0,1 0,-1 0,2 2,10 6,0 0,22 22,-26-22,178 142,-170-134</inkml:trace>
</inkml:ink>
</file>

<file path=ppt/ink/ink1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33:44.144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72 641,'-3'1,"1"-1,-1 1,1 0,0 0,0 0,-1 0,1 0,0 1,0-1,0 1,0-1,0 1,0 0,1 0,-1 0,1 0,-1 0,-1 2,-21 42,22-38,0 0,1 0,0 0,0 0,1 0,0 0,0 0,1 0,0 0,0 0,1 0,0 0,1 0,-1-1,2 1,-1-1,1 1,0-1,0-1,11 13,8 10,2-1,2-1,35 28,-42-38,-16-13,1 0,-1 0,1-1,0 1,1-1,-1 0,0 0,1-1,0 0,11 4,-15-6,1 0,0 0,-1-1,1 1,0 0,-1-1,1 0,0 1,-1-1,1 0,-1 0,0-1,1 1,-1 0,0-1,0 0,0 1,0-1,0 0,0 0,0 0,-1 0,1 0,-1 0,1-1,1-3,39-65,-4-2,-2-1,29-90,-55 132,-1-1,-2 0,-1 0,-1-1,-2 1,-1-1,-2 0,-2 1,-1-1,-10-49,8 62,-2 0,0 1,-1 0,-1 1,0 0,-2 0,0 1,-1 0,-1 1,-28-29,40 45,1 0,-1 1,1-1,-1 0,0 1,1-1,-1 1,1-1,-1 1,0-1,1 1,-1 0,0-1,0 1,1 0,-1-1,0 1,0 0,0 0,1 0,-1 0,0 0,0 0,0 0,0 0,1 0,-1 0,-2 1,3 0,-1-1,0 2,1-1,-1 0,1 0,-1 0,1 0,-1 0,1 0,0 0,0 1,-1-1,1 0,0 0,0 0,0 3,9 49,15-8,1 0,2-1,3-2,62 70,-19-23,120 138,-180-211</inkml:trace>
</inkml:ink>
</file>

<file path=ppt/ink/ink1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33:44.812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0 173,'4'0,"6"0,2-4,2-2,3 1,-1-3,1-1,2 2,2-3,6-3,2 0,6-2,0-3,-1 2,-6-1,-4 3,-2 3,-4 4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09:24.73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1,'21'40,"3"0,51 66,70 62,-53-65,-16-14,333 363,-398-442,1-1,0 0,0-1,1-1,0 0,0 0,0-1,1-1,0 0,0-1,1-1,-1 0,1-1,-1-1,30 0,-27-1,-1-1,0-1,1-1,-1 0,0-1,-1 0,1-2,-1 0,0 0,0-2,0 0,-1 0,25-21,-17 9,-10 8,0 0,28-18,-22 20</inkml:trace>
</inkml:ink>
</file>

<file path=ppt/ink/ink1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33:45.978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17,'0'-5,"4"0,6-1,1 6,-1 7,-2 6,1 2,0 1,-2 4,2 1,4-2,-1 0,-1 1,1-3,-2-4</inkml:trace>
</inkml:ink>
</file>

<file path=ppt/ink/ink1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33:46.395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1 0</inkml:trace>
</inkml:ink>
</file>

<file path=ppt/ink/ink1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33:47.342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0 292,'0'-1,"1"1,-1-1,0 0,0 0,0 1,1-1,-1 0,0 0,0 1,1-1,-1 0,1 1,-1-1,1 0,-1 1,1-1,-1 1,1-1,0 1,-1-1,1 1,0-1,-1 1,1 0,0-1,-1 1,1 0,0 0,0-1,0 1,-1 0,1 0,0 0,0 0,0 0,-1 0,1 0,0 0,0 0,-1 1,1-1,0 0,0 0,1 1,34 13,-18 0,0 0,-1 1,0 0,-1 2,15 20,-11-14,0-1,30 25,-48-44,1-1,-1 0,1 0,-1 0,1-1,0 1,0-1,0 1,0-1,0 0,0 0,1 0,-1-1,0 1,0-1,1 0,-1 1,0-2,0 1,1 0,-1-1,4 0,-3-1,0 0,1-1,-1 1,0-1,0 0,-1 0,1 0,-1-1,0 1,1-1,-1 0,-1 0,4-6,6-13,-1 0,-1-1,-2 0,8-33,-16 57,50-262,-45 232,2 9</inkml:trace>
</inkml:ink>
</file>

<file path=ppt/ink/ink1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33:48.612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298 385,'5'-1,"-1"0,1 0,-1 0,1-1,-1 0,1 0,-1 0,0 0,0-1,0 0,0 0,-1 0,1 0,4-6,43-53,-43 50,0 0,-1-1,-1 0,0 0,0 0,-2-1,0 0,0 0,-1 0,-1-1,0 1,-1-1,-1 1,-1-23,0 34,1 0,0 1,-1-1,0 0,0 1,1-1,-1 1,-1 0,1-1,0 1,-1 0,1 0,-1-1,0 1,1 0,-1 1,0-1,0 0,0 1,-1-1,1 1,0-1,-1 1,1 0,0 0,-1 0,1 0,-1 1,0-1,1 1,-1-1,0 1,1 0,-1 0,0 0,1 0,-1 1,1-1,-6 2,-1 0,-1 0,1 1,-1 0,1 1,0 0,0 0,1 1,-1 0,-13 10,-13 18,1 0,2 3,-31 43,48-59,1 1,1 1,1 0,1 1,1 0,1 1,-10 41,9-11,-4 77,14-129,1 1,-1-1,0 0,1 1,-1-1,1 0,0 0,0 1,0-1,0 0,0 0,0 0,0 0,1 0,-1 0,1-1,0 1,-1 0,1-1,0 1,0-1,0 0,0 1,0-1,0 0,0 0,0-1,1 1,-1 0,0-1,0 1,1-1,3 1,11 1,1-1,-1 0,28-3,-22 1,126 1,106-6,-233 3,-5-3</inkml:trace>
</inkml:ink>
</file>

<file path=ppt/ink/ink1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33:54.314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1 533,'6'2,"0"0,1 0,-1 1,0 0,0 0,-1 0,1 1,0-1,-1 1,0 1,0-1,7 9,10 7,329 298,-214-186,-115-112,-1-1,0 1,-1 1,20 28,-39-48,-1-1,0 0,1 1,-1-1,1 1,-1-1,0 0,1 1,-1-1,0 1,0-1,1 1,-1 0,0-1,0 1,0-1,1 1,-1-1,0 1,0-1,0 1,0 0,0-1,0 1,0-1,-1 1,1-1,0 1,0 0,-16-4,-22-21,-37-45,-107-131,-46-95,226 293,-15-21,1 0,1-1,1-1,-14-34,23 45,0 0,1 0,1 0,0-1,1 1,1-1,0 0,1 1,0-1,4-17,-3 25,1 1,0-1,1 1,-1-1,1 1,0 0,1 0,0 1,0-1,0 1,0 0,1 0,0 0,0 0,0 1,8-5,11-7,1 2,42-18,-41 21,157-65,-163 70,1 0,-1 1,1 1,0 1,1 1,-1 1,31 2,-50 0,0-1,1 1,-1-1,1 1,-1 0,0 0,0 0,1 0,-1 1,0-1,0 1,0-1,0 1,0 0,-1-1,1 1,-1 0,1 0,-1 0,1 0,-1 1,0-1,0 0,0 0,0 1,-1-1,1 1,-1-1,1 0,-1 5,2 9,-1 0,-1 0,-4 28,2-14,1-12,1 7,-1 0,-2-1,-9 42,10-57,-1-1,0 0,-1 0,0 0,0-1,-1 1,0-1,0 0,-1 0,0-1,0 1,0-1,-1-1,-9 8,-28 14,-1-1,0-2,-2-2,-55 17,79-31</inkml:trace>
</inkml:ink>
</file>

<file path=ppt/ink/ink1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33:55.246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274 25,'-5'1,"1"0,-1 0,1 1,-1-1,1 1,0 0,0 0,0 0,0 0,0 1,1 0,-1-1,1 1,0 1,-1-1,-3 6,0-1,1 1,0-1,1 1,-1 0,2 0,-6 13,5-6,1 0,1 0,0 1,1-1,1 1,1-1,0 1,1 0,0-1,7 29,-6-42,0 1,0 0,1-1,-1 1,1-1,-1 0,1 0,0 0,0 0,0-1,1 1,-1-1,1 0,-1 0,1 0,0 0,0 0,0-1,0 0,0 0,0 0,0 0,5 0,14 1,0-1,0-1,25-3,-9 1,16 2,-10 0,0-2,45-7,-79 8,0-1,0-1,0 0,0-1,0 0,-1 0,1-1,-1-1,0 0,-1 0,0-1,0 0,10-9,-17 13,1-1,0 1,-1 0,1-1,-1 0,0 1,0-1,0 0,-1 0,0 0,1 0,-2-1,1 1,0 0,-1 0,1-1,-1 1,-1-6,0 3,-1 0,0 0,0 0,-1 0,1 0,-2 1,1-1,-1 1,0 0,-5-6,-2-2,0 2,-1 0,-1 0,0 1,0 0,-1 2,-1-1,-23-10,12 11,0 2,-1 1,0 0,0 3,0 0,-49 2,-38-6,80 3,1 2,-1 1,1 1,-1 2,-55 10,67-7</inkml:trace>
</inkml:ink>
</file>

<file path=ppt/ink/ink1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33:56.659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1 531,'0'5,"1"1,0-1,0 0,1 0,-1 1,1-1,0 0,0 0,1 0,0-1,0 1,0-1,6 8,56 51,-43-44,-20-16,0-1,1 0,-1 0,1 1,0-2,0 1,0 0,0 0,0-1,0 0,0 1,0-1,0 0,1-1,-1 1,0-1,5 1,-5-2,-1 0,0 0,1 0,-1 0,0 0,0 0,0-1,0 1,0-1,0 0,-1 1,1-1,0 0,-1 0,0 0,1 0,-1 0,0 0,0-1,0 1,0 0,0-1,-1 1,1-4,5-23,-1 0,-1 0,-2-1,-1 1,-5-56,0 10,3 21,2-81,-1 133,0 0,0 0,0 0,0 0,0 1,1-1,-1 0,1 0,-1 0,1 1,0-1,0 0,0 1,0-1,0 1,0-1,0 1,0-1,1 1,2-3,-3 4,1-1,0 1,-1-1,1 1,0 0,-1 0,1 0,0 0,-1 0,1 0,0 0,0 0,-1 1,1-1,-1 1,1-1,0 1,1 1,9 4,0 2,-1-1,0 1,14 14,-22-19,42 37,3 4,2-2,106 69,-145-106,-1 0,1-1,0 0,0-1,0 0,1-1,-1 0,15 0,2-2,0 0,33-6,-59 6,1 0,-1-1,0 1,0 0,0-1,1 0,-1 1,0-1,0 0,0 0,0 0,0-1,-1 1,1 0,0-1,0 1,-1-1,1 1,-1-1,1 0,-1 0,0 0,2-3,-2 0,0 1,0 0,0 0,-1-1,1 1,-1 0,-1-1,1 1,0 0,-1 0,-2-8,-4-9,0-1,-2 2,-19-34,27 51,-130-219,120 198</inkml:trace>
</inkml:ink>
</file>

<file path=ppt/ink/ink1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33:58.311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356 1002,'4'-2,"0"1,0-1,-1 0,1-1,-1 1,1 0,-1-1,0 0,0 0,0 0,0 0,0-1,-1 1,4-6,0 0,18-20,27-45,-43 60,-1 0,-1 0,0 0,-1-1,0 1,3-21,-2 5,-2 16,-1 1,-1 0,0-1,-1 1,0-24,-2 35,1-1,0 1,-1 0,1 0,-1 0,0 0,0 0,0 0,0 1,0-1,0 0,0 0,0 1,-1-1,1 0,-1 1,-2-3,2 3,-1 0,0 0,0 0,0 0,0 0,0 1,1-1,-1 1,0 0,0-1,0 1,0 1,0-1,0 0,-6 2,-21 7,1 2,0 0,1 2,0 1,-26 18,37-22,-18 10,1 2,-47 39,69-51,1 1,0 1,0 0,1 0,0 1,1 0,1 1,0 0,-8 20,14-28,0 1,1-1,-1 0,1 1,0-1,1 1,0-1,0 1,0-1,1 1,0-1,0 1,0-1,1 1,2 5,1-2,0 0,0 0,1-1,0 0,0-1,1 1,1-1,12 12,-6-8,1-1,1 0,0 0,0-2,1 0,0-1,1-1,-1 0,1-1,23 4,-31-9,1 1,-1-2,0 1,0-1,1-1,-1 0,0 0,0-1,0 0,0-1,0 0,-1-1,1 0,11-6,-7 0,0 0,-1-1,0-1,0 0,-2 0,1-1,16-26,11-18,-3-2,-2-1,-3-1,41-119,-56 128,-2-1,-2 0,-3 0,-2-1,-3-1,-3-87,-3 121,0-1,-7-27,8 43,0 1,-1-1,0 1,0 0,0 0,-1 0,1 0,-1 0,0 1,-1-1,1 1,-1 0,0 0,-4-4,7 8,1-1,-1 0,0 1,1-1,-1 1,0-1,0 0,1 1,-1 0,0-1,0 1,0-1,1 1,-1 0,0 0,0-1,0 1,0 0,0 0,0 0,0 0,0 0,0 0,1 0,-1 0,0 1,0-1,0 0,0 1,0-1,0 0,1 1,-1-1,0 1,0-1,1 1,-1-1,0 1,1 0,-1-1,0 1,1 0,-1 0,1-1,-1 1,1 0,0 0,-1 1,0 1,0 1,0-1,1 0,0 0,-1 0,1 1,1-1,-1 0,0 0,1 0,-1 0,1 1,1 2,8 16,2 0,0-1,1-1,1 0,17 18,89 88,-94-100,120 100,-8-7,-132-113,-1 0,0 0,-1 1,1 0,-1-1,-1 1,1 1,-1-1,0 0,-1 1,0 0,0-1,-1 1,1 9,0 13,-2 1,-5 43,0 3,5-67,0 0,1 1,0-1,0 0,1 0,1 0,4 11,-6-18,1 1,-1-1,1 0,0 1,0-1,0 0,1-1,-1 1,1 0,0-1,0 1,-1-1,2 0,-1 0,0 0,0 0,1 0,-1-1,1 0,-1 1,1-1,6 1,11-1,0-2,0 0,-1 0,1-2,-1-1,0 0,0-2,26-10,-30 10</inkml:trace>
</inkml:ink>
</file>

<file path=ppt/ink/ink1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34:04.008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1562 4107,'-6'7,"-1"-1,0 0,0 0,-1 0,0-1,0 0,0-1,0 0,-1 0,0-1,1 0,-1-1,0 1,-1-2,1 1,0-1,0-1,-1 0,1 0,0-1,-1 0,1 0,0-1,0-1,0 1,0-1,-8-5,-17-8,0-2,1-1,1-1,1-2,-37-34,-9-14,3-3,3-3,3-3,4-3,4-3,4-2,3-3,-45-107,73 137,2-2,3 0,3-1,3-1,-10-106,18 80,5 0,4 0,21-136,-6 128,4 1,5 1,3 2,5 1,78-149,-44 120,5 4,5 3,135-151,-204 256,0-1,-1-1,-1 1,0-1,0-1,-2 0,1 0,4-15,-9 22,-1 1,0-1,-1 0,1 0,-1 0,0 0,0 0,-1 0,0 0,0 0,0 0,-1 1,1-1,-1 0,-1 1,1-1,-1 1,0 0,0 0,-1 0,0 0,-4-4,-4-3,-1 0,0 1,-1 1,0 0,-1 1,0 0,0 1,-1 1,0 0,0 2,-32-8,-3 2,-1 3,-86-3,58 9,0 3,0 3,0 4,-154 37,231-44,-5 1,0 0,1 0,-1-1,0 1,0-2,-12 1,19-1,1 0,0 0,-1 0,1 0,0 0,-1 0,1-1,0 1,-1 0,1 0,0 0,-1 0,1 0,0-1,-1 1,1 0,0 0,-1 0,1-1,0 1,0 0,-1-1,1 1,0 0,0 0,0-1,-1 1,1 0,0-1,0 1,0 0,0-1,0 1,0-1,0 1,0 0,0-1,0 1,0 0,0-1,0 1,0-1,11-20,23-16,32-21,2 3,3 2,105-59,-126 85,1 2,1 2,2 2,0 3,0 2,74-12,-28 22,-33 4,-64 2,0 0,0 0,0 1,-1-1,1 1,0 0,0-1,0 1,-1 1,1-1,-1 0,1 1,-1-1,1 1,-1 0,0 0,1 0,-1 0,0 0,-1 0,1 0,2 4,4 7,0 0,-2 1,7 16,-3-8,12 31,-2 1,-3 2,-2-1,-2 2,8 91,-9 288,-11-178,1-235,1 1,1-1,1 0,14 39,-11-39</inkml:trace>
</inkml:ink>
</file>

<file path=ppt/ink/ink1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34:06.872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1 1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09:25.132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0 367,'4'0,"2"-5,8-5,6-1,8-3,12-3,13-4,22-6,24-2,17-6,10-1,-4 2,-9 2,-20 2,-17 6,-18 8,-14 1,-14 4</inkml:trace>
</inkml:ink>
</file>

<file path=ppt/ink/ink1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34:09.048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40,'-1'-2,"1"1,0-1,0 1,1-1,-1 1,0-1,0 1,1-1,-1 1,1-1,-1 1,1 0,-1-1,1 1,0 0,0-1,0 1,0 0,0 0,0 0,0 0,0 0,0 0,2-1,0 1,-1 0,1 0,0 0,-1 1,1-1,0 1,-1 0,1 0,0 0,0 0,-1 0,5 2,6 1,0 1,0 0,-1 1,19 10,31 24,-2 3,-2 2,56 56,-74-65,332 321,-351-330,-6-4</inkml:trace>
</inkml:ink>
</file>

<file path=ppt/ink/ink1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34:09.896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1 712,'1'-10,"1"1,0 0,1 0,0 0,1 0,0 0,0 1,9-13,1-5,15-28,4 2,1 1,3 1,1 2,3 2,2 2,2 1,1 3,74-49,-105 79,1 0,1 1,-1 1,1 1,0 0,1 1,0 1,0 1,0 0,0 2,1 0,-1 1,1 0,-1 2,1 0,-1 1,0 1,1 1,-1 0,-1 2,1 0,-1 0,0 2,31 19,2 7,-3 2,-1 3,-1 1,-3 3,-1 1,-2 2,40 63,-70-96,-1 1,-1 0,0 0,-1 1,0 0,-1 0,-1 0,0 1,-1-1,-1 1,-1 0,0 0,-1 0,0 0,-2 0,1 0,-2-1,0 1,-1-1,-1 0,0 0,-1 0,-1 0,0-1,-12 17,-30 44,-3-3,-79 85,-141 111,239-235,29-27</inkml:trace>
</inkml:ink>
</file>

<file path=ppt/ink/ink1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34:10.363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0,'4'0,"10"0,7 0,0 4,5 2,15 8,9 6,9 0,3 5,0 2,-3-3,-6-2,-9 0,-7-4,-6 0,-7-4</inkml:trace>
</inkml:ink>
</file>

<file path=ppt/ink/ink1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34:10.707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10,'0'-4,"0"-2</inkml:trace>
</inkml:ink>
</file>

<file path=ppt/ink/ink1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34:11.343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493 0,'-8'1,"0"0,0 1,0 0,0 0,0 0,1 1,-1 0,1 1,0 0,0 0,-7 5,-73 61,70-55,-33 29,-57 67,86-87,2 1,1 1,1 0,-27 57,42-78,-1 1,1-1,1 0,-1 0,1 1,0-1,0 1,0-1,1 1,0-1,0 1,0-1,1 1,0-1,0 1,0-1,4 10,-2-10,0-1,0 0,0 0,0 0,1-1,-1 1,1-1,0 0,0 0,0 0,0 0,1-1,-1 0,1 0,0 0,-1 0,1-1,0 0,0 0,7 1,49 4,1-3,-1-3,88-10,-50 3,94-10,105-3,-294 20,-1-1,1 1,0 0,0 0,0 1,-1-1,1 1,0 0,0 0,-1 0,1 0,-1 1,1 0,-1-1,1 1,-1 0,0 1,0-1,0 0,0 1,-1 0,1 0,-1 0,1 0,-1 0,0 0,0 0,-1 1,1-1,-1 1,1-1,-1 1,0 0,0 0,-1-1,1 1,-1 0,0 0,0 4,-1 5,0 0,-1-1,0 1,-1 0,0-1,-1 0,0 0,-1 0,-1 0,-9 15,8-17,-1 1,-1-2,0 1,0-1,-1 0,0-1,0 0,-19 10,-11 4,-49 18,-14 7,-54 47,108-67</inkml:trace>
</inkml:ink>
</file>

<file path=ppt/ink/ink1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34:11.979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1,'2'5,"0"1,0 0,1-1,-1 0,1 0,0 0,1 0,-1 0,1 0,0-1,0 0,9 7,3 6,291 311,-224-249,180 128,-230-184,22 15,61 31,-100-60,1-1,-1-1,1-1,0 0,1-1,0-1,-1-1,34 2,-38-5,0-1,0-1,0 0,0-1,0 0,-1-1,0 0,0-1,0 0,0-1,-1 0,0-1,0 0,0-1,9-9,-9 5</inkml:trace>
</inkml:ink>
</file>

<file path=ppt/ink/ink1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34:12.410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524 1,'-4'0,"-6"4,-5 6,-9 6,-5 3,-9 9,-4 2,-2 6,-3 0,-6 3,1 4,2-2,5-4,5-3,10-8</inkml:trace>
</inkml:ink>
</file>

<file path=ppt/ink/ink1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34:13.510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1 454,'93'-35,"-62"22,0 1,63-14,-56 20,0 1,0 2,1 2,-1 2,0 1,0 2,0 1,0 3,-1 0,0 3,-1 1,54 25,199 110,-286-146,0 0,0 0,0 1,0-1,-1 1,1 0,-1-1,1 1,-1 1,0-1,1 0,-1 0,-1 1,1-1,0 1,0 0,-1 0,3 5,-4-8,0 0,0 0,0 1,0-1,0 0,0 0,0 0,0 1,0-1,0 0,0 0,0 0,0 1,0-1,0 0,0 0,0 1,0-1,0 0,0 0,0 0,-1 0,1 1,0-1,0 0,0 0,0 0,0 0,-1 1,1-1,0 0,0 0,0 0,0 0,-1 0,1 0,0 1,0-1,0 0,-1 0,1 0,0 0,0 0,-1 0,-9-7,-7-18,6-18,2 0,2-1,2 0,0-67,5 95,-1-286,1 299</inkml:trace>
</inkml:ink>
</file>

<file path=ppt/ink/ink1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34:14.378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0 453,'1'-2,"-1"1,1 0,0-1,0 1,-1 0,1 0,0-1,0 1,0 0,1 0,-1 0,0 0,0 0,0 1,1-1,-1 0,0 1,1-1,-1 0,0 1,1 0,-1-1,1 1,-1 0,1 0,-1 0,4 0,43-3,-15 6,1 1,-1 1,0 2,0 1,0 2,41 18,-7 2,115 72,-172-96,0 1,-1 0,0 0,0 1,-1 0,0 1,-1 0,0 0,0 1,-1 0,0 0,8 19,-9-14,-1-1,0 1,-1 0,-1 0,0 0,-1 0,-1 0,0 0,-3 20,0-35,-3-12,-4-16,-48-360,43 277,6-1,4-133,6 218</inkml:trace>
</inkml:ink>
</file>

<file path=ppt/ink/ink1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34:14.782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0,'4'0,"6"5,5 5,5 5,7 9,8 9,6 7,1 2,-3-3,1 1,-2-7,-4-4,-7-3,-5-6,-5-2,-5-4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06:22.498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527 161,'-94'164,"19"-37,-8 30,8 5,-106 332,176-479,1 1,1 0,0 0,2 0,-1 0,2 0,0 0,1 1,1-1,0 0,1 0,1-1,0 1,2-1,-1 1,2-2,0 1,1-1,0 0,1 0,0-1,1 0,1-1,0 0,1-1,0 0,0-1,1 0,1-1,0-1,28 14,-8-9,0 0,1-3,0 0,0-2,1-2,38 1,-13-4,-1-2,111-15,-154 12,1-1,-1 0,0-2,0 0,-1 0,0-2,24-12,-33 14,0 0,0 0,-1 0,0-1,0 0,0-1,-1 1,0-1,0 0,-1 0,0 0,0-1,0 0,-1 1,0-1,-1-1,3-12,7-60,2-143,2-21,-14 233,0 1,-1 0,-1-1,0 1,-1-1,-2-17,1 23,0 0,0 0,-1 0,0 1,0-1,-1 1,1-1,-1 1,0 0,0 0,-1 1,0 0,-7-6,-193-131,154 111,2-2,1-2,2-2,-47-48,-52-53,107 105,1-2,1-1,3-2,0-1,-33-54,40 40,24 49,1 1,0-1,1 1,-1-1,0 1,1-1,-1 0,1 1,0-1,0 1,0-1,0 0,0 1,1-1,-1 0,1 1,-1-1,3-3,-3 6,1 0,-1 0,1-1,-1 1,1 0,-1 0,1 0,-1 1,1-1,-1 0,1 0,-1 0,1 0,-1 0,1 1,-1-1,1 0,-1 0,0 1,1-1,-1 0,1 1,-1-1,0 0,1 1,-1-1,0 0,1 1,-1-1,0 1,0-1,1 1,-1 0,15 19,-14-17,142 163,-141-164,-1 0,1 0,-1 0,1 0,-1 0,0 1,0-1,0 0,0 1,-1-1,1 1,0-1,-1 1,0 0,0-1,0 1,0-1,0 1,0-1,-1 1,1-1,-1 1,0-1,1 1,-1-1,-2 4,-6 5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09:26.49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77 593,'-7'8,"0"0,1 1,0 0,1 0,0 0,0 1,1-1,0 1,1 0,-4 16,1 8,-4 64,8-75,2 1,1-1,1 1,1-1,0 0,2 0,12 35,-11-44,0 0,0 0,2-1,0 0,0 0,1-1,0 0,1 0,1-1,0-1,0 0,22 15,-5-8,1-2,0-1,1-1,0-1,44 10,-1-6,90 9,-158-24,0 0,0-1,0 1,0-1,-1 0,1-1,0 1,0-1,0 0,-1-1,1 1,5-3,-8 2,0 1,0-1,0 0,0 1,-1-1,1 0,-1 0,1 0,-1-1,0 1,0 0,0 0,0-1,0 1,-1 0,1-1,-1 1,1-1,-1 1,0-1,0 1,0-1,0 1,-1-1,0-3,-1-4,0 0,-1 0,0 1,-1 0,0-1,0 1,-1 1,0-1,-1 1,1 0,-2 0,1 0,-1 1,-15-12,-6-4,-2 1,-53-29,-69-30,-76-46,225 125,1 1,-1-1,0 0,0 0,1-1,-1 1,1 0,0-1,0 1,0-1,0 0,0 0,0 0,1 0,-1 0,1 0,0 0,0-1,0 1,0-6,1 2,1 1,0-1,1 1,0-1,0 1,0 0,0-1,1 1,7-10,157-247,-164 259,-1 1,1 0,0 0,0 0,0 0,1 0,-1 1,0-1,1 1,0 0,0 0,-1 0,1 1,0-1,0 1,0 0,1 0,-1 0,0 1,0 0,0-1,1 2,-1-1,0 0,0 1,1 0,-1-1,4 3,12 3,-1 2,0 0,0 1,24 16,-34-20,173 104,-4 7,201 175,-344-261,-1 2,-1 2,50 67,-74-88,0 0,-1 1,0 0,-1 0,-1 0,0 1,-1 0,-1 1,0-1,-1 1,-1-1,0 1,-1 0,-2 28,1-42,0 0,0 0,-1-1,1 1,0 0,0 0,-1-1,1 1,-1 0,0-1,1 1,-1 0,0-1,0 1,0-1,0 0,0 1,0-1,-1 0,-1 3,1-5,1 1,0 0,0-1,0 0,0 1,0-1,-1 1,1-1,0 0,0 0,1 0,-1 0,0 0,0 0,0 0,1 0,-1 0,0 0,1 0,-1 0,1 0,-1 0,1-1,0 1,-1 0,1 0,0-1,0-1,-64-299,41 172,-62-365,68 357,2-224,16 338</inkml:trace>
</inkml:ink>
</file>

<file path=ppt/ink/ink1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34:15.110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0 1</inkml:trace>
</inkml:ink>
</file>

<file path=ppt/ink/ink1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34:16.145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0,'4'1,"0"-1,0 1,-1 0,1 0,0 1,-1-1,1 1,-1 0,1 0,-1 0,0 0,0 0,0 1,5 4,42 50,-24-27,94 100,140 142,-193-209,3-3,85 57,-151-115,0 1,0-1,0 0,0 0,0 0,0 0,0-1,1 1,-1-1,9 1,-12-2,0 0,0 0,0 0,0-1,0 1,0 0,-1 0,1-1,0 1,0 0,0-1,0 1,-1-1,1 1,0-1,-1 0,1 1,0-1,-1 0,1 1,0-3,0 1,0 0,0 0,0-1,-1 1,1 0,-1-1,0 1,1-1,-1 1,0 0,-1-1,1-2,-5-25,-1-1,-2 1,-12-32,12 41,0-2,2 1,0-1,2 0,0 0,2 0,0-25,3 45,-1 0,1 1,-1-1,1 0,0 1,0-1,0 1,1-1,-1 1,1 0,-1 0,1-1,0 1,-1 0,1 1,0-1,0 0,1 0,-1 1,0-1,0 1,1 0,-1 0,1 0,-1 0,1 0,0 0,-1 1,1-1,0 1,-1 0,6 0,9-1,0 1,0 1,0 0,17 5,39 10,-1 4,-1 3,106 50,-164-67,-1 0,0 0,0 1,0 1,-1 0,14 13,-23-19,0 0,0 0,-1 0,1 0,0 0,-1 0,1 0,-1 1,0-1,0 0,0 1,0-1,0 1,0 0,-1-1,0 1,1 0,-1-1,0 1,0 0,0-1,0 1,-1 0,1-1,-1 1,0-1,1 1,-1-1,-1 1,1-1,0 1,0-1,-1 0,1 0,-1 0,0 0,0 0,0 0,-3 3,-29 25,-1-2,-1-1,-1-1,-50 24,-169 72,251-120,-3 2,0-1,0 0,-1 0,1-1,-13 2,2-4</inkml:trace>
</inkml:ink>
</file>

<file path=ppt/ink/ink1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34:16.714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18,'0'-1,"0"0,0 0,1 0,-1 0,1 0,-1 1,0-1,1 0,-1 0,1 0,0 1,-1-1,1 0,0 1,-1-1,1 0,0 1,0-1,0 1,-1-1,1 1,0 0,0-1,0 1,0 0,0 0,0-1,0 1,0 0,0 0,-1 0,1 0,0 0,0 0,0 0,0 1,0-1,0 0,2 1,39 10,8 15,0 1,-2 3,-1 1,45 41,-42-34,-23-16,4 2,35 21,-45-34</inkml:trace>
</inkml:ink>
</file>

<file path=ppt/ink/ink1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34:17.402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0,'16'1,"1"1,-1 0,0 1,0 0,0 1,-1 1,1 1,15 8,16 10,51 37,-28-17,-60-38,97 64,-98-63,1 1,-1 0,0 1,-1 0,0 0,0 0,-1 1,7 13,-13-19,0 0,0 0,0 0,0 0,-1 0,1 0,-1 1,0-1,0 0,-1 0,1 0,-1 0,0 0,0 0,-1 0,1 0,-1 0,0-1,1 1,-2-1,1 1,0-1,-4 4,-9 12,-1 0,-34 28,29-27,-150 137,115-114,33-30</inkml:trace>
</inkml:ink>
</file>

<file path=ppt/ink/ink1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34:19.697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1,'1'6,"1"1,0-1,0 0,0 1,1-1,0 0,0-1,0 1,1 0,0-1,0 0,0 0,1 0,0-1,9 8,9 11,148 159,8-9,332 249,-474-392,-29-22,2-1,-1 1,1-1,1-1,10 6,-19-11,1-1,-1 1,0-1,0 0,0 0,1 0,-1 0,0 0,0 0,1-1,-1 1,0-1,0 1,0-1,0 0,0 0,0 0,3-1,30-25,-22 13</inkml:trace>
</inkml:ink>
</file>

<file path=ppt/ink/ink1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34:20.178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0 158,'0'-5,"5"0,1-9,3-2,6-2,3 1,4 1,-2-3,-1 2,2 1,-4 2</inkml:trace>
</inkml:ink>
</file>

<file path=ppt/ink/ink1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34:21.998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6 683,'25'0,"1"0,0 0,31-6,-48 4,0 0,0 0,0-1,-1 0,1-1,-1 0,0 0,0-1,14-10,48-50,-65 61,-1-1,-1 1,1-1,0 0,-1 0,0 0,-1 0,1 0,-1-1,0 1,0-1,0 0,1-10,-4 15,1-1,-1 0,1 1,-1-1,1 0,-1 1,0-1,0 0,0 1,0 0,0-1,0 1,0-1,-1 1,1 0,0 0,-1 0,1 0,-1 0,1 0,-1 0,1 0,-1 1,0-1,1 0,-1 1,0 0,0-1,1 1,-1 0,0 0,-2 0,-4-1,1 1,0 0,-1 0,1 1,0 0,-14 3,6 2,0 1,0 0,1 1,0 0,1 1,0 1,0 0,1 0,0 2,-16 20,19-21,1 0,0 1,0 0,1 0,1 1,0-1,1 2,0-1,1 0,0 1,1 0,-1 20,3-28,2 1,-1-1,1 1,0-1,0 0,0 1,1-1,0 0,0 0,1 0,0-1,0 1,6 8,-2-6,-1 0,1 0,1-1,0 0,0-1,0 0,17 10,-2-5,-1-1,1-2,0 0,1-1,0-1,38 4,-20-5,0-1,0-3,0-1,0-2,0-2,0-2,-1-2,0-1,0-2,-1-2,49-24,-88 37,41-20,-1-1,63-45,-94 59,0-1,-1 0,0-1,0 0,-1 0,0-1,0 0,-1-1,-1 1,1-1,-2 0,0-1,0 0,6-23,-2-10,-3 20,6-50,-12 74,0 0,1 0,-1 0,0 0,0 0,0-1,0 1,0 0,0 0,0 0,-1 0,1 0,0 0,0 0,-1 0,1 0,-1 0,1 0,-1 0,1 0,-1 0,0 0,1 0,-1 0,0 1,0-1,0 0,0 0,0 1,1-1,-1 1,0-1,0 1,0-1,-1 1,1 0,0-1,0 1,0 0,0 0,0 0,0 0,0 0,0 0,0 0,-1 0,1 0,0 0,0 1,0-1,0 1,-2 0,-3 1,-1 1,1 0,0 0,0 1,0-1,1 1,-9 8,-36 43,3 2,2 2,-55 96,96-149,1-1,0 1,0 0,0 0,1 1,0-1,-2 11,3-15,1-1,0 1,0-1,0 1,0 0,1-1,-1 1,0-1,1 1,-1 0,1-1,-1 1,1-1,0 1,0-1,-1 0,1 1,0-1,0 0,1 0,-1 1,0-1,0 0,0 0,1 0,-1 0,0-1,1 1,-1 0,1-1,-1 1,1-1,0 1,-1-1,1 1,1-1,17 3,0-1,0 0,0-2,0 0,0-2,0 0,0-1,0-1,25-8,-15 2,-1-1,0-1,-1-1,0-2,32-23,-53 34,-1 0,0-1,0 0,-1-1,1 1,-1-1,0 0,-1 0,1-1,-1 1,5-11,-6 7,-1 0,1 0,-1 0,-1 0,0 0,0-1,-1 1,-2-14,-2-20,-2 0,-1 1,-3-1,-2 2,-1 0,-2 0,-2 1,-2 1,-47-74,54 97,0 1,-20-20,27 31,0 0,-1 0,1 1,-1-1,0 1,-1 1,1-1,-1 1,-12-4,18 6,1 1,0 0,-1 0,1 0,-1 0,1 0,-1 0,1 0,-1 0,1 0,0 0,-1 0,1 0,-1 0,1 0,-1 0,1 0,0 0,-1 1,1-1,-1 0,1 0,0 0,-1 1,1-1,0 0,-1 1,1-1,0 0,-1 1,1-1,0 0,0 1,-1-1,1 0,0 1,0-1,0 1,0-1,0 0,-1 1,1-1,0 1,0-1,0 1,0-1,0 1,0-1,0 0,1 1,-1-1,0 1,0-1,0 0,0 1,0-1,1 1,-1-1,0 0,0 1,1-1,-1 1,15 31,-13-29,36 60,2-2,96 109,-74-97,-28-32,2-2,1-1,61 46,-69-64</inkml:trace>
</inkml:ink>
</file>

<file path=ppt/ink/ink1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34:23.015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233 1,'-19'-1,"0"2,1 0,-1 0,0 2,-33 9,47-10,0 0,0 0,0 0,1 1,-1 0,1 0,-1 1,1-1,0 1,0 0,1 0,-1 0,1 0,0 1,0-1,0 1,1 0,-1 0,1 0,1 0,-1 0,1 0,-1 1,0 9,1-8,0 0,1 0,0 0,0 0,0 0,1 0,0 0,0-1,1 1,0 0,0 0,0-1,1 0,5 9,-3-8,1 1,0-1,0-1,1 1,-1-1,1 0,1 0,-1-1,1 0,12 5,57 24,2-4,0-3,132 26,-111-29,-89-21,19 3,0 2,-1 1,0 2,-1 0,30 18,-53-26,1 0,-1 0,-1 1,1-1,0 1,-1 0,0 1,0-1,0 1,0 0,-1 0,0 0,0 0,0 1,0-1,-1 1,0-1,0 1,-1 0,0 0,0 0,0 0,-1 0,1 0,-2 0,1 0,0 0,-1 0,0 0,-1 0,0 0,-4 10,-6 14,-2 0,0-1,-2-1,-2 0,0-2,-2 0,-1-1,0-1,-47 40,60-59,1 1,-1-1,0 0,-13 5,-1-2</inkml:trace>
</inkml:ink>
</file>

<file path=ppt/ink/ink1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34:23.674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0,'0'7,"1"0,1 1,-1-1,1 0,0 0,1-1,0 1,0 0,0-1,1 0,0 0,5 7,10 11,34 32,-41-44,84 87,5-5,4-5,118 78,-218-164,1 0,-1 0,1 0,0-1,0 0,0 0,1-1,-1 0,0 0,1 0,-1-1,0 0,1 0,-1 0,1-1,-1 0,0 0,0-1,0 0,0 0,0 0,8-5,11-7,-1 0,-1-2,41-35,-18 13,128-100,-137 108</inkml:trace>
</inkml:ink>
</file>

<file path=ppt/ink/ink1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34:24.828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105 87,'9'-1,"0"0,0-1,0 0,0 0,0-1,-1 0,14-6,58-36,-68 38,13-4,-40 28,-39 29,-20 4,49-34,0 1,-36 33,25-21,20-21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09:37.678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0,'50'48,"-32"-30,168 203,-37-40,-122-152,34 49,-52-63</inkml:trace>
</inkml:ink>
</file>

<file path=ppt/ink/ink1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34:26.410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127 873,'-3'1,"-1"0,1 0,-1 0,1 0,-1 0,1 1,0 0,0-1,0 1,0 0,0 1,0-1,0 0,1 1,-1 0,1-1,0 1,0 0,0 0,-3 7,-3 4,0 1,1 1,-5 17,5-11,1 1,1 0,1 0,1 1,0-1,2 1,1-1,1 1,1-1,1 1,1-1,9 29,-9-40,1 1,0-1,1 1,0-1,1-1,0 1,1-1,1-1,-1 1,1-2,1 1,0-1,1 0,-1-1,1-1,1 1,0-2,0 0,0 0,0-1,1 0,20 4,-27-8,-1 0,1 0,0 0,-1 0,1-1,0 0,0 0,0-1,8-1,-12 1,1 0,-1 0,0 0,0 0,0 0,0-1,0 1,-1-1,1 1,0-1,-1 0,1 1,-1-1,1 0,-1 0,0 0,0 0,0 0,0-1,0 1,0 0,-1 0,1-1,-1 1,0 0,1-4,0-23,0 1,-2 0,-1 0,-1 0,-1 0,-2 0,-13-37,-79-184,75 206,17 32,-1 0,2-1,-1 0,2 0,-1 0,2 0,0-1,-2-14,5 25,0 1,0 0,0-1,1 1,-1 0,0-1,1 1,-1 0,1 0,-1-1,1 1,0 0,0 0,-1 0,1 0,0 0,0 0,0 0,0 0,0 0,0 1,0-1,1 0,-1 1,0-1,0 1,1-1,-1 1,0-1,0 1,1 0,-1 0,0 0,1-1,-1 1,0 1,3-1,56 8,-50-6,76 16,1-4,0-4,145-2,-219-9,0 1,0-2,0 0,0 0,0-2,-1 1,1-1,-1-1,0 0,-1-1,1-1,-1 1,0-2,0 1,-1-2,0 1,-1-1,0-1,0 0,-1 0,0-1,-1 1,0-2,-1 1,0-1,-1 0,0 0,-1-1,0 1,-1-1,2-22,-2 11,-1 0,-1-1,-1 1,-2 0,0 0,-2 0,0 0,-2 0,-10-30,4 25,-1 0,-1 1,-2 0,0 2,-2 0,-37-42,46 59,-1-1,0 1,0 1,-20-13,27 19,1 0,-1 1,0-1,0 0,-1 1,1 0,0 0,0 0,-1 0,1 0,0 0,-1 1,1 0,-1 0,1 0,0 0,-1 0,1 1,-1-1,1 1,0 0,-6 2,8-2,0 0,0-1,0 1,0 0,0 0,1 0,-1-1,0 1,1 0,-1 0,1 0,-1 0,1 1,-1-1,1 0,-1 0,1 0,0 0,0 0,0 0,0 1,0-1,0 0,0 0,0 0,0 0,0 0,1 1,-1-1,0 0,1 0,-1 0,1 1,24 37,-20-33,386 456,-385-454,1-1,1 0,-1 0,1-1,1 0,-1 0,1-1,0 0,0 0,0-1,1 0,0-1,0 0,-1-1,1 0,1 0,-1-1,0 0,0-1,0 0,1-1,-1 0,0-1,0 0,19-6,-13 1</inkml:trace>
</inkml:ink>
</file>

<file path=ppt/ink/ink1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34:27.010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1 241,'35'-13,"-12"2,21-2,-19 6,0-1,-1-1,1-1,28-17,16-12,105-42,-145 69,-5 1</inkml:trace>
</inkml:ink>
</file>

<file path=ppt/ink/ink1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34:27.464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0,'5'0,"9"0,7 0,4 5,-2 4,-1 2,1 3,0 4,0 2,1 3,1 1,0 1,0-3,-4-6</inkml:trace>
</inkml:ink>
</file>

<file path=ppt/ink/ink1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34:27.808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56 59,'-5'0,"-1"-5,-3-5,-1-5,-3 0,1 2</inkml:trace>
</inkml:ink>
</file>

<file path=ppt/ink/ink1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34:28.543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127 1,'-7'8,"1"1,0 0,1 0,0 1,0-1,-5 16,-5 12,2-12,1 0,1 1,2 1,-7 29,14-46,0-1,1 1,0 1,1-1,0 0,0 0,1 0,0 0,1 0,0 0,1-1,0 1,0-1,9 17,-9-22,-1-1,1 0,0 1,0-1,0 0,0-1,1 1,-1-1,1 1,-1-1,1 0,0 0,0-1,0 1,0-1,0 0,0 0,0 0,8 0,10 1,0-2,38-4,-17 1,-1 1,-1-3,1-1,-1-2,-1-2,70-27,-43 9,-2-3,92-57,-84 37,-52 32</inkml:trace>
</inkml:ink>
</file>

<file path=ppt/ink/ink1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34:29.565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830 50,'-1'-2,"1"0,-1 0,0 1,1-1,-1 0,0 1,0-1,0 1,0-1,-1 1,1 0,0-1,-1 1,1 0,-1 0,1 0,-1 0,1 0,-1 0,1 0,-1 1,-2-1,-39-14,26 13,1 0,-1 2,0-1,0 2,1 0,-1 1,1 1,-1 1,1 0,0 1,0 0,1 1,0 1,-23 14,-9 8,1 2,1 2,-40 40,50-44,2 2,1 2,1 1,2 1,2 1,-43 75,69-109,0 0,-1 0,1 0,0 0,0 1,1-1,-1 0,0 1,1-1,-1 1,1-1,0 1,0-1,0 0,0 1,0-1,1 1,-1-1,1 1,-1-1,3 4,-1-4,0 0,0 0,0-1,1 1,-1 0,1-1,-1 0,1 1,-1-1,1 0,0-1,0 1,-1 0,1-1,0 1,0-1,0 0,4 0,413-7,-327 0,0-4,-1-4,0-4,-2-4,-1-4,101-45,-14-16,-158 77</inkml:trace>
</inkml:ink>
</file>

<file path=ppt/ink/ink1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34:30.534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26,'0'7,"0"-1,1 0,0 1,0-1,0 0,1 0,0 0,0 0,1 0,-1 0,1 0,0-1,1 0,0 1,4 4,-1-3,1 1,0-1,1-1,0 1,0-2,0 1,0-1,14 5,5 0,1-1,0-2,1-1,-1-1,47 1,-8-3,93-8,-159 5,0 0,1 0,-1 0,0 0,0-1,0 1,0-1,0 1,0-1,0 0,0 1,0-1,0 0,0 0,-1-1,1 1,0 0,-1-1,1 1,-1-1,1 1,-1-1,0 0,1 1,-1-1,0 0,0 0,-1 0,1 0,0 0,0 0,-1 0,0 0,1 0,-1 0,0 0,0 0,0-1,0 1,0 0,0 0,-1 0,0-3,-1-3,-1 1,0 0,0 0,0 0,-1 0,0 1,0 0,-1-1,1 1,-1 1,-7-6,2 2,-2 1,1 0,-1 1,0 0,-1 1,1 0,-1 1,0 1,-1 0,1 1,-16-3,-15 2,-1 1,-47 4,84-1,-13 0</inkml:trace>
</inkml:ink>
</file>

<file path=ppt/ink/ink1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34:32.530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1 688,'0'-1,"1"0,-1 0,0 0,1 1,0-1,-1 0,1 0,0 0,-1 1,1-1,0 0,-1 1,1-1,0 1,0-1,0 1,0-1,0 1,0 0,0-1,0 1,-1 0,1 0,0 0,2-1,26-3,-15 5,-1 0,1 0,0 1,0 1,-1 0,1 1,24 10,-11-1,0 0,41 29,15 20,-80-63,-7-11,-14-27,8 19,-7-17,2-2,1 0,2 0,-12-71,22 96,1 0,1 0,0 0,0 0,2 0,0 0,7-24,-7 30,1 0,1 1,-1-1,1 1,1 0,-1 0,1 0,0 1,1-1,0 1,0 1,0-1,0 1,10-6,-7 7,1-1,-1 1,1 1,0 0,0 0,0 1,0 0,0 1,1 0,-1 1,0 0,1 1,17 2,-4 2,0 0,0 1,-1 1,39 18,-34-11,45 28,-67-38,0-1,-1 1,0 0,0 0,0 1,-1-1,1 1,-1 0,0 0,-1 1,1-1,-1 1,0 0,0-1,2 11,-5 1,-6-12,5-6,0 0,0 0,0 0,-1 0,1-1,0 1,1 0,-1 0,0-1,0 1,0 0,1-1,-1 1,1-1,-1 1,1-1,-1 1,1-2,-11-49,2 1,2-2,2 1,3-1,6-67,-4 119,0-1,0 0,0 1,0-1,0 1,1-1,-1 0,1 1,-1-1,1 1,0-1,-1 1,1 0,0-1,0 1,0 0,0-1,0 1,2-1,-2 1,0 1,0 0,0-1,1 1,-1 0,0 0,0-1,0 1,1 0,-1 0,0 0,0 1,0-1,1 0,-1 0,0 1,0-1,0 1,2 0,7 5,0 0,-1 0,0 1,12 12,-7-7,220 170,-218-171</inkml:trace>
</inkml:ink>
</file>

<file path=ppt/ink/ink1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34:33.548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81 689,'14'12,"1"-1,0 0,23 12,3 1,314 240,-316-221,-38-43,-1 1,1-1,0 1,-1-1,1 1,-1 0,1-1,-1 1,1 0,-1-1,0 1,1 0,-1 0,0-1,0 1,1 0,-1 0,0 0,0-1,0 1,0 0,0 0,0 0,0-1,0 1,0 0,-1 0,1 0,0-1,0 1,-1 0,1 0,0-1,-1 1,1 0,-1-1,1 1,-1 0,1-1,-1 1,0-1,1 1,-1-1,0 1,1-1,-1 1,0-1,1 0,-1 1,0-1,0 0,0 0,1 0,-1 0,0 1,0-1,0 0,1 0,-1 0,0-1,0 1,-1 0,-5-1,0 1,0-1,0-1,0 1,1-1,-1 0,1-1,-1 1,1-1,0-1,0 1,-6-5,-13-10,-31-31,37 32,-24-23,2-1,2-2,1-2,3-1,1-1,-27-56,45 74,2 0,0-1,3-1,0-1,2 1,1-1,2-1,1 1,2-1,1 0,1 0,5-39,-2 59,0-1,1 1,0-1,1 1,1 0,9-20,-12 29,1-1,0 1,0 0,0 0,1 0,-1 0,1 1,0-1,0 1,0 0,0 0,0 1,1-1,-1 1,1 0,0 0,0 1,0-1,0 1,9-1,3 0,1 1,-1 0,0 2,0 0,22 4,-35-4,0 0,0 0,0 0,0 0,0 0,0 1,-1 0,1 0,0 0,-1 0,0 0,1 1,-1-1,0 1,0 0,-1 0,1 0,-1 0,1 1,-1-1,0 1,0-1,0 1,-1 0,1 0,-1-1,1 8,-1 5,-1 1,-1-1,-1 1,0-1,-1 1,-1-1,0 0,-1 0,-1-1,-1 1,0-1,-17 26,13-25,-1-1,-25 24,24-26</inkml:trace>
</inkml:ink>
</file>

<file path=ppt/ink/ink1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34:35.515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260 608,'2'0,"0"0,0-1,0 1,0-1,0 1,-1-1,1 0,0 0,0 0,-1 0,1 0,0 0,-1 0,1 0,-1-1,0 1,1-1,-1 1,0-1,0 1,0-1,0 0,0 0,0 1,0-1,-1 0,1 0,-1 0,1 0,-1 0,0 0,0-3,1 3,-1 0,0 0,0 0,0 0,0 0,-1 0,1 0,0 0,-1 0,0 0,1 0,-1 0,0 1,0-1,0 0,0 0,0 1,0-1,0 1,-1-1,1 1,-1-1,1 1,-1 0,1 0,-1 0,0 0,0 0,1 0,-1 0,0 1,0-1,0 0,-2 1,-5-1,0 1,0 0,1 1,-1 0,0 0,1 1,-1 0,1 1,-1 0,1 0,0 0,0 1,1 1,-1-1,1 1,0 0,0 1,0 0,1 0,-9 11,6-6,0 0,0 1,2 0,-1 0,1 1,1 0,1 0,-1 1,2 0,0 0,-3 24,6-31,-2 13,2 0,0 1,1-1,4 31,-3-47,-1 0,1 0,0 0,0 0,1 0,-1 0,1 0,0-1,0 1,0-1,0 1,0-1,1 0,0 0,0 0,0 0,0-1,0 1,0-1,0 0,1 1,0-2,-1 1,1 0,0-1,0 1,-1-1,1 0,5 0,51 3,1-3,0-2,-1-4,105-20,-125 20,60-12,-92 15,0 0,0 0,0-1,0-1,-1 1,1-1,-1 0,0-1,8-6,-12 7,1 0,-1 0,0-1,-1 1,1-1,-1 0,0 0,0 0,0 0,-1 0,0 0,0 0,0-1,0 1,-1 0,0-1,0 1,-1 0,1-1,-3-6,-1-9,-1 0,-1 0,-14-31,-9-7,-2 2,-3 2,-52-68,39 57,43 61,1-1,0 1,0-1,1 0,-3-10,4 16,1-1,0 0,-1 1,1-1,0 0,0 1,0-1,0 0,0 1,-1-1,1 0,0 1,0-1,1 0,-1 0,0 1,0-1,0 0,0 1,1-1,-1 0,0 1,1-1,-1 1,0-1,1 0,-1 1,1-1,-1 1,1-1,-1 1,1-1,-1 1,1 0,-1-1,1 1,0 0,-1-1,1 1,-1 0,1 0,0-1,-1 1,1 0,0 0,0 0,-1 0,1 0,0 0,-1 0,1 0,0 0,-1 0,1 1,0-1,-1 0,1 0,0 1,-1-1,1 0,-1 1,1-1,0 1,32 13,-1 2,0 1,44 32,-18-11,102 79,-91-63,-51-41,-12-9,0 1,1-1,-2 1,1 0,-1 1,7 7,-66-93,25 25,-9-16,3-2,4-1,-23-79,52 148,1 0,-1 0,2 0,-1 0,0-1,1 1,0 0,0 0,0 0,1 0,1-7,-1 10,1 0,-1 0,0-1,1 1,-1 1,1-1,0 0,-1 0,1 1,0-1,0 1,0-1,0 1,1 0,-1 0,0 0,0 0,1 0,-1 0,1 1,-1-1,0 1,1 0,4 0,11-1,0 0,0 2,0 1,0 0,0 1,24 7,2 4,55 24,-78-29,1 1,-1 1,-1 1,0 0,0 2,-2 0,1 1,-2 1,0 1,-1 1,-1 0,-1 1,0 0,20 40,7 16,-29-54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09:38.095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</inkml:trace>
</inkml:ink>
</file>

<file path=ppt/ink/ink1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34:36.410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19 885,'0'-77,"3"0,20-116,-15 149,28-163,-31 167,-2-1,-1 0,-5-43,2 79,0-1,0 1,-1-1,0 1,0 0,0-1,-1 1,1 0,-1 1,-5-7,7 9,0 1,0 0,0 0,0 0,0 0,0 0,0 0,0 0,0 0,-1 0,1 0,0 1,-1-1,1 0,0 1,-1-1,1 1,-1 0,1-1,-1 1,1 0,-1 0,1 0,-1 0,1 0,-1 0,1 1,-1-1,1 0,0 1,-1-1,1 1,-1-1,1 1,0 0,-1 0,1-1,0 1,0 0,0 0,0 0,0 0,-1 2,1-2,-1 1,1-1,0 1,0-1,0 1,1-1,-1 1,0 0,1-1,-1 1,1 0,-1 0,1-1,0 1,0 0,-1 0,1 0,1-1,-1 1,0 0,0 0,1 0,-1-1,1 1,-1 0,1 0,0-1,0 1,0-1,0 1,0-1,0 1,0-1,0 1,1-1,-1 0,0 0,1 0,2 2,9 7,0-1,0 0,23 11,-23-13,27 15,214 131,-194-112,-28-20,0 1,-1 1,54 55,-83-76,0 1,0-1,0 1,0-1,0 1,-1 0,1 0,-1-1,0 1,0 0,0 0,0 1,0-1,-1 0,1 0,-1 0,0 0,0 1,0-1,0 0,-1 0,1 0,-1 0,0 0,0 0,-2 6,-4 2,0-1,0 0,-1 0,0 0,-16 13,0 2,-66 69,-145 114,170-150,43-35</inkml:trace>
</inkml:ink>
</file>

<file path=ppt/ink/ink1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34:37.681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106 1,'-3'0,"0"0,0 0,0 1,0-1,0 1,0 0,0 0,0 0,0 0,1 0,-1 1,1-1,-1 1,1 0,-1-1,1 1,-3 3,1 0,0 0,0 0,1 1,0-1,0 1,0-1,-3 13,0 3,2 0,0 1,-1 38,3-35,-1 49,3-69,0-1,1 1,0 0,-1-1,1 1,1 0,-1-1,1 1,0-1,0 0,0 1,3 3,-4-7,0 0,-1 0,1 0,0 0,0 0,0 0,0 0,0-1,0 1,0 0,0 0,1-1,-1 1,0-1,0 1,0-1,1 0,-1 1,0-1,1 0,-1 0,0 0,1 0,-1 0,0 0,0 0,1 0,-1-1,0 1,1 0,-1-1,0 1,0-1,0 1,1-1,-1 0,0 1,0-1,0 0,0 0,0 0,0 0,-1 0,1 0,0 0,0 0,-1 0,1 0,0-1,0 0,3-6,1 0,-1-1,0 1,-1-1,4-17,-1-10,6-28,-11 59,0 1,0 0,1 0,-1 0,1 0,0 0,0 0,1 1,-1-1,7-6,-8 9,0 1,0-1,0 1,0-1,1 1,-1-1,0 1,1 0,-1 0,0-1,0 1,1 0,-1 0,0 0,1 1,-1-1,0 0,1 0,-1 1,0-1,0 0,1 1,-1 0,0-1,0 1,0 0,0-1,0 1,0 0,2 1,34 36,-26-26,264 238,-256-234,-3-4</inkml:trace>
</inkml:ink>
</file>

<file path=ppt/ink/ink1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34:38.549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1,'2'7,"0"1,0-1,1 1,0-1,0 0,0-1,1 1,0 0,1-1,-1 0,8 7,2 5,95 141,-45-62,4-3,146 154,-210-243,1 0,0-1,0 1,0-1,1 0,-1-1,1 1,0-1,0 0,0-1,0 0,1 0,-1 0,1 0,-1-1,1 0,-1-1,1 1,0-1,-1 0,1-1,0 0,-1 0,1 0,-1-1,1 0,-1 0,0-1,0 0,0 0,0 0,-1 0,1-1,-1 0,0-1,0 1,0-1,5-6,14-15,-12 16</inkml:trace>
</inkml:ink>
</file>

<file path=ppt/ink/ink1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34:39.138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1 327,'4'0,"6"-4,6-2,4-4,7 0,7-3,12-7,10-1,4-5,5-3,4-4,-1-1,-8 4,-5 5,-13 0,-8 6,-7 6,-7 5</inkml:trace>
</inkml:ink>
</file>

<file path=ppt/ink/ink1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34:40.633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203 940,'-14'0,"0"0,0 1,0 0,0 1,0 1,-19 6,28-7,0 0,0 1,1-1,-1 1,1 0,-1 1,1-1,0 1,1-1,-1 1,1 0,-1 1,1-1,0 1,1-1,-1 1,1 0,0 0,0 0,-1 6,0 1,0-1,1 0,1 1,0 0,0-1,1 1,1-1,0 1,4 16,-5-24,1 0,0-1,0 1,1-1,-1 1,1-1,0 1,-1-1,1 0,1 0,-1 0,0 0,1-1,0 1,-1 0,1-1,0 0,0 0,0 0,1 0,-1 0,0-1,1 1,-1-1,1 0,0 0,-1 0,1-1,0 1,-1-1,1 0,6 0,8-4,0 0,-1-1,0-1,0-1,0 0,-1-1,0-1,26-19,8-3,314-206,-358 233,0-1,0 1,0-1,0-1,-1 1,0-1,0 0,0 0,5-9,-10 12,1 1,0 0,0-1,-1 1,0-1,1 1,-1-1,0 1,0-1,0 1,-1-1,1 1,0-1,-1 1,0 0,0-1,1 1,-1 0,-1-1,1 1,0 0,0 0,-1 0,1 0,-1 0,0 0,0 1,0-1,1 0,-2 1,-2-3,-12-8,0 1,-1 0,0 1,-1 1,0 1,0 0,-1 2,0 0,-27-4,-4 3,0 3,-82 2,93-2,39 4,1 0,0 0,-1-1,1 1,0 0,0 0,-1 0,1 0,0 0,-1 0,1-1,0 1,0 0,0 0,-1 0,1-1,0 1,0 0,0 0,-1-1,1 1,0 0,0 0,0-1,0 1,0 0,0-1,-1 1,1 0,0 0,0-1,0 1,0 0,0-1,0 1,1-1,17-14,9 2,2 1,-1 1,1 2,0 1,1 1,0 2,0 0,1 2,39 2,-2 3,1 3,-1 4,70 17,-68-11,-2 4,-1 2,0 4,78 40,-138-62,53 35,-58-36,0 0,1-1,-1 1,0 0,0 0,0 0,0 1,-1-1,1 0,0 1,-1-1,0 1,0-1,1 1,-2 0,1-1,0 1,0 0,-1 0,1 3,-2-5,1 1,-1-1,1 1,-1-1,0 1,0-1,0 0,1 1,-1-1,0 0,-1 0,1 0,0 1,0-1,0-1,-1 1,1 0,-1 0,1 0,0-1,-1 1,1 0,-1-1,0 0,1 1,-1-1,1 0,-1 0,1 0,-1 0,0 0,1 0,-1 0,-1-1,-4 1,0-1,0 0,0 0,1-1,-1 1,-11-6,7 1,0-1,1 0,0 0,0-1,1-1,0 0,-8-10,-54-77,47 60,-24-31,4-2,3-1,4-3,-48-126,79 183,2-1,0 1,0-1,2 0,0 0,1 0,1-27,2 35</inkml:trace>
</inkml:ink>
</file>

<file path=ppt/ink/ink1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34:46.073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1896,'53'-46,"274"-175,166-109,-487 326,8-6,1 1,0 1,1 0,-1 1,23-7,-35 13,-1 0,1 1,0-1,0 1,-1 0,1 0,0 0,0 0,-1 0,1 0,0 1,0-1,-1 1,1 0,0 0,-1 0,1 0,-1 0,1 1,-1-1,1 1,-1 0,0-1,0 1,0 0,0 0,0 0,-1 1,1-1,-1 0,1 1,-1-1,0 1,0-1,0 1,0 0,0-1,0 1,-1 0,1 3,2 22,4 23,-7-49,0 0,1-1,-1 1,1 0,-1-1,1 1,0 0,-1-1,1 1,0-1,0 0,0 1,0-1,0 0,1 1,-1-1,0 0,1 0,-1 0,0 0,3 1,-3-2,0 0,1 0,-1-1,0 1,0 0,0-1,0 1,0-1,1 1,-1-1,0 1,0-1,0 0,0 1,-1-1,1 0,0 0,0 0,0 0,-1 0,1 0,0 0,-1 0,1 0,-1 0,1 0,-1 0,1-3,11-34,-4-17,-2 1,-3-1,-7-95,1 77,8-89,-1 132,1 0,2 1,12-33,-18 59,-1 1,1-1,-1 0,0 1,0-1,0 0,0 0,0 1,0-1,-1 0,0 1,1-1,-1 1,0-1,0 1,0-1,-1 1,1-1,0 1,-1 0,0 0,1 0,-1 0,0 0,0 0,-4-3,-7-4,0 0,0 1,-24-11,17 10,-149-65,22 11,116 49,22 11,1 0,0-1,0 1,0-2,1 1,-1-1,1 0,0-1,1 0,-1 0,1 0,0-1,-6-9,13 22,-1-1,0 1,0 0,0-1,-1 1,1-1,-1 1,-3 6,1 5,-12 70,-49 151,-50 75,101-289,13-24,-1 0,1 0,0 0,-1 0,1 0,0 0,0-1,-1 1,1 0,0 0,0 0,-1 0,1 0,0 0,0-1,-1 1,1 0,0 0,0 0,-1-1,1 1,0 0,0 0,0 0,0-1,0 1,-1 0,1-1,0 1,0 0,0 0,0-1,0 1,0 0,0 0,0-1,0 1,0 0,0-1,0 1,0-1,-3-55,3 40,-35-368,15 216,3-175,16 340,1 0,0 0,0 0,1 0,-1 0,0 0,1 0,0 0,0 1,0-1,0 0,0 0,1 1,1-5,-1 7,-1-1,1 0,-1 0,1 1,0-1,-1 1,1 0,-1-1,1 1,0 0,-1 0,1 0,0 0,-1 0,1 0,0 1,-1-1,1 0,0 1,-1-1,1 1,-1 0,1-1,-1 1,1 0,-1 0,2 1,100 56,-40-21,70 28,-111-56,0-1,0-1,1-1,0-1,0-1,1-1,30 0,-26-5,-21 1,-1 0,1 0,-1 1,1 0,0 0,-1 1,1 0,-1 0,9 3,-14-3,-1-1,1 1,-1-1,1 1,-1 0,1-1,-1 1,0 0,1-1,-1 1,0 0,0 0,0-1,0 1,1 0,-1 0,0 0,0-1,0 1,-1 0,1 0,0-1,0 1,0 0,0 0,-1-1,1 1,0 0,-1-1,1 1,-1 0,1-1,-1 1,1-1,-1 1,1 0,-1-1,1 1,-2 0,-24 26,26-27,-250 211,-114 107,322-285,26-25</inkml:trace>
</inkml:ink>
</file>

<file path=ppt/ink/ink1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34:49.615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5 73,'-4'-66,"4"65,0 1,0 0,0-1,0 1,0 0,0 0,0-1,1 1,-1 0,0 0,0-1,0 1,0 0,1 0,-1-1,0 1,0 0,0 0,1 0,-1-1,0 1,0 0,1 0,-1 0,0 0,1 0,-1 0,0-1,0 1,1 0,-1 0,0 0,1 0,-1 0,0 0,1 0,-1 0,0 0,0 1,1-1,-1 0,0 0,1 0,-1 0,0 0,0 0,1 1,-1-1,0 0,0 0,1 0,-1 0,0 1,18 13,-15-12,58 56,-3 3,-2 2,64 96,-20-27,-51-67,-32-42</inkml:trace>
</inkml:ink>
</file>

<file path=ppt/ink/ink1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34:50.493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1 435,'39'-23,"39"-28,20-13,39-4,207-73,-142 77,-170 56,0 2,1 1,0 2,46 1,-69 3,-1 0,0 0,1 1,-1 1,0-1,0 1,0 1,-1 0,1 0,-1 1,8 5,-4-1,0 1,0 1,-1 0,-1 0,0 1,10 14,6 17,-2 0,-2 2,19 54,-30-72,19 56,-4 2,-4 1,20 156,-41-236,1 0,-2 0,1 0,-1 0,0 0,0 0,0 0,-1-1,0 1,0 0,-1 0,1 0,-1 0,0-1,-1 1,0-1,0 0,0 0,0 0,-1 0,1 0,-1-1,-1 1,1-1,-1 0,1-1,-1 1,0-1,0 0,-8 3,-89 49,-204 77,211-94,35-12,35-14,0-1,-29 8,34-13,12-4,0 1,0-1,-1 0,-13 0,5-3</inkml:trace>
</inkml:ink>
</file>

<file path=ppt/ink/ink1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34:51.883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1 152,'1'5,"1"-1,0 1,0-1,1 1,-1-1,1 0,0 0,0 0,0-1,0 1,1-1,3 4,8 9,23 32,-16-20,0 0,2-2,1 0,34 27,-58-51,1-1,1 1,-1 0,0-1,0 1,1-1,-1 0,0 0,1 0,0 0,-1 0,1-1,-1 1,1-1,0 1,-1-1,1 0,0 0,-1 0,1-1,0 1,4-2,-4 1,-1-1,1 0,-1 0,0 0,1 0,-1-1,0 1,0-1,0 1,-1-1,1 1,0-1,-1 0,0 0,0 0,1-4,3-12,0-1,-2 0,-1 0,1-32,-6-51,0 65,2-1,5-43,-4 81,0 1,0 0,0-1,0 1,0-1,0 1,1 0,-1-1,0 1,0 0,0-1,0 1,0 0,0-1,1 1,-1 0,0 0,0-1,0 1,1 0,-1 0,0-1,0 1,1 0,-1 0,0-1,1 1,-1 0,0 0,1 0,-1 0,0 0,1-1,-1 1,0 0,1 0,-1 0,0 0,1 0,-1 0,0 0,1 0,-1 0,0 0,1 1,-1-1,0 0,1 0,-1 0,0 0,1 0,-1 1,0-1,1 0,16 14,225 248,-172-183,-40-44,-1 0,-2 2,-2 1,-2 1,-1 1,-2 1,-1 1,-3 0,-1 2,9 49,-13-42,-3 1,-2-1,-2 1,-3 1,-2-1,-2 0,-16 84,12-102,-1-1,-2 0,-1-1,-2 0,-1-1,-1 0,-2-1,-1-1,-2-1,0 0,-2-2,-39 38,50-54,0-2,0 1,-1-1,0-1,0 0,-1-1,-21 8,30-13,0 0,0 1,0-1,0-1,0 1,0-1,-1 1,1-1,0 0,0-1,0 1,0-1,-1 1,1-1,0-1,0 1,1-1,-1 1,0-1,0 0,1 0,-1-1,1 1,0-1,-1 1,1-1,0 0,1 0,-4-5,-4-11,1-1,1 1,0-1,2-1,0 0,2 0,0 0,-1-24,-7-31,-60-241,71 312,-5-23,1 0,-1-43,6 64,0 0,0 0,1 1,0-1,0 0,0 0,1 0,0 0,1 1,-1-1,1 1,1 0,-1 0,1 0,7-9,13-8,0 1,2 1,0 1,1 2,38-21,153-59,-190 85,-8 2</inkml:trace>
</inkml:ink>
</file>

<file path=ppt/ink/ink1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34:52.885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1 203,'5'0,"0"0,0 1,0 0,0 0,0 0,0 1,-1 0,1-1,0 2,-1-1,1 1,-1-1,0 1,0 0,0 1,5 4,1 3,0 1,-1 0,-1 1,8 13,-16-25,0-1,0 0,0 1,1-1,-1 0,0 1,0-1,0 0,0 0,0 1,0-1,1 0,-1 0,0 1,0-1,0 0,1 0,-1 0,0 1,0-1,1 0,-1 0,0 0,1 0,-1 0,0 1,0-1,1 0,-1 0,0 0,1 0,-1 0,0 0,1 0,-1 0,0 0,1 0,-1 0,0 0,0 0,1-1,-1 1,0 0,1 0,-1 0,0 0,0 0,1-1,-1 1,0 0,0 0,0 0,1-1,10-24,1-37,-11 58,4-26,2 1,1-1,1 1,2 1,19-38,-30 65,0 0,1 0,0 0,-1 0,1 1,-1-1,1 0,0 0,0 0,-1 1,1-1,0 0,0 1,0-1,0 1,0-1,0 1,0 0,0-1,0 1,0 0,0-1,0 1,0 0,0 0,0 0,2 0,0 1,0 0,-1-1,1 1,0 1,0-1,-1 0,1 1,0-1,4 5,5 4,-1 1,19 23,-27-31,91 105,66 85,-149-175,-4-2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09:39.281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1 431,'0'-1,"1"0,-1-1,1 1,0 0,0 0,-1 0,1-1,0 1,0 0,0 0,0 0,0 1,0-1,1 0,-1 0,0 1,0-1,0 0,1 1,-1-1,0 1,1 0,-1-1,1 1,-1 0,0 0,3 0,41-3,-29 3,1 1,0 1,-1 1,0 0,1 2,-1-1,-1 2,1 0,17 10,-24-11,1 1,-1 1,-1-1,1 1,-1 1,0 0,-1 0,0 0,0 1,-1 0,0 0,0 1,-1 0,7 17,-10-25,-1-9,1-23,-1-40,-4-19,0-79,4 140,2 0,0 0,14-49,-17 73,1 1,0-1,0 1,1-1,-1 1,1 0,0 0,-1-1,1 1,1 0,-1 1,0-1,1 0,0 1,-1-1,1 1,0 0,0 0,0 0,0 0,1 1,4-3,-3 4,0-1,0 1,0 0,0 0,0 0,0 1,0 0,0 0,-1 0,1 1,0-1,0 1,-1 0,1 1,7 4,36 27,-2 1,-1 2,72 80,-88-86,-1 1,-2 1,-1 2,-2 0,-1 2,18 41,-29-52</inkml:trace>
</inkml:ink>
</file>

<file path=ppt/ink/ink1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34:54.072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408 105,'0'-4,"0"0,0 0,0 0,-1 0,0 0,0 0,0 0,0 0,-1 1,1-1,-1 1,0-1,0 1,0-1,-1 1,1 0,-1 0,-3-3,2 2,-1 1,0 0,0 0,0 0,-1 0,1 1,-1 0,1 0,-1 1,0-1,-7 0,2 1,0 0,0 1,0 0,0 1,1 0,-1 0,0 1,0 1,1 0,0 0,-1 1,-16 9,12-3,2 0,-1 0,1 1,0 1,1 0,1 0,0 2,-15 22,23-30,0-1,0 0,1 1,-1-1,1 1,0 0,1 0,0 0,0 0,0 0,1 0,-1 0,1 0,1 0,-1 0,1 0,0 0,1 0,-1 0,1-1,0 1,1 0,-1-1,1 0,0 1,0-1,7 7,-8-9,1 0,-1 0,1-1,-1 1,1-1,0 0,0 1,0-1,0-1,1 1,-1 0,0-1,1 0,-1 0,1 0,-1 0,1 0,-1-1,1 1,0-1,-1 0,1 0,0-1,-1 1,1-1,-1 1,1-1,-1 0,1-1,-1 1,1-1,-1 1,0-1,0 0,0 0,5-5,4-2,-1-1,0 0,-1 0,0-2,-1 1,0-1,13-23,-19 28,1 0,0 0,0 1,1-1,0 1,7-7,-10 12,-1 0,0 0,1 0,-1 0,1 0,-1 0,1 1,-1-1,1 1,0-1,-1 1,1 0,0-1,-1 1,1 0,0 0,-1 0,1 0,0 1,0-1,-1 0,1 1,-1-1,1 1,0-1,-1 1,1 0,-1 0,1 0,-1 0,0 0,1 0,-1 0,0 0,0 0,2 2,34 38,-2 2,-2 1,49 86,-69-107,-4-3</inkml:trace>
</inkml:ink>
</file>

<file path=ppt/ink/ink1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34:56.163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1 193,'0'-2,"0"-1,0 0,0 0,0 0,0 0,1 0,-1 0,1 0,0 0,0 0,0 0,0 1,0-1,1 0,-1 1,1-1,2-2,-1 3,-1 1,0 0,1 0,-1 0,1 0,-1 0,1 1,0-1,-1 1,1 0,-1 0,1 0,0 0,-1 0,1 0,0 1,-1-1,1 1,-1 0,4 1,8 3,0 1,0 0,-1 1,0 0,0 1,-1 1,0 0,-1 0,0 1,0 1,-1 0,0 0,-1 1,-1 0,9 15,-12-8,-8-13,1-7,1 0,-1 0,1 0,0 0,0 0,-1 0,1 0,0 0,0-1,0 1,0 0,1-1,-1 1,0 0,0-1,0-2,-4-7,-28-71,31 76,0 0,1-1,0 1,0 0,0-1,1 1,-1 0,1-1,1 1,0-1,1-6,-1 11,0 0,-1 0,1 0,1 0,-1 0,0 0,0 0,1 1,-1-1,1 0,0 1,-1-1,1 1,0-1,0 1,0 0,0 0,0 0,0 0,0 0,0 1,1-1,-1 0,0 1,0 0,1 0,-1-1,0 1,1 0,-1 1,0-1,0 0,1 1,-1-1,0 1,3 1,5 1,0 0,0 1,0 1,0-1,0 2,10 7,10 10,-2 1,-1 1,27 33,-46-56,-4-13,-3-21,-1 28,-3-40,-1-35,5 72,-1 1,1 0,-1-1,2 1,-1 0,1-1,0 1,0 0,4-6,-5 10,0 1,0-1,0 1,0 0,0-1,0 1,0 0,0 0,0 0,1 0,-1 0,0 0,1 0,-1 0,1 1,-1-1,1 1,-1-1,1 1,0-1,-1 1,1 0,0 0,2 0,0 0,0 1,0 0,0 0,0 0,0 1,-1-1,1 1,0 0,6 4,6 7,0 0,-1 1,15 17,-26-27,55 60,-41-47</inkml:trace>
</inkml:ink>
</file>

<file path=ppt/ink/ink1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34:56.757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0,'4'0,"6"4,5 2,5 4,3 4,2 5,5-2,-2 1,-2 2,-1-3,-1 1,0 0,-4 3,-5-3</inkml:trace>
</inkml:ink>
</file>

<file path=ppt/ink/ink1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34:57.116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10,'0'-4,"0"-1</inkml:trace>
</inkml:ink>
</file>

<file path=ppt/ink/ink1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34:58.311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348 1,'-7'0,"-1"2,1-1,-1 1,1 0,0 0,0 1,0 0,0 0,0 1,-9 6,-62 50,72-55,-17 15,1 0,1 2,1 0,1 1,1 1,-15 26,30-46,0 1,1 0,0 0,0 0,0 0,0 1,1-1,0 0,0 1,1-1,-1 1,1-1,0 0,1 1,-1-1,1 1,3 9,-1-9,0 1,0 0,1-1,0 0,1 0,-1 0,1 0,0-1,1 0,-1 0,11 7,12 6,2-1,0-2,1-1,51 16,-62-23,15 7,-23-9,0 0,0-1,24 5,-32-8,0-1,0 0,0 0,0 0,1 0,-1-1,0 1,0-1,0 0,0 0,0-1,0 1,-1-1,1 0,0 0,3-3,37-23,-25 16,0-1,27-23,-39 28</inkml:trace>
</inkml:ink>
</file>

<file path=ppt/ink/ink1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34:59.366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1,'0'4,"4"6,6 5,5 5,1 3,1 2,-2 0,1-3,-3-5</inkml:trace>
</inkml:ink>
</file>

<file path=ppt/ink/ink1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35:00.492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0 302,'1'8,"0"1,0-1,1 0,0 1,0-1,1 0,0 0,7 12,39 60,-30-52,64 94,101 114,-181-232,0 0,0-1,0 1,0-1,1 0,0 0,-1 0,1-1,0 0,0 1,1-1,-1 0,0-1,1 1,-1-1,7 1,-9-2,1-1,0 1,0-1,0 1,-1-1,1 0,0 0,-1-1,1 1,-1 0,1-1,-1 0,0 1,1-1,-1 0,0 0,0 0,0 0,-1-1,1 1,0-1,-1 1,0-1,1 1,-1-1,1-5,11-32,-1 0,-3-1,-1-1,5-78,-8 61,20-115,-12 92,5-141,-18 197</inkml:trace>
</inkml:ink>
</file>

<file path=ppt/ink/ink1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35:01.428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123 4,'-2'14,"0"0,-1-1,-1 0,0 1,-1-2,0 1,-12 20,1 0,3-1,1 1,2 0,1 0,2 1,1 1,-1 35,7-68,0 1,0 0,0 0,0 0,0 0,1 0,-1 0,1-1,0 1,0 0,0 0,0-1,1 1,-1-1,1 1,-1-1,1 1,0-1,0 0,3 3,-2-3,1 1,0-1,1 0,-1 0,0 0,0-1,1 1,-1-1,1 0,-1 0,9 0,2-1,0 0,0-1,1-1,-1 0,0-1,25-9,-23 6,-1 0,0-1,21-12,-33 16,1 0,-1 0,0-1,0 1,-1-1,1 0,-1 0,1 0,-1-1,-1 1,1-1,-1 0,1 1,-1-1,1-7,4-10,-2-1,0 0,3-44,-8 61,0 0,0-1,-1 1,0 0,0 0,0 0,-1 1,1-1,-1 0,-1 0,1 1,-1 0,0-1,0 1,-1 0,1 0,-1 1,0-1,-1 1,-4-5,-6-1,-1 1,1 0,-18-6,21 10,1 0,0-1,0 0,0-1,1 0,0 0,0-1,-9-10,7 4</inkml:trace>
</inkml:ink>
</file>

<file path=ppt/ink/ink1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35:02.162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1 218,'0'-217,"50"304,57 95,70 126,-166-287</inkml:trace>
</inkml:ink>
</file>

<file path=ppt/ink/ink1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35:02.890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1,'2'4,"-1"0,2 0,-1 0,0 0,1-1,0 1,-1-1,1 1,6 4,5 7,171 233,105 136,-254-337,58 69,-91-113,-1-1,1 1,0 0,0-1,0 0,1 1,-1-1,1-1,-1 1,1 0,0-1,-1 0,1 0,0 0,0 0,0 0,0-1,0 0,0 0,0 0,-1 0,1-1,7-1,4-2,-1-2,0 1,0-2,24-14,-21 11,-3 1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09:39.945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1,'6'0,"1"1,-1 1,0-1,0 1,0 0,0 0,0 1,0 0,-1 0,1 0,-1 1,8 6,62 61,-55-51,138 147,168 230,89 220,-395-585,79 145,-92-160,0-1,-1 1,0 0,-1 0,-1 1,-1-1,-1 1,1 35,-4-45,-1 0,0-1,-1 1,1 0,-1-1,-1 0,1 0,-1 0,0 0,-1 0,0-1,0 0,0 0,-1 0,-11 9,-12 7,0 0,-37 19,50-32,-20 13,-2-2,0-1,-58 19,78-33,0 0,0-1,0 0,-1-2,0 0,1-1,-1-1,0-1,0 0,-21-6,-3-4</inkml:trace>
</inkml:ink>
</file>

<file path=ppt/ink/ink1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35:03.462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0 190,'0'-4,"9"-2,2-4,4 0,4-3,2-3,7-4,3 3,0-2,-1 4,-6-1,-1 3,-2 4,0 3,1-2,-3 1</inkml:trace>
</inkml:ink>
</file>

<file path=ppt/ink/ink1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35:04.564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133 11,'1'-1,"-1"1,0 0,0-1,0 1,0 0,0-1,0 1,0 0,0-1,0 1,0 0,0-1,-1 1,1 0,0-1,0 1,0 0,0-1,0 1,-1 0,1-1,0 1,0 0,-1 0,1-1,0 1,0 0,-1 0,1-1,0 1,0 0,-1 0,1 0,0 0,-1-1,1 1,0 0,-1 0,1 0,-1 0,1 0,-18 8,-11 20,18-12,1 0,0 1,1 0,1 1,-9 30,13-38,2 1,-1-1,1 1,1-1,0 1,0 0,1-1,1 1,0 0,0-1,6 20,-5-24,0-1,1-1,0 1,0 0,0-1,1 1,-1-1,1 0,0 0,0 0,1-1,-1 1,1-1,-1 0,9 3,-11-4,1-1,-1 0,0 0,1 0,-1-1,1 1,-1-1,1 1,-1-1,1 0,-1 0,1 0,-1 0,1 0,-1-1,1 1,-1-1,1 1,-1-1,1 0,-1 0,0 0,0 0,1-1,-1 1,0-1,0 1,0-1,-1 0,1 1,0-1,-1 0,1 0,-1 0,2-3,4-10,-2 0,1-1,-2 1,0-1,-1 0,-1 0,0 0,-1-20,0 16,1 0,0 0,1 1,11-35,-14 53,1 0,-1-1,0 1,1 0,-1 0,1-1,-1 1,1 0,0 0,-1 0,1 0,0 0,0 0,0 0,0 0,0 0,0 0,0 1,0-1,0 0,0 1,0-1,1 1,-1-1,0 1,0-1,1 1,-1 0,0 0,0 0,1-1,-1 1,0 1,1-1,-1 0,0 0,1 0,-1 1,0-1,0 0,1 1,-1-1,0 1,0 0,0-1,0 1,2 1,7 6,-1 0,0 0,0 0,10 14,-2-3,147 120,-148-125</inkml:trace>
</inkml:ink>
</file>

<file path=ppt/ink/ink1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35:06.111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183 426,'0'-24,"1"-21,-3 1,-11-79,11 111,-1 0,0 1,-1-1,0 1,-1 0,0 0,0 1,-1-1,-1 1,0 1,0-1,-1 1,0 0,0 1,-16-12,22 18,0 1,0 0,0-1,0 1,0 0,0 0,-1 0,1 0,0 0,-1 1,1-1,-1 1,1 0,-4-1,5 2,0-1,-1 0,1 0,0 1,0-1,0 1,0-1,0 1,0-1,0 1,1 0,-1-1,0 1,0 0,0 0,0-1,1 1,-1 0,1 0,-1 0,0 0,0 2,0 0,0 1,0 0,1 0,-1-1,1 1,0 0,0 0,0 0,0 0,1 0,-1-1,1 1,0 0,1 0,-1-1,3 7,6 6,1 0,0-1,1-1,1 0,0 0,0-1,2-1,29 20,-39-29,0-1,0 1,0-2,0 1,0 0,1-1,-1 0,6 0,-5 0,0 0,0 0,0 0,0 1,0 0,0 0,9 5,22 21,-1 1,-1 2,53 60,-27-28,15 16,-3 3,63 93,-103-126,-2 1,-3 1,-1 2,-3 0,25 85,-46-129,-1 1,0-1,0 1,-1 0,-1 0,0-1,0 1,-1 0,-2 12,3-20,-1 1,0-1,0 0,0 1,0-1,0 0,0 0,0 0,-1 1,1-2,-1 1,1 0,-1 0,0 0,0-1,0 1,0-1,0 1,0-1,0 0,0 0,0 0,-1 0,1 0,0 0,-1-1,1 1,-1-1,1 0,-1 0,1 0,-1 0,1 0,-1 0,1-1,0 1,-1-1,1 1,-1-1,1 0,-3-1,0 0,0-1,0 1,0-1,1 0,-1 0,1 0,0-1,0 1,0-1,0 0,0 0,1-1,-5-7,-34-70,29 55,-7-14,2-1,2-1,2 0,2-1,1 0,-5-61,6-5,6 1,11-139,-6 241,0 0,0 0,0 0,1 0,0 0,1 0,-1 1,5-8,3 0</inkml:trace>
</inkml:ink>
</file>

<file path=ppt/ink/ink1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35:07.083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0 499,'39'-43,"50"-70,-38 45,-27 35,-2-1,-1 0,-1-2,23-59,-42 94,0-1,0 0,-1 0,1 0,-1 1,0-1,1 0,-1 0,0 0,0 0,0 0,0 0,0 0,-1 1,0-5,1 6,-1-1,1 0,-1 1,0-1,1 0,-1 1,1-1,-1 0,0 1,1-1,-1 1,0 0,0-1,1 1,-1 0,0-1,0 1,0 0,0 0,1-1,-1 1,0 0,-2 0,-1 1,0-1,0 1,0 0,0 0,-1 0,1 0,1 1,-1 0,0 0,0 0,-6 5,0 2,1 0,0 0,1 2,0-1,0 1,1 0,1 0,0 1,0-1,1 1,1 1,0-1,0 1,-1 13,-2 18,2 0,1 77,3-83,-1-21,2-1,0 1,1-1,0 0,2 0,0 1,5 14,-7-28,0-1,1 0,-1 1,0-1,1 0,0 0,0 0,-1 0,1-1,0 1,1 0,-1-1,0 1,0-1,1 0,-1 0,0 0,1 0,-1 0,1 0,0-1,-1 1,1-1,-1 0,1 0,0 0,-1 0,4-1,9 0,0-2,-1 0,27-8,-27 6,-5 2,0-1,0 0,-1-1,0 0,1 0,-2-1,1 0,-1 0,0-1,0 0,7-10,0 0,-2-1,0 0,18-39,-27 50,1 1,1-1,-1 1,1 0,7-8,-10 12,9-9</inkml:trace>
</inkml:ink>
</file>

<file path=ppt/ink/ink1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35:11.518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21 859,'0'1,"-2"38,2-38,0 0,0 0,0 0,0 0,0 1,0-1,-1 0,1 0,0 0,0 0,-1 0,1 0,-1 0,1 0,-1 1,0-2,1 1,-1 0,0 0,0 0,0 0,1 0,-1-1,0 1,-2 1,3-3,-1 1,1 0,0-1,-1 1,1 0,0-1,-1 1,1-1,0 1,0-1,-1 1,1 0,0-1,0 1,0-1,0 1,0-1,-1 1,1-1,0 1,0-1,0 1,0-1,0 1,1-1,-1 1,0-1,0 1,0-1,1 0,3-21,-4 20,158-791,-155 731,-3 60,-1 0,1 0,0 0,-1 0,1 0,-1 0,0 0,1 0,-1 0,0 0,-2-3,2 5,1-1,-1 1,0-1,1 1,-1-1,0 1,1 0,-1-1,0 1,0 0,1 0,-1 0,0-1,0 1,1 0,-1 0,0 0,0 0,1 0,-1 1,0-1,0 0,1 0,-1 0,0 1,0-1,1 0,-1 1,0-1,1 0,-1 1,0 0,-2 1,0 0,1 0,-1 1,1-1,0 0,0 1,0 0,0-1,0 1,0 0,1 0,0 0,-1 0,1 1,0-1,0 0,1 0,-1 1,1-1,0 0,-1 0,2 1,-1-1,0 0,1 1,-1-1,1 0,0 1,2 4,0 3,1-1,1 1,-1-1,2 0,-1 0,2 0,10 13,13 6,1-1,1-1,70 44,5 4,-74-50,-14-12,-1 1,0 2,21 22,-34-32,0 0,-1 1,0-1,0 1,0 0,-1 0,0 0,0 1,-1-1,0 0,0 1,-1 0,0 0,0 8,-5 50,2-55,1 1,0 0,0-1,1 1,1 0,0-1,1 1,0 0,0-1,7 17,-9-27,1 0,0 0,-1 1,1-1,0 0,0 0,0 0,0 0,0 0,0 0,0 0,0-1,0 1,1 0,-1 0,0-1,0 1,1-1,-1 1,3-1,9 1</inkml:trace>
</inkml:ink>
</file>

<file path=ppt/ink/ink1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35:13.098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29 1028,'-1'-9,"1"0,0 0,0 0,1 0,0 0,1 0,0 0,0 0,1 0,0 1,0-1,1 1,1 0,-1 0,1 0,7-7,75-78,-64 72,-1-1,-2-1,32-45,-23 20,-1-2,22-59,-40 84,-1-1,-2 0,0 0,-2-1,-1 0,2-41,-6 65,0 0,0 0,0 0,0 1,0-1,-1 0,1 0,-1 1,0-1,1 0,-1 0,-1 1,1-1,0 1,-1-1,1 1,-1 0,1 0,-1-1,0 1,0 0,0 1,-1-1,1 0,0 0,-5-1,3 2,0-1,-1 2,0-1,1 0,-1 1,1 0,-1 0,1 1,-1-1,0 1,1 0,-1 0,1 0,0 1,-8 3,-13 8,1 1,0 1,2 2,-1 0,2 1,0 1,2 1,0 1,1 1,1 0,1 1,1 1,1 0,-11 27,22-44,1 0,-1 0,1 0,1 0,-1 0,1 0,0 0,1 1,0 9,0-14,1-1,-1 0,1 1,0-1,0 0,0 0,0 1,0-1,0 0,0 0,1 0,-1-1,1 1,0 0,-1 0,1-1,0 1,0-1,0 1,0-1,0 0,0 0,0 0,1 0,-1 0,0-1,0 1,1-1,-1 1,0-1,4 0,55 4,109-6,-46-3,-111 4,0-1,0 0,-1-1,0 0,1-1,-1 0,0-1,-1-1,1 0,-1 0,-1-1,1-1,12-11,-2 1,-1-1,-1-1,-1 0,0-2,16-27,-28 39,0 0,0 0,-1-1,-1 1,0-1,0-1,-1 1,-1 0,0-1,0 1,-1-1,-1 0,0 1,0-1,-1 0,-1 1,0-1,0 1,-1 0,-1-1,0 1,0 1,-1-1,0 1,-1 0,0 0,-1 0,0 1,-1 0,0 0,-16-13,22 20,-1-1,0 1,-1 0,1 0,0 1,0-1,-1 1,1 0,-1-1,1 2,-1-1,0 0,1 1,-1-1,0 1,1 0,-1 0,0 1,1-1,-1 1,1 0,-1 0,0 0,1 0,0 1,-1-1,1 1,0 0,0 0,0 0,0 0,0 1,0-1,1 1,-1-1,-3 7,-1-1,1 1,0 0,0 0,1 0,0 1,1-1,0 1,0 0,1 0,1 1,-3 19,5-27,0 0,0 0,1 0,0 0,0 0,-1 0,2 0,-1 0,0 0,0 0,1 0,0-1,0 1,-1-1,1 1,1-1,-1 0,0 0,0 0,1 0,5 3,5 3,1 0,0-1,16 5,-20-8,147 51,-115-42,0 0,0 3,-2 2,0 1,51 33,-89-50,1 0,-1 0,1 0,-1 0,0 0,0 1,0-1,0 1,0-1,0 1,-1 0,1 0,-1-1,0 1,0 0,0 0,0 0,0 1,-1-1,1 0,-1 0,0 0,0 0,0 0,-1 1,1-1,-1 0,1 0,-1 0,0 0,0 0,0 0,-1 0,-1 2,-7 11,0 0,-1-1,0 0,-24 23,8-9,3-1,-2 5,-53 49,63-69</inkml:trace>
</inkml:ink>
</file>

<file path=ppt/ink/ink1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35:13.862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15 32,'0'-2,"0"0,-1 0,1-1,0 1,-1 0,1 0,-1 0,0 0,1 0,-1 0,0 0,0 0,-3-3,4 5,0 0,0 0,0 1,0-1,0 0,0 0,0 0,0 0,0 0,0 0,0 0,0 0,0 0,0 0,0 0,0 1,0-1,0 0,0 0,0 0,0 0,-1 0,1 0,0 0,0 0,0 0,0 0,0 0,0 0,0 0,0 0,0 0,0 0,0 0,0 0,-1 0,1 0,0 0,0 0,0 0,0 0,0 0,0 0,0 0,0 0,0 0,0 0,0 0,-1 0,1 0,0 0,0 0,0 0,0 0,0 0,0 0,0 0,0 0,0 0,0 0,0 0,0 0,0 0,0-1,-1 1,8 19,26 41,3-1,65 81,-42-61,-56-75,0 1,1-1,-1 0,1 0,0 0,1-1,-1 0,1 0,-1 0,1 0,0 0,0-1,0 0,0 0,10 2,-6-3,0 0,0-1,-1 0,1 0,0-1,0 0,-1 0,1-1,11-4,85-35,-84 30</inkml:trace>
</inkml:ink>
</file>

<file path=ppt/ink/ink1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35:14.356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1 215,'0'-4,"4"-6,6-1,1-3,3-4,8 2,0-1,5-2,2-2,0 3,0 0,-1-1,-1 2,-5 5</inkml:trace>
</inkml:ink>
</file>

<file path=ppt/ink/ink1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35:15.512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1 283,'0'1,"1"0,-1 1,1-1,-1 1,1-1,0 0,0 1,-1-1,1 0,0 0,0 0,0 0,0 1,0-1,1-1,-1 1,0 0,3 1,27 15,-27-15,13 5,0-1,0 0,1-2,-1 0,1 0,25 0,113-4,-82-2,-68 1,0 0,0 0,0 0,0-1,0 0,0 0,-1 0,1-1,-1 0,0 0,1 0,-1-1,-1 1,1-1,-1 0,1-1,-1 1,0-1,-1 0,1 0,-1 0,4-8,1-3,0 0,-2 0,0 0,0-1,-2 0,5-30,-9 45,1-1,-1 0,0 0,0 0,0 0,0 0,-1 1,1-1,-1 0,0 0,0 0,0 1,0-1,0 1,0-1,-1 1,1-1,-1 1,0 0,0-1,0 1,0 0,0 0,0 1,0-1,-1 0,1 1,0-1,-1 1,-3-1,-8-4,0 2,-1 0,1 1,-28-3,-3 0,-97-19,124 23,-1 0,1 2,-1 0,1 1,-32 6,44-5,1 0,-1 0,0 0,1 1,-1-1,1 1,0 1,0-1,0 1,1 0,-1 0,1 0,-4 6,-6 8</inkml:trace>
</inkml:ink>
</file>

<file path=ppt/ink/ink1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35:16.732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0 175,'4'0,"36"0,0 1,0 2,0 2,44 11,-59-7,-2 1,1 1,-2 1,1 1,-2 1,0 1,0 1,-1 0,-2 2,1 0,-2 1,-1 1,19 28,-29-36,-1-1,0 1,-1 0,0 0,-1 0,2 20,-3-24,-2 0,1 0,-1 0,-1 0,1 0,-1 0,-1 0,1 0,-2 0,1 0,-4 8,5-14,1-1,-1 0,1 0,-1 0,1 0,-1 1,0-1,0 0,1 0,-1 0,0 0,0-1,0 1,0 0,0 0,0 0,0-1,-1 1,1-1,0 1,0-1,0 1,-1-1,1 1,0-1,-2 0,1 0,0-1,0 0,0 1,1-1,-1 0,0 0,1 0,-1 0,1 0,-1-1,1 1,-1 0,1-1,0 1,-2-3,-4-7,0 0,1 0,0-1,-4-12,-2-13,1 0,2 0,2-1,-5-58,8-154,5 189,-1 38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09:40.38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1 1</inkml:trace>
</inkml:ink>
</file>

<file path=ppt/ink/ink1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35:18.948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1 831,'7'0,"-1"0,1 0,0 0,0-1,0 0,0-1,-1 1,1-1,10-5,-12 4,-1 0,0-1,0 1,0-1,0 0,-1 0,0 0,0 0,0-1,0 1,0-1,-1 0,3-7,44-125,-23 59,-23 70,-1 1,0-1,-1 0,0 1,1-10,-2 16,0 0,0 1,0-1,0 0,0 0,0 0,0 0,0 0,0 1,0-1,0 0,0 0,-1 0,1 0,0 1,-1-1,1 0,-1 0,1 1,-1-1,1 0,-1 0,0 1,1-1,-1 1,0-1,1 1,-1-1,0 1,1-1,-1 1,0 0,0-1,0 1,0 0,1 0,-1-1,0 1,0 0,0 0,0 0,0 0,0 0,1 0,-1 0,0 1,0-1,0 0,0 0,1 1,-1-1,0 0,0 1,0-1,1 1,-1-1,0 1,0 0,-4 3,0-1,0 1,0 0,1 1,0-1,0 1,0-1,0 1,1 0,0 1,0-1,0 0,1 1,-1 0,1-1,-2 11,-1 8,0 1,-3 41,8-63,-1 6,0 1,1-1,0 0,1 0,2 15,-2-22,0 0,-1 0,1 0,0 1,0-1,1 0,-1 0,0 0,1-1,-1 1,1 0,-1 0,1-1,0 1,0-1,0 1,0-1,0 0,0 0,0 0,0 0,0 0,1-1,-1 1,0 0,5-1,9 3,1-1,-1-1,1-1,0-1,-1 0,1-1,-1 0,0-2,0 0,0 0,0-2,0 0,-1-1,0 0,-1-1,0-1,15-11,2-5,-1-2,-1-1,-2-1,0-1,-2-2,22-36,-34 46,0-1,-1 0,-1-1,-1 0,-2-1,0 0,-2 0,0-1,-2 1,1-37,-5 51,0 1,-2-1,1 1,-1-1,-1 1,0 0,0 0,-1 0,-6-11,8 18,0-1,1 1,-1 0,-1 0,1 0,0 0,-1 0,1 1,-1-1,0 1,0-1,0 1,0 0,0 0,0 1,-1-1,1 1,0-1,-1 1,0 0,1 0,-1 1,0-1,1 1,-1 0,0 0,1 0,-1 0,-6 2,8-1,0-1,0 1,0 1,-1-1,1 0,0 0,0 1,1-1,-1 1,0 0,0 0,1-1,-1 1,1 0,0 0,0 0,-1 1,1-1,0 0,1 0,-1 1,0-1,1 0,-1 1,1-1,0 0,0 1,0-1,0 1,0-1,1 4,0 9,1-1,1 0,7 25,-2-18,1-1,1 0,0-1,2-1,21 28,27 45,-44-59,-1 0,-1 1,10 40,-24-70,1 0,0-1,0 1,0 0,0-1,0 1,0-1,1 1,-1-1,1 0,-1 0,1 1,0-1,0 0,0 0,0-1,5 4,-5-4,0-1,1 1,-1 0,0-1,1 0,-1 1,1-1,-1 0,0 0,1 0,-1-1,0 1,1-1,-1 1,0-1,4-1,7-5,0 0,0-1,-1 0,-1-1,15-14,-16 15,5-4</inkml:trace>
</inkml:ink>
</file>

<file path=ppt/ink/ink1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36:11.982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1,'6'0,"0"0,-1 0,1 0,0 1,-1 0,1 0,-1 0,1 1,-1 0,6 2,-9-2,1 0,-1 1,1-1,-1 0,0 1,0-1,0 1,0-1,-1 1,1 0,-1 0,1 0,-1 0,0 0,0 0,0 0,-1 0,1 7,5 49,-2 1,-6 72,0-50,-16 222,11-222,6-79,1 0,-1 0,1-1,0 1,0 0,0 0,0 0,1-1,-1 1,1 0,-1-1,1 1,0 0,0-1,0 1,1-1,-1 1,0-1,1 0,0 1,2 1,0-2,0 0,0 0,0 0,1-1,-1 0,0 0,1 0,-1 0,1-1,-1 0,1 1,7-2,205-14,-23 0,-139 13,11-1,0 2,0 3,93 15,-156-16,0-1,0 1,0 0,0 0,0 0,0 1,0-1,0 1,-1 0,1-1,-1 1,1 0,-1 1,1-1,-1 0,0 1,0-1,0 1,-1-1,1 1,-1 0,1 0,-1 0,0 0,0 0,0 0,0 0,-1 0,1 1,-1-1,0 5,-1 9,0 0,-1 0,-1 0,-8 29,7-31,-160 467,38-133,119-316,7-33,0 1,0-1,0 0,0 0,0 0,0 1,0-1,0 0,0 0,1 0,-1 0,0 1,0-1,0 0,0 0,0 0,0 0,0 0,1 1,-1-1,0 0,0 0,0 0,0 0,0 0,1 0,-1 0,0 0,0 0,0 1,1-1,-1 0,0 0,0 0,0 0,0 0,1 0,-1 0,0 0,0 0,0 0,1 0,-1-1,0 1,0 0,0 0,0 0,1 0,-1 0,0 0,0 0,0 0,0 0,0-1,1 1,-1 0,0 0,0 0,0 0,0-1,0 1,0 0,6-6,0-1,-1 1,0-1,0 0,4-9,122-272,-127 277,-1 6,-1 0,0 0,1 0,-2-1,1 1,-1-1,1 0,-2 1,1-1,-1 0,1 0,-2 1,1-1,-1 0,-1-7,1 12,0 0,1 0,-1 1,0-1,0 0,-1 0,1 0,0 1,0-1,0 0,0 1,-1-1,1 1,0 0,0-1,-1 1,1 0,0 0,-1 0,1 0,0 0,-1 0,1 0,0 0,-1 0,1 1,0-1,0 1,-1-1,1 1,0-1,0 1,-2 1,-45 26,42-25,-51 40,37-27,-1 0,-39 21,54-34,-1 0,0 0,0-1,0 1,0-2,0 1,0-1,0 0,0 0,-1-1,1 0,0 0,-1-1,-7-1,9 0,1 0,0 0,0 0,0-1,0 1,1-1,-1 0,1-1,-1 1,1-1,0 0,0 0,-5-8,9 12,0 0,-1-1,1 1,0 0,0-1,0 1,0 0,-1-1,1 1,0 0,0-1,0 1,0-1,0 1,0 0,0-1,0 1,0-1,0 1,1 0,-1-1,0 1,0 0,0-1,0 1,0 0,1-1,-1 1,0 0,0-1,1 1,-1 0,0 0,0-1,1 1,-1 0,0 0,1-1,20-5,22 5,35 10,-54-4,0-2,0-1,0-1,0-1,45-6,-22-3,0-1,0-3,-1-2,-1-1,72-39,94-69,-269 166,-67 63,73-60,-183 179,117-106,76-84,24-23</inkml:trace>
</inkml:ink>
</file>

<file path=ppt/ink/ink1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36:13.664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 1,'3'26,"1"0,2 0,0-1,18 42,-1 3,23 66,6-2,6-2,5-2,105 157,-145-250,2-2,1-1,2-1,59 54,-77-78,1 0,1 0,-1-1,1-1,1 0,0-1,0 0,0-1,0 0,1-1,0 0,-1-2,2 1,-1-2,0 0,0 0,0-1,21-4,-31 3,1 0,-1-1,1 1,-1-1,0 0,0 0,0-1,0 1,0-1,-1 0,1 0,-1 0,1 0,-1-1,0 0,-1 1,1-1,-1 0,1 0,-1 0,0-1,-1 1,1 0,1-8,2-9,-1-1,-1 0,1-39,-4 56,1-583,-4 138,4 466,0 0,2 0,-1-1,2 1,0-1,12 29,49 91,-46-100,129 239,-107-206,97 119,-115-161,-4-8</inkml:trace>
</inkml:ink>
</file>

<file path=ppt/ink/ink1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36:16.510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 28,'8'2,"1"0,-1 0,0 0,0 1,0 1,0-1,0 1,-1 1,14 9,-6-4,88 60,-5 6,111 107,-153-133,-18-15,47 41,118 135,-211-221,-134-182,128 169,0 0,2-2,1 1,0-1,2-1,1 0,-6-36,8 10,2 0,3-1,8-78,-7 129,0 0,0 0,0-1,0 1,0 0,1 0,-1 0,1-1,-1 1,1 0,0 0,0 0,0 0,0 0,0 0,1 1,-1-1,0 0,1 1,-1-1,1 0,0 1,0 0,-1-1,1 1,0 0,0 0,0 0,0 0,0 1,1-1,-1 0,0 1,0 0,0-1,0 1,1 0,-1 0,0 0,0 0,1 1,-1-1,0 1,4 1,11 3,-1 1,0 1,-1 1,27 17,-20-12,76 46,-2 4,110 96,-177-136,-17-14,0 0,0 1,-1 1,0 0,-1 1,11 15,-11-8</inkml:trace>
</inkml:ink>
</file>

<file path=ppt/ink/ink1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36:16.948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 0,'4'0,"1"5,5 5,9 10,5 5,12 8,3 6,0 1,-2-2,-4-3,-7-4,-4-6,-5-4,-2-5,-3-6</inkml:trace>
</inkml:ink>
</file>

<file path=ppt/ink/ink1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36:17.294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25 36,'0'-5,"-4"-4,-6-3,-1 3</inkml:trace>
</inkml:ink>
</file>

<file path=ppt/ink/ink1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36:18.047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1 324,'13'1,"0"0,0 1,0 0,0 1,0 1,0 0,-1 0,23 13,5 6,46 35,-31-20,451 349,-503-384,0-1,0 0,0 0,0 0,0 0,0 0,1 0,-1-1,1 1,3 0,-6-2,-1 0,1 0,0 0,-1 0,1 0,0 0,-1 0,1-1,-1 1,1 0,0 0,-1-1,1 1,-1 0,1-1,0 1,-1 0,1-1,-1 1,1-1,-1 1,1-1,6-24,-7-49,-3 0,-3 0,-24-113,-4-33,9 21,21 168</inkml:trace>
</inkml:ink>
</file>

<file path=ppt/ink/ink1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36:19.650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259 1124,'12'-145,"0"17,-11-182,-1 309,0 0,0 0,0 0,0 0,0 0,0 0,0-1,0 1,0 0,-1 0,1 0,0 0,-1 0,1 0,-1 0,1 0,-1 0,1 0,-1 0,0 0,0 0,1 1,-2-2,1 2,0 0,0-1,0 1,-1 0,1 0,0 1,0-1,0 0,0 0,0 0,0 1,0-1,0 0,0 1,0-1,1 1,-1-1,0 1,-2 1,-43 44,40-39,-21 24,2 1,1 1,2 1,-28 57,41-73,1 1,0 0,2 0,0 1,1 0,2 0,0 0,1 1,0-1,2 1,2 20,-2-39,1 1,0-1,-1 1,1-1,0 0,0 1,0-1,1 0,-1 0,1 0,-1 0,1 0,-1 0,1 0,0 0,0-1,0 1,0-1,0 1,0-1,1 0,-1 0,0 0,1 0,-1 0,0-1,1 1,4 0,7 1,0-1,1-1,28-2,-19 1,223-4,-243 4,-1 1,1-1,0 0,-1 0,1 0,-1-1,1 1,-1-1,0 0,1 0,-1 0,0 0,0-1,-1 1,1-1,0 0,-1 0,0 0,0 0,1 0,-2 0,1 0,2-7,3-8,-1 1,-1-2,5-30,-3 11,15-94,11-253,-30 315,1 8,0 13,-2 0,-7-81,-2 108,7 22,0 0,-1 0,1 0,0 0,0 0,-1 0,1 0,0 0,-1 0,1 0,0 0,0 0,-1 0,1 1,0-1,0 0,0 0,-1 0,1 0,0 1,0-1,0 0,-1 0,1 0,0 1,0-1,0 0,0 0,0 1,0-1,0 0,-1 0,1 1,0-1,0 0,0 1,0-1,0 1,-8 42,7-33,1 0,1 0,-1 0,2 0,-1 0,1 0,1-1,0 1,0-1,1 0,0 1,6 7,-2-4,0-1,1-1,1 0,0 0,1-1,0 0,16 12,17 4,0-1,1-2,84 30,-86-36,-18-8,0 1,-1 2,0 0,38 28,-56-36,-1 1,1-1,-1 1,-1 0,1 1,-1-1,0 1,0 0,0 0,-1 0,0 0,0 1,-1-1,0 1,0 0,0 0,-1 0,0 0,0-1,-1 1,0 0,0 0,-2 11,-19 62,16-66,0 1,1 0,1 0,1 1,-2 23,4-38,0-1,0 1,0 0,0-1,-1 1,2 0,-1-1,0 1,0 0,0-1,0 1,0-1,0 1,1 0,-1-1,0 1,1-1,-1 1,0 0,1-1,-1 1,1-1,-1 1,0-1,1 0,-1 1,1-1,0 1,-1-1,1 0,-1 1,1-1,1 0,0 0,-1 0,1 0,0-1,-1 1,1-1,0 0,-1 1,1-1,0 0,-1 0,0 0,3-2,43-42,-44 41,220-203,-185 174,-15 13</inkml:trace>
</inkml:ink>
</file>

<file path=ppt/ink/ink1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36:20.364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67 928,'11'-115,"-2"25,-3-445,-6 523,-1-11,-1 0,-4-24,5 42,0 0,0 0,-1 0,0 1,1-1,-1 1,-1-1,1 1,-1 0,1-1,-1 1,0 1,-1-1,1 0,-8-5,11 9,-1-1,0 0,1 1,-1-1,0 1,0-1,1 1,-1-1,0 1,0-1,0 1,0 0,0 0,1-1,-1 1,0 0,0 0,0 0,0 0,0 0,0 0,0 0,0 0,0 1,0-1,1 0,-1 0,0 1,0-1,0 0,0 1,1-1,-1 1,0 0,0-1,1 1,-1-1,0 1,1 0,-1 0,1-1,-1 1,1 0,-1 0,1 0,-1-1,1 1,0 1,-1 1,0 0,0 0,1 0,0 0,-1 0,1 1,1-1,-1 0,0 0,1 0,-1 0,1 0,1 4,3 1,0-1,0 1,0-1,1 0,0 0,0 0,1-1,0 0,0 0,14 8,13 6,43 18,-43-22,-1 0,0 2,-1 1,-1 2,-1 0,49 48,-63-52,-1 0,0 1,-2 1,0 0,-1 1,-1 0,-1 1,0 0,-2 1,9 36,-11-28,-1 0,-2 0,0 41,-4-44</inkml:trace>
</inkml:ink>
</file>

<file path=ppt/ink/ink1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36:21.866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96 1239,'-2'0,"0"1,0-1,1 1,-1-1,0 1,0 0,1 0,-1-1,0 1,1 0,-1 1,1-1,-1 0,1 0,0 1,0-1,-1 1,1-1,0 1,0-1,0 1,0 0,1-1,-1 1,0 2,-15 54,14-46,-13 66,3 1,-2 88,14-157,0-1,1 1,0-1,1 1,4 14,-6-23,0 1,0-1,1 0,-1 1,1-1,-1 0,1 1,-1-1,1 0,0 0,-1 1,1-1,0 0,0 0,0 0,0 0,0 0,0 0,0 0,0 0,0-1,1 1,-1 0,0-1,1 1,-1-1,0 1,1-1,-1 0,0 1,1-1,-1 0,1 0,-1 0,0 0,1 0,-1 0,1-1,-1 1,0 0,1-1,-1 1,0-1,1 1,-1-1,2-1,0-1,1 0,-1 0,0-1,0 1,0-1,0 0,-1 0,0 0,0 0,0 0,0 0,0-1,-1 1,0-1,0 1,0-1,0 1,-1-1,0 0,0-5,0-5,-1 0,0 0,-1-1,-7-28,-36-66,45 109,-1 0,0 0,1 0,-1 0,1-1,0 1,-1 0,1 0,0 0,0 0,-1 0,1 0,0-1,0 1,0 0,0 0,1 0,-1 0,0 0,0 0,1-1,-1 1,1 0,-1 0,1 0,-1 0,1 0,1-1,0 1,0 0,-1 0,1 0,0 0,0 1,0-1,1 1,-1 0,0-1,0 1,0 0,0 0,0 0,3 1,12 2,0 1,32 11,-44-13,96 33,249 76,-347-111,-1 1,1-1,0 0,-1 1,1-1,0-1,-1 1,1 0,0-1,-1 1,1-1,0 0,-1 1,1-1,-1-1,0 1,1 0,-1-1,0 1,0-1,1 1,-1-1,-1 0,1 0,0 0,0 0,-1 0,1-1,-1 1,0 0,1-1,-1 1,0-1,-1 1,1-1,0-3,5-15,-2 1,-1-1,2-39,-3 30,6-82,-5 0,-19-199,4 226,-3 1,-4 0,-3 1,-41-97,50 147,-3 1,0 1,-2 0,-33-43,42 63,-1-1,0 1,0 0,-2 1,1 1,-1 0,-1 0,1 1,-1 1,-1 0,1 0,-1 2,-17-5,27 8,0 2,0-1,0 0,0 1,0 0,0 0,0 0,0 0,0 0,0 1,0 0,1 0,-1 0,0 0,0 1,1-1,-1 1,1 0,-1 0,-3 4,5-4,0 0,0 0,0 1,1-1,-1 1,1-1,0 1,0 0,0-1,0 1,0 0,0 0,1 0,0 0,-1 0,1-1,0 1,0 0,1 0,-1 0,1 0,-1 0,1-1,0 1,0 0,0 0,0-1,3 4,14 28,2-1,38 48,-2-4,352 513,-277-421,205 205,-271-312,-27-28,65 77,-94-98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09:41.312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256 660,'3'-1,"-1"-1,1 0,-1 0,0 0,0 0,1 0,-1 0,0-1,-1 1,1-1,0 1,-1-1,1 0,1-5,2-2,16-26,-2 0,-1-1,-2 0,-2-2,-1 0,-2 0,-2-1,-2 0,-1-1,-2 0,-1-41,-3 78,-1-1,1 0,0 0,-1 0,0 0,0 1,-1-1,1 0,-1 1,0 0,0-1,-1 1,1 0,-1 0,0 0,0 0,-7-6,7 8,-1 0,0-1,0 2,1-1,-1 0,0 1,0 0,0 0,-1 0,1 1,0-1,0 1,0 0,-1 0,1 0,0 1,0-1,0 1,0 0,0 0,-5 3,-9 3,0 0,0 2,0 0,1 1,1 1,0 1,0 0,1 1,1 0,0 1,1 1,1 0,0 1,1 0,0 1,2 0,0 1,1 0,0 0,2 1,0 0,1 0,1 0,1 1,1-1,0 26,1-23,0 8,1-1,1 0,9 52,-8-72,1 0,-1 0,2-1,-1 1,1-1,0 0,1 0,0 0,0-1,1 0,0 0,0 0,1-1,-1 0,1 0,12 8,3-3,0 0,1-1,0-1,0-1,0-1,1-2,0 0,1-1,-1-1,1-2,-1 0,1-2,28-4,37-8,-1-4,101-32,-153 38,213-56,151-43,-324 83,-52 15</inkml:trace>
</inkml:ink>
</file>

<file path=ppt/ink/ink1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36:23.337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8 709,'0'-1,"-1"1,1-1,0 0,0 1,0-1,0 0,0 0,0 1,1-1,-1 0,0 1,0-1,0 0,1 1,-1-1,0 0,1 1,-1-1,0 0,1 1,-1-1,1 1,-1-1,1 1,-1-1,1 1,0-1,-1 1,1 0,0-1,-1 1,2-1,0 1,0 0,0 0,0 1,0-1,0 0,0 1,0-1,0 1,0 0,0 0,3 2,50 36,-53-38,466 437,-361-334,-36-34,195 197,-259-260,-3-4,0 1,0 0,-1-1,1 1,-1 0,0 1,0-1,-1 0,1 1,-1 0,0-1,0 1,0 0,1 10,-3-15,0 1,-1 0,1-1,0 1,0-1,-1 1,1-1,-1 1,1-1,-1 1,1-1,-1 1,1-1,-1 0,1 1,-1-1,1 1,-1-1,1 0,-1 0,0 0,1 1,-1-1,0 0,1 0,-1 0,0 0,1 0,-1 0,0 0,1 0,-1 0,1 0,-1 0,0-1,1 1,-1 0,0 0,1-1,-1 1,1 0,-2-1,-29-14,-5-11,2-2,0-1,2-2,-49-59,26 27,-485-552,513 584,3-2,0-1,3-1,-26-54,36 63,1 0,2 0,0-1,2 0,1 0,2 0,-2-44,5 53,4-110,-3 112,1 0,0 0,2 0,0 1,11-28,-13 39,0 0,0 1,0-1,1 0,0 1,0-1,0 1,0 0,0 0,0 0,1 1,0-1,-1 1,1 0,0 0,0 0,0 0,0 1,1-1,-1 1,0 0,1 0,-1 1,0 0,1-1,-1 1,1 1,-1-1,0 1,5 1,14 2,-1 2,0 1,-1 1,31 15,-34-14,-3-3,1 2,-2 0,1 1,-1 0,-1 1,0 1,23 24,-27-25,-1 1,0 0,-1 0,-1 1,0 0,0 0,-1 1,-1-1,0 1,3 21,-2-8,16 113,-20-124,-1 0,0 0,-1 1,0-1,-1 0,-1 0,-5 15,2-18,-1 0,0 0,-1 0,0-1,0 0,-2-1,1 0,-19 15,-23 27,-100 119,138-154</inkml:trace>
</inkml:ink>
</file>

<file path=ppt/ink/ink1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36:24.453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84 107,'-1'0,"0"1,0-1,-1 1,1-1,0 1,0 0,0-1,0 1,0 0,0 0,0 0,0 0,1 0,-1 0,0 0,1 0,-1 0,0 0,1 0,-1 0,1 1,0-1,-1 0,1 0,0 1,0-1,0 0,-1 2,-3 43,4-39,0 2,-1 0,2 0,-1 0,1 0,1 0,-1 0,2-1,-1 1,1 0,0-1,1 0,0 0,0 0,7 8,-4-7,0-1,1 0,0-1,1 1,-1-1,1-1,1 0,-1 0,1-1,0 0,13 4,21 5,2-2,0-2,0-2,1-2,0-1,0-3,0-2,59-8,-104 8,1 0,-1 0,0 0,0-1,0 1,0 0,0-1,1 0,-1 0,0 1,0-1,-1 0,1-1,0 1,0 0,0 0,-1-1,1 1,-1-1,1 1,-1-1,1 0,-1 0,0 0,0 1,0-1,0 0,0 0,-1-1,1 1,0 0,-1 0,0 0,1 0,-1 0,0-1,0 1,0 0,-1 0,1 0,0 0,-1-1,1 1,-1 0,-1-2,-2-7,0 0,0 1,-1 0,0 0,-1 1,0-1,-13-13,-11-10,-1 2,-2 1,-1 2,-1 1,-1 2,-2 2,0 1,-76-31,99 48,0 1,0 0,0 1,-1 1,0 0,1 1,-1 1,0 0,1 2,-1-1,1 2,-1 0,1 1,0 0,0 2,-20 9,20-8</inkml:trace>
</inkml:ink>
</file>

<file path=ppt/ink/ink1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36:30.973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0 251,'7'2,"0"0,0 0,0 1,0 0,0 1,-1-1,1 1,-1 0,0 1,-1 0,11 10,10 6,33 24,36 26,167 95,-258-163,0-1,1 0,0 0,-1 0,1 0,0-1,0 1,-1-2,1 1,0 0,0-1,6 0,-9-1,0 1,0-1,0 0,0 0,0 0,0 0,0-1,-1 1,1 0,-1-1,1 1,-1-1,1 0,-1 1,0-1,0 0,0 0,0 0,0 0,0 0,0 0,-1 0,1 0,-1 0,1 0,-1 0,0-1,0 1,0-4,0-11,-1 0,0-1,-1 1,-1 0,0 0,-12-32,8 28,1 0,1-1,-3-33,8 54,0-1,0 0,0 0,0 0,0 0,1 0,-1 1,1-1,-1 0,1 0,0 1,0-1,0 0,0 1,0-1,0 1,0-1,0 1,1 0,-1-1,0 1,1 0,-1 0,1 0,0 0,-1 0,1 0,0 0,-1 1,1-1,0 1,0-1,0 1,0 0,-1-1,1 1,0 0,0 0,0 1,3-1,12 2,-1-1,0 2,28 7,-30-6,251 77,-125-34,-137-46,0 0,0 0,0-1,0 1,-1-1,1 1,0-1,0 0,0 0,0-1,0 1,0 0,0-1,-1 0,7-2,-8 2,0 0,0 0,0 0,-1 0,1 0,0 0,0 0,-1 0,1 0,0-1,-1 1,0 0,1 0,-1-1,0 1,1 0,-1-1,0 1,0 0,0-1,0 1,0-1,0 1,-1 0,1-1,0 1,-1 0,1 0,-1-1,1 1,-1 0,0 0,1 0,-1-1,0 1,-1-1,-35-58,-65-81,42 63,4 1</inkml:trace>
</inkml:ink>
</file>

<file path=ppt/ink/ink1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36:32.438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149 806,'6'-6,"-1"-1,0-1,0 1,-1-1,0 1,0-1,-1-1,0 1,0 0,-1-1,0 1,0-11,2-16,-3-60,-1 60,0-18,-3-93,3 143,0 1,0 0,0 0,-1 0,1-1,-1 1,1 0,-1 0,0 0,0 0,0 0,0 0,0 0,0 0,-2-1,2 2,0 1,1-1,-1 1,0-1,0 1,0 0,0-1,1 1,-1 0,0 0,0 0,0 0,0-1,0 1,0 1,0-1,1 0,-1 0,0 0,0 0,0 1,0-1,0 0,-1 1,-3 2,0 1,1-1,-1 0,1 1,0 0,0 0,0 1,0-1,-4 8,-9 15,1 1,0 1,3 0,0 1,2 1,-11 45,20-65,-1-1,2 1,0 0,0 0,1-1,0 1,1 0,0 0,0-1,1 1,1-1,0 1,1-1,-1 0,2 0,-1-1,2 1,-1-1,1 0,1 0,-1-1,1 0,9 8,7 3,0-1,1-1,32 17,-46-29,-1 0,2 0,-1-1,0 0,1-1,0 0,0-1,0 0,0-1,0 0,21-1,-22-3,1 0,0 0,-1-1,0 0,0-1,0 0,12-9,66-50,-75 53,27-20,-1-2,-1-1,-3-2,0-2,42-61,-65 81,-1-1,0 0,-2-1,0 0,-1-1,-1 1,-1-2,-1 1,-1-1,-1 1,-1-1,-1 0,0 0,-2 0,-4-27,3 35,-2-1,0 1,0-1,-1 1,-1 1,-14-25,16 31,0 0,-1 1,0-1,0 1,-1 0,0 0,0 1,0-1,-1 2,1-1,-1 0,0 1,-14-5,20 8,0 0,-1 1,1-1,0 1,0-1,0 1,-1 0,1-1,0 1,-1 0,1 0,0 0,-1 0,1 0,0 0,0 0,-1 0,1 1,0-1,-1 0,1 1,0-1,0 1,0-1,-1 1,1 0,0 0,0-1,0 1,0 0,0 0,0 0,1 0,-1 0,0 0,0 0,1 0,-2 2,2 0,0-1,-1 0,1 1,0-1,0 1,1-1,-1 0,0 1,1-1,0 0,-1 1,1-1,0 0,0 0,0 0,0 0,1 0,-1 0,1 0,2 3,24 21,1-2,2-1,0-1,53 27,52 37,-87-49,-1 2,-2 2,67 75,-107-107,0-1,0 1,-1 0,0 1,0-1,-1 1,-1 0,1 0,2 15,-3 3,0-1,-2 34,2 14,-3-73,-1-1,1 1,0 0,0 0,1-1,-1 1,0 0,1-1,-1 1,1 0,-1-1,1 1,0-1,-1 1,1-1,0 1,0-1,0 0,0 1,1-1,-1 0,0 0,0 0,1 0,-1 0,1 0,-1 0,1 0,-1 0,1-1,-1 1,1-1,0 1,-1-1,1 0,0 1,0-1,-1 0,4 0,-1-1,1 0,-1 0,0-1,0 1,1-1,-1 0,0 0,0 0,-1-1,1 1,0-1,-1 0,0 0,4-4,3-6</inkml:trace>
</inkml:ink>
</file>

<file path=ppt/ink/ink1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36:33.854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433 53,'-10'-1,"0"1,0 1,-1 0,1 0,0 1,1 0,-1 1,0 0,1 0,-1 1,1 0,0 1,1 0,-1 0,1 1,0 0,-13 13,-6 8,1 1,1 1,2 1,1 1,2 1,-21 42,29-50,2 1,0 0,2 0,0 1,2 0,1 1,1-1,2 1,0 42,2-63,1-1,0 0,0 1,1-1,-1 0,1 0,0 0,1 0,-1 0,1 0,0 0,0-1,0 0,1 0,-1 1,1-2,0 1,1 0,6 4,7 3,1-1,-1-1,37 12,-19-7,-24-9,-1-1,1 0,0-1,0 0,1-1,-1-1,17 1,-26-2,1 0,-1 0,1-1,-1 1,1-1,-1 0,1 0,-1 0,0 0,1-1,-1 1,0-1,0 0,0 0,0 0,0 0,-1-1,1 1,-1-1,1 1,-1-1,0 0,0 0,0 0,0 0,-1-1,1 1,-1 0,1-4,4-24,-2 0,0 0,-2 0,-2 0,-4-39,3 36,-17-193,12 186,-2 0,-1 1,-22-58,21 79,8 16,0 0,0 0,0 0,1-1,-1 1,1-1,0 1,0-1,0 1,0-1,0-7,1 11,1 0,0 0,-1 0,1 0,0 0,-1 0,1 0,0 0,-1 1,1-1,0 0,-1 0,1 0,0 1,-1-1,1 0,-1 1,1-1,0 1,-1-1,1 0,-1 1,1-1,-1 1,0 0,1-1,0 2,21 20,-19-19,358 338,-172-168,53 56,287 262,-525-487,-1-1,1 0,0 0,0 0,1-1,-1 1,1-1,7 3,-11-5,0 0,-1 0,1 0,0 0,0 0,0 0,-1 0,1 0,0 0,0 0,-1 0,1 0,0-1,-1 1,1 0,0 0,0-1,-1 1,1-1,-1 1,1 0,0-1,0 0,0-1,0 1,0-1,0 0,-1 0,1 1,0-1,-1 0,0 0,1 0,-1 0,0 0,0 0,0-3,-1-6,0 1,0-1,-2 0,1 1,-1 0,-1-1,0 1,-6-13,-50-76,49 83,-440-592,269 376,163 209,1 0,2-1,0-1,1-1,2 0,-12-31,20 36</inkml:trace>
</inkml:ink>
</file>

<file path=ppt/ink/ink1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36:34.814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1 352,'20'13,"0"0,-1 1,20 20,8 5,28 19,-12-7,3-3,115 64,-177-109,0-1,0 0,0-1,0 1,0-1,1 1,-1-1,0-1,1 1,-1 0,1-1,-1 0,1 0,-1-1,5 0,-7 0,1 0,-1 0,0-1,-1 1,1-1,0 1,0-1,-1 0,1 0,-1 0,1 0,-1 0,0 0,0 0,0 0,0 0,0-1,0 1,0 0,-1 0,0-1,1 1,-1-1,0 1,0 0,0-1,0 1,-1-1,0-3,-3-24,-1 0,-2 0,-1 1,-14-33,8 20,-11-30,-3 0,-3 2,-3 2,-74-110,157 233,58 52,-85-86,111 99,-68-65,88 100,-137-136</inkml:trace>
</inkml:ink>
</file>

<file path=ppt/ink/ink1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36:35.399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55,'0'-4,"5"-1,5-1,1-2,3-1,-1-3,-2 1</inkml:trace>
</inkml:ink>
</file>

<file path=ppt/ink/ink1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36:36.918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940 26,'-192'-12,"40"2,103 7,-1 3,0 2,1 2,-67 14,102-15,-1 1,1 1,0 0,1 1,-1 0,1 2,1-1,-1 1,1 1,0 0,1 1,0 0,1 1,0 0,1 1,0 0,0 0,-12 27,12-20,2 1,0 0,1 0,1 1,1-1,1 1,0 0,2 0,1 1,0-1,2 0,0 0,1 0,1-1,9 28,-8-34,0-1,1 1,0-1,1 0,1 0,0-1,0 0,1 0,1-1,0 0,1-1,0 0,0 0,1-2,0 1,0-1,1-1,0 0,1-1,-1-1,1 0,24 5,-24-7,0-1,0 0,0-1,0 0,0-1,0-1,0 0,-1-1,1-1,0 0,-1-1,1 0,-1-1,0-1,-1 0,1 0,-1-1,-1-1,1 0,-1-1,-1 0,1 0,-2-1,1-1,-1 1,-1-2,13-21,32-62,-4-3,67-193,-115 285,1 0,0 1,0-1,1 1,0 0,0 0,0 0,0 0,1 0,0 1,0 0,0-1,8-5,-8 8,1 0,-1 0,1 0,0 0,0 1,0 0,0 0,0 0,0 1,0-1,0 1,0 1,0-1,0 0,0 1,6 2,105 26,194 76,-283-95,-4-3</inkml:trace>
</inkml:ink>
</file>

<file path=ppt/ink/ink1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36:37.971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138 29,'-13'0,"1"0,-1-1,0-1,1 0,-1 0,1-1,-1-1,1 0,-12-6,84 33,185 136,-134-82,50 36,110 69,-268-180,0-1,0 1,0 0,0-1,0 1,0-1,0 0,0 0,1 0,-1-1,0 1,1-1,-1 0,0 0,1 0,-1 0,0 0,1-1,-1 0,0 1,1-1,4-3,-1 0,-1 0,0-1,0 0,0-1,-1 1,1-1,-1 0,6-11,4-3</inkml:trace>
</inkml:ink>
</file>

<file path=ppt/ink/ink1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36:38.627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0,'5'0,"5"0,5 0,1 4,1 2,3 4,5 4,4 0,1 2,-1-2,-1 1,-4 2,-8-1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09:42.294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559 769,'-7'1,"1"1,0 0,-1 1,1-1,0 1,1 0,-1 1,0-1,1 1,-10 9,-4 2,-28 18,2 3,1 2,2 1,2 2,-39 52,58-66,1 2,2 0,0 1,3 1,0 0,2 1,1 1,2 0,-12 63,21-86,0 1,0 0,1-1,0 1,1 0,0-1,1 1,5 15,-6-21,1-2,0 1,-1 0,2 0,-1 0,0-1,1 0,-1 1,1-1,0 0,0 0,1 0,-1-1,0 1,1-1,0 0,-1 0,1 0,0 0,0-1,0 1,0-1,0 0,6 1,35 1,0-2,0-2,81-11,-48 4,23-2,0-4,-1-4,-1-5,152-56,-244 76,1 0,0-1,-1 1,0-2,0 1,0-1,0 0,-1 0,0-1,0 0,0 0,-1 0,0-1,6-9,-6 4,-1 1,0-1,0 0,-1 0,-1 0,0-1,-1 1,0-25,0-8,-1-1,-3 1,-2 0,-2 0,-1 0,-3 1,-24-63,-3 23,-4 1,-87-128,48 100,-109-118,159 196,-69-57,99 89,0 0,0 0,0 0,-1 0,1 0,0 0,-1 0,1 0,-1 1,1-1,-1 1,1-1,-1 1,0-1,1 1,-3 0,4 0,0 0,-1 1,1-1,-1 0,1 1,0-1,-1 1,1-1,0 1,-1-1,1 1,0-1,0 1,0-1,-1 1,1-1,0 1,0-1,0 1,0-1,0 1,0-1,0 1,0-1,0 1,0 0,0-1,0 1,1 0,1 8,0-1,1 1,0-1,7 12,73 120,186 238,-238-337,24 31,183 231,-173-229,141 126,-178-178,1-1,35 19,-44-29</inkml:trace>
</inkml:ink>
</file>

<file path=ppt/ink/ink1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36:39.430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 0,'6'2,"0"-1,1 1,-1 0,0 0,0 1,-1 0,1 0,-1 0,1 0,6 7,6 2,399 234,-308-186,-48-24,1-4,108 41,-161-70,1 0,-1-1,1 0,-1 0,1-1,-1 0,1-1,0 0,14-2,-17 0,1 0,-1-1,0 1,0-1,0-1,0 0,-1 0,0 0,1 0,-1-1,-1 0,7-7,65-81,-40 46,-23 29</inkml:trace>
</inkml:ink>
</file>

<file path=ppt/ink/ink1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36:42.834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1 287,'4'0,"6"0,1-4,3-6,3-6,4-3,-3-4,5-6,7-7,-2-1,3-4,1 2,-6 7</inkml:trace>
</inkml:ink>
</file>

<file path=ppt/ink/ink1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36:43.846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1 310,'88'1,"103"-3,-186 2,1 0,-1-1,0 1,1-1,-1-1,0 1,0-1,0 0,0 0,0 0,0-1,0 0,-1 1,0-2,1 1,-1-1,0 1,3-5,-3 2,0-1,0 1,-1-1,0 0,0 0,-1 0,0 0,0-1,0 1,-1 0,0-1,-1-11,0-5,0 1,-2-1,-1 1,-9-35,12 58,0 0,0-1,0 1,-1 0,1-1,0 1,0 0,0 0,0-1,0 1,0 0,0 0,0-1,0 1,0 0,0-1,0 1,0 0,0 0,0-1,0 1,0 0,1-1,-1 1,0 0,0 0,0-1,0 1,0 0,1 0,-1 0,0-1,0 1,1 0,-1 0,0 0,0-1,0 1,1 0,-1 0,1 0,14 4,18 15,-32-18,528 385,-450-321,-2 4,-3 4,67 86,-130-146,0 1,0 0,-2 0,0 1,0 1,-2 0,0 0,0 0,-2 0,0 1,-1 0,-1 0,0 1,-1-1,-1 0,-1 1,0-1,-6 34,6-49,0 0,-1 0,1 0,0 0,-1 0,0 0,1 0,-1 0,0 0,0 0,0 0,0-1,-1 1,1 0,0-1,-1 1,1-1,-1 1,1-1,-1 0,0 0,0 0,1 0,-1 0,0 0,0 0,0-1,0 1,0-1,0 1,0-1,0 0,0 1,0-1,0 0,-1-1,1 1,0 0,0-1,0 1,-3-2,-10-3,1 0,0-1,0-1,-20-14,20 13,-85-50,3-5,-115-98,178 131</inkml:trace>
</inkml:ink>
</file>

<file path=ppt/ink/ink1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36:44.629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404 21,'-1'-1,"1"-1,-1 1,1 0,-1 0,0 0,1 0,-1 0,0 0,0 0,0 0,0 0,0 0,0 0,0 0,0 1,0-1,0 0,0 1,0-1,0 1,-1-1,1 1,0 0,0-1,-1 1,1 0,0 0,-1 0,1 0,-2 0,-41 2,34 2,1 0,-1 0,1 1,1 0,-1 0,1 1,0 0,0 1,0-1,-6 9,-11 13,-29 41,35-39,0 0,2 2,1-1,1 2,2 0,-14 56,21-64,1-1,1 1,1 0,1 1,2-1,0 0,2 0,0 1,2-1,7 26,-8-41,1-1,-1 0,2 0,-1 0,1 0,0-1,1 0,0 0,0 0,1-1,0 0,0 0,13 9,-7-9,0 1,0-2,0 1,1-2,0 0,0 0,0-2,19 4,10-3,-1-2,0-2,0-1,1-2,57-13,22-9,-2-6,0-4,133-61,-251 96,11-5,1-1,-1 0,0-1,-1 0,0-1,0 0,0-1,10-11,-6 0</inkml:trace>
</inkml:ink>
</file>

<file path=ppt/ink/ink1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36:45.427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 1,'1'12,"1"1,0 0,1-1,0 1,1-1,0 0,1 0,1-1,0 1,0-1,1-1,0 1,1-1,1 0,9 9,3 2,1-1,0-1,2-1,0-1,39 20,-26-19,1-2,1-2,-1-2,2-1,65 9,-24-10,148-3,-218-7,0 0,-1-1,1-1,0 0,19-5,-28 6,-1 0,1 1,-1-1,1 0,0 0,-1 0,0 0,1 0,-1 0,0 0,1-1,-1 1,0 0,0-1,0 1,0-1,0 1,0-1,-1 1,1-1,0 0,-1 1,1-1,-1 0,0 0,0 1,1-1,-1 0,0 0,-1 1,1-1,0 0,0 0,-1 1,1-1,-1 0,1 1,-1-1,0 0,0 1,0-1,0 1,0-1,-1-1,-4-6,-1-1,0 1,-1 0,0 0,-1 1,1 0,-1 0,-1 1,-14-9,-103-50,82 45,43 20,-36-19,-2 2,0 2,-75-21,103 34,1 1,-1 1,1 0,-1 0,0 1,1 0,-1 1,1 1,-1-1,1 2,-1 0,1 0,0 1,0 0,1 1,-1 1,1-1,0 1,-10 9,-3 2,0-2,-31 16,5-3,31-17</inkml:trace>
</inkml:ink>
</file>

<file path=ppt/ink/ink1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36:46.387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0 413,'770'61,"-753"-60,54 11,-68-11,0 0,-1-1,1 1,0 0,0 0,-1 1,1-1,-1 1,1-1,-1 1,0 0,0-1,0 1,0 0,0 1,0-1,0 0,0 1,2 4,-4-6,0 1,0-1,0 0,0 1,0-1,0 0,0 1,0-1,-1 0,1 1,-1-1,1 0,-1 0,1 1,-1-1,0 0,1 0,-1 0,0 0,0 0,0 0,0 0,0 0,0 0,0 0,0-1,0 1,0 0,-1-1,1 1,0-1,0 1,-1-1,1 1,0-1,-1 0,1 0,0 0,-3 0,-57 7,58-7,-14-1,-1-1,1 0,-1-1,1-1,0-1,0 0,1-1,0-1,0-1,0 0,1-1,0-1,-21-17,21 15,2 0,-1-1,1 0,1-1,0 0,2-1,-1 0,2-1,0 0,0-1,2 0,-10-33,13 31,0-1,2 0,0-28,2 39,0 0,1 1,0-1,0 0,1 1,1-1,-1 1,1 0,0-1,6-8,-7 14,1 0,0 0,0 1,0-1,0 0,0 1,1 0,-1 0,1 0,-1 0,1 1,0-1,0 1,-1 0,1 0,0 0,0 0,0 1,0 0,0 0,0 0,5 1,12 1,0 0,38 11,-49-10,98 29,149 66,-111-39,-106-44</inkml:trace>
</inkml:ink>
</file>

<file path=ppt/ink/ink1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36:47.537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527 511,'0'-1,"-1"0,1 0,0 0,-1 0,1 0,-1 0,1 0,-1 0,0 0,1 0,-1 0,0 1,0-1,1 0,-1 0,0 1,0-1,0 1,0-1,0 1,0-1,0 1,0-1,0 1,0 0,0 0,0-1,-1 1,1 0,0 0,0 0,-1 0,-2 0,0 0,0 0,0 0,1 0,-1 1,0 0,1-1,-7 4,0 2,0 0,1 1,-1 1,2 0,-1 0,1 1,0-1,1 2,-11 17,-6 15,-19 44,39-79,-18 42,2 1,2 1,3 1,2 1,2 0,2 0,3 0,0 81,6-131,0 0,0 0,0 0,1 0,-1 0,1 0,-1-1,1 1,0 0,0 0,1 0,-1-1,0 1,1-1,0 1,-1-1,1 1,0-1,0 0,1 0,-1 0,0 0,1-1,-1 1,1 0,-1-1,1 0,5 2,1-1,0 0,0-1,0-1,0 0,0 0,0 0,0-1,13-3,-1-1,0-1,-1-1,1-1,29-16,74-48,-117 67,1 1,-2-1,1 0,-1 0,1-1,-2 0,1 0,-1-1,10-13,-13 14,1 0,-1 0,0-1,0 1,-1 0,0-1,0 1,-1-1,1 0,-1 1,-1-1,1 1,-3-9,-6-32,-3 1,-1 0,-35-78,8 40,-51-78,21 46,-5 4,-153-176,197 263,30 24,0 0,0 1,0-1,0 0,-1 1,1-1,0 1,0-1,-1 1,1 0,0-1,-1 1,1 0,0 0,-1 0,1 0,0 0,-1 0,1 0,0 1,-1-1,1 0,0 1,-3 0,4 0,0-1,0 1,-1 0,1-1,0 1,0-1,0 1,0-1,0 1,0-1,0 1,0-1,0 1,0 0,0-1,0 1,0-1,0 1,0-1,1 1,-1-1,0 1,0-1,1 1,-1-1,0 1,1-1,-1 0,0 1,1-1,-1 1,1-1,0 1,15 15,-15-15,34 26,2-1,1-2,63 31,-2-1,-51-26,391 211,-354-194,-63-33</inkml:trace>
</inkml:ink>
</file>

<file path=ppt/ink/ink1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36:47.967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1,'5'0,"5"0,5 0,5 4,2 6,3 1,1 4,0-2,0 2,-4-2</inkml:trace>
</inkml:ink>
</file>

<file path=ppt/ink/ink1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36:48.702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57 144,'-1'-6,"0"0,0 0,-1 0,1 0,-1 1,0-1,-1 1,1-1,-1 1,0 0,-5-6,4 5,0 0,0 0,1 0,0 0,1-1,-4-10,6 17,0-1,-1 1,1-1,0 1,0 0,0-1,0 1,0-1,-1 1,1-1,0 1,0-1,0 1,1-1,-1 1,0-1,0 1,0-1,0 1,0-1,0 1,1 0,-1-1,0 1,0-1,1 1,-1 0,0-1,1 1,-1 0,0-1,1 1,-1 0,0-1,1 1,-1 0,1 0,-1-1,1 1,-1 0,0 0,1 0,-1 0,1 0,-1 0,1 0,-1 0,1 0,-1 0,1 0,-1 0,1 0,-1 0,1 0,-1 0,0 0,1 1,-1-1,1 0,-1 0,1 0,0 1,31 17,-29-16,602 377,-578-361,165 98,-169-105,0 0,1-2,0 0,0-2,1-1,42 6,-63-11,-1-1,0 1,1-1,-1 0,1 0,-1 0,1 0,-1-1,0 1,1-1,-1 0,0 0,1 0,-1-1,0 1,0-1,0 0,4-2,2-9</inkml:trace>
</inkml:ink>
</file>

<file path=ppt/ink/ink1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36:49.201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1 412,'4'-4,"6"-6,5-6,9-8,4-4,7-7,1-1,-2 1,3-2,-1 2,-2 1,-8 3,-3 2,-1 7,-5 2,-5 4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09:42.759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0 366,'4'-4,"11"-6,6-5,8-5,8-3,11-2,5-1,11-4,3-6,-1 3,-4 3,-3 2,-7 2,-9 1,-8 5,-8 5</inkml:trace>
</inkml:ink>
</file>

<file path=ppt/ink/ink1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36:49.670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0,'5'0,"5"5,5 0,9 1,0 3,0-1,10 4,2-1,0 2,2 3,4-1,-2 1,-3-2,-4-3,-2-4,-4 1,-5 4,-7 0</inkml:trace>
</inkml:ink>
</file>

<file path=ppt/ink/ink1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36:49.984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53 35,'-4'0,"-6"-4,-1-6,-3-1,0 1</inkml:trace>
</inkml:ink>
</file>

<file path=ppt/ink/ink1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36:51.081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0 126,'4'1,"-1"1,0 0,1 0,-1 0,0 0,0 0,-1 1,1-1,0 1,-1 0,1 0,2 5,8 7,260 209,-202-170,-60-46,-1 0,1-1,1-1,-1 1,13 3,-21-8,-1-1,0-1,0 1,1 0,-1-1,0 1,1-1,-1 1,0-1,1 0,-1 0,1 0,-1-1,0 1,1 0,-1-1,0 0,1 1,-1-1,0 0,0 0,0 0,1-1,-1 1,-1 0,1-1,0 1,0-1,0 0,-1 0,1 1,-1-1,3-4,1-5,0 0,-1-1,0 1,-1-1,0 0,-1 1,1-20,-2 2,-5-58,3 79,0 0,-1 0,-1 0,1 0,-1 0,0 1,-1-1,0 1,0 0,-1 0,1 1,-9-9,-8-7,0 2,-28-20,8 6,38 31,-1 0,1 0,-1 0,0 1,0 0,0 0,0 0,0 0,0 0,-1 1,1 0,0 0,-1 0,1 0,-1 1,1 0,-1 0,1 0,-1 0,1 1,-1 0,1 0,0 0,-1 0,1 1,0-1,0 1,-5 3,-9 7,1 0,0 1,1 1,-27 29,8-9,-15 25,38-46</inkml:trace>
</inkml:ink>
</file>

<file path=ppt/ink/ink1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36:52.281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0 208,'1'-1,"-1"0,0 0,1 0,-1 0,1 0,0 0,-1 0,1 0,0 0,0 0,-1 0,1 0,0 1,0-1,0 0,0 0,0 1,0-1,0 1,1-1,-1 1,0 0,0-1,0 1,0 0,0 0,3-1,38-3,-38 3,25 1,1 1,-1 1,-1 2,1 0,0 2,-1 1,0 2,-1 1,0 0,38 22,-60-28,-1-1,0 1,0-1,0 2,0-1,0 0,3 7,-6-10,-1-1,1 1,-1 0,0-1,1 1,-1 0,0-1,1 1,-1 0,0 0,0 0,0-1,0 1,0 0,0 0,0 0,0-1,0 1,0 0,0 0,0-1,-1 2,0-1,0 0,0-1,0 1,0-1,0 1,0-1,0 1,0-1,0 0,0 1,0-1,-1 0,1 0,0 0,0 0,0 0,0 0,0 0,-1 0,1-1,-1 1,-11-3,0-1,0 0,1 0,0-2,0 1,0-1,0-1,1 0,1-1,-1 0,-11-12,-3-4,1-1,2-1,-23-32,41 51,-1 0,1 0,0 0,0-1,1 1,-4-14,6 20,1-1,-1 0,1 1,0-1,0 1,0-1,0 1,0-1,0 1,1-1,-1 1,0-1,1 0,-1 1,1 0,0-1,-1 1,1-1,0 1,0 0,0 0,0-1,0 1,0 0,0 0,0 0,1 0,-1 0,0 0,1 1,-1-1,0 0,1 1,-1-1,1 1,-1-1,1 1,-1 0,1-1,-1 1,3 0,11-2,0 1,-1 1,1 0,0 1,0 0,-1 1,1 1,-1 0,22 9,11 6,65 37,-15-7,-25-11,-54-26</inkml:trace>
</inkml:ink>
</file>

<file path=ppt/ink/ink1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36:54.546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8 957,'1'-13,"1"0,0 0,1 0,0 1,1-1,1 1,8-18,-5 12,-1 0,8-28,-9 21,-2 0,0 0,-2 0,0 0,-2 0,-1 0,-1-1,-5-26,6 50,1 0,-1 0,0 0,1-1,-1 1,0 0,-1 0,1 0,0 1,-1-1,1 0,-1 0,1 1,-1-1,0 1,1-1,-1 1,0 0,0 0,0-1,0 1,-3 0,3 1,1 0,-1 0,1 0,0 0,-1 0,1 1,-1-1,1 1,0-1,-1 1,1 0,0-1,0 1,-1 0,1 0,0 0,0 0,0 0,0 0,0 0,0 0,0 0,1 0,-1 1,0-1,1 0,-1 1,1-1,-1 0,1 1,0-1,-1 1,1-1,0 0,0 3,-5 32,2 1,2-1,1 1,5 36,-3-54,2 13,2-1,1 0,1-1,2 1,18 36,-28-64,1-1,1 1,-1 0,0 0,1-1,-1 1,1 0,0-1,0 0,0 1,0-1,0 0,1 0,-1 0,0 0,1-1,0 1,-1-1,1 1,0-1,0 0,0 0,0 0,0-1,0 1,4 0,-3-2,-1 1,1-1,0 0,-1 0,1 0,-1-1,1 1,-1-1,0 0,0 0,0 0,0 0,0 0,0-1,0 0,-1 1,1-1,-1 0,0 0,0 0,3-6,0-2,1 0,-2-1,0 0,0 0,-1-1,0 1,1-22,-2-96,-2 58,9-71,2-43,-11 160,-1-1,-2 1,-1 0,-12-48,11 60,-1-1,0 1,-1 0,-12-19,17 30,1 0,-1 1,0-1,1 0,-1 1,-1-1,1 1,0 0,-1 0,1 0,-1 0,1 0,-1 0,0 1,0-1,0 1,0 0,0 0,0 0,0 0,0 1,0-1,0 1,-1-1,1 1,0 0,0 1,-4-1,6 1,0-1,0 0,0 1,-1-1,1 0,0 1,0-1,0 1,0 0,0-1,0 1,0 0,0 0,0 0,0-1,0 1,0 0,1 0,-1 0,0 0,1 1,-1-1,1 0,-1 0,1 0,0 0,-1 1,1-1,0 0,0 0,0 0,0 1,0-1,0 0,0 0,0 1,0-1,1 0,-1 0,0 0,1 1,0 0,1 2,0-1,0 1,0-1,1 0,-1 0,1 0,0 0,0 0,0-1,0 1,0-1,6 3,25 9,0-1,1-2,53 9,1 1,-22-5,-41-11,0 1,0 2,45 19,-68-26,0 1,-1-1,1 1,0 0,-1 0,0 0,0 0,1 1,-1-1,0 0,-1 1,1-1,0 1,-1 0,1 0,-1-1,0 1,0 0,0 3,1 3,-1 0,-1 1,0-1,-2 18,1 29,2-53,-1 0,1 0,0 0,0-1,0 1,0 0,0-1,1 1,-1 0,1-1,-1 0,1 1,0-1,0 0,0 0,4 3,-4-4,1 1,0-1,0 0,0 0,0 0,0 0,0 0,0 0,0-1,0 0,0 0,0 1,0-2,0 1,0 0,0-1,0 1,0-1,0 0,0 0,0 0,0 0,5-4,10-5</inkml:trace>
</inkml:ink>
</file>

<file path=ppt/ink/ink1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37:08.460"/>
    </inkml:context>
    <inkml:brush xml:id="br0">
      <inkml:brushProperty name="width" value="0.1" units="cm"/>
      <inkml:brushProperty name="height" value="0.1" units="cm"/>
      <inkml:brushProperty name="color" value="#DA0C07"/>
      <inkml:brushProperty name="ignorePressure" value="1"/>
      <inkml:brushProperty name="inkEffects" value="lava"/>
      <inkml:brushProperty name="anchorX" value="0"/>
      <inkml:brushProperty name="anchorY" value="0"/>
      <inkml:brushProperty name="scaleFactor" value="0.5"/>
    </inkml:brush>
  </inkml:definitions>
  <inkml:trace contextRef="#ctx0" brushRef="#br0">1578 1,'0'0,"4"0,7 0,5 5,8 5,4 10,2 10,0 13,-1 7,-6 8,-1 12,-6 11,-5 3,-9 1,-14-1,6-62,0 0,-11 21,-28 42,-13 8,-15 3,-16-1,-14 1,0 0,-13-3,-4-4,5-10,-1-9,9-7,8-12,-2-3,12-4,9-9,11-5,13-3,11-8,14-1,7-5,8 1,7 2,5 2,2 2,3 7,0 8,1 5,-1 10,5 3,4 3,1-6,-2 0,4-2,-3 0,3-9,-2-6,3 1,2-8,-2-2,2-1,-2-1,1 1,-3 0,2 1,-2 0,2-4,7-10,-2-10,7-10,1-7,12-10,5-3,-1-7,8 1,1-5,-4 8,0 3,-10 3,-6 6,-4 7,-13 10,-15 4,1 0,-1 0,0 0,0 0,0 0,0 0,1 0,-1 0,0 0,0 1,0-1,0 0,1 0,-1 0,0 0,0 0,0 0,0 0,0 0,0 0,1 1,-1-1,0 0,0 0,0 0,0 0,0 0,0 1,0-1,0 0,0 0,0 0,0 0,0 1,0-1,0 0,0 0,0 0,0 0,0 1,0-1,0 0,0 0,0 0,0 0,0 1,0-1,-8 14,-7 5,-2 5,-3 2,-1 1,2-1,0 1,0 0,-2 4,3-1,0-4,4-2,-2-6,4 0,-2 0,-2-4,2 2,-2-3,-2-4,-2-3,-2-2,-6-2,-2-2,-5 0,-5-1,-9 6,1-1,-1 6,0-1,-1-1,5-2,10 3,5-2,9-5,13-8,6-6,9-6,2-4,5-7,4-3,3 1,2 0,-3 2,0 1,1 6,0 1,2 6,1-1,0 0,1 2,-5-1,-5 2</inkml:trace>
</inkml:ink>
</file>

<file path=ppt/ink/ink1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37:10.18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gnorePressure" value="1"/>
      <inkml:brushProperty name="inkEffects" value="lava"/>
      <inkml:brushProperty name="anchorX" value="2541.86694"/>
      <inkml:brushProperty name="anchorY" value="-1314.2843"/>
      <inkml:brushProperty name="scaleFactor" value="0.5"/>
    </inkml:brush>
  </inkml:definitions>
  <inkml:trace contextRef="#ctx0" brushRef="#br0">0 249,'0'0,"4"5,7 6,19 9,15 15,19 8,14 16,17 14,12 7,9 8,-3-5,-2-1,-8-8,-13-6,-13-12,-11-6,-13-13,-5-1,-9-10,-5-3,-5-7,-7-10,-8-10,-5-8,-5-17,-7-14,-13-19,0-19,-10-12,-2-7,-7-10,-4-1,-1 5,8 7,3 13,3 11,7 15,5 8,1 5,4 17,2 10</inkml:trace>
</inkml:ink>
</file>

<file path=ppt/ink/ink1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37:11.14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gnorePressure" value="1"/>
      <inkml:brushProperty name="inkEffects" value="lava"/>
      <inkml:brushProperty name="anchorX" value="261.7056"/>
      <inkml:brushProperty name="anchorY" value="-2334.97388"/>
      <inkml:brushProperty name="scaleFactor" value="0.5"/>
    </inkml:brush>
  </inkml:definitions>
  <inkml:trace contextRef="#ctx0" brushRef="#br0">1 6,'0'0,"4"4,12 2,4 9,10 10,12 9,16 17,15 16,17 18,13 16,12 1,-8-1,3-11,-12-6,-18-20,-12-9,-14-12,-18-8,-13-16,-10-13,-9-13,-9-9,-12-17,-6-8,-10-7,4-8,-6-3,3-5,5-3,2-4,7 2,5-1,6 5,8 3,13 9,7 9,9 2,9 6,5 3,4 9,2 7,2 7,-1 5,-4 8,-5 8,-2 5,-3 5,-4 8,2 12,-7 11,-7 10,-7 1,-6 6,-4 2,-3-3,-2 1,-5 1,-5-3,-11-4,-4-4,-7-4,-2-8,1-11,7-6,2-5,2-8,5-5</inkml:trace>
</inkml:ink>
</file>

<file path=ppt/ink/ink1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37:12.356"/>
    </inkml:context>
    <inkml:brush xml:id="br0">
      <inkml:brushProperty name="width" value="0.1" units="cm"/>
      <inkml:brushProperty name="height" value="0.1" units="cm"/>
      <inkml:brushProperty name="color" value="#DA0C07"/>
      <inkml:brushProperty name="ignorePressure" value="1"/>
      <inkml:brushProperty name="inkEffects" value="lava"/>
      <inkml:brushProperty name="anchorX" value="-2287.73193"/>
      <inkml:brushProperty name="anchorY" value="-4656.42432"/>
      <inkml:brushProperty name="scaleFactor" value="0.5"/>
    </inkml:brush>
  </inkml:definitions>
  <inkml:trace contextRef="#ctx0" brushRef="#br0">153 765,'0'0,"-4"0,-2-5,-4 0,-5 0,2 5,-3 8,-3 5,3 10,4 15,-2 7,4 10,2 4,3 0,2-6,1 3,7-11,6-7,-1-6,10-10,3-6,8-8,11-4,11-8,9-2,2-5,-6 0,-2-4,-9 3,-11-3,-12-2,-9-3,-8-7,-5-6,-3-7,-1-5,-5-3,-5-8,-10-5,-4 4,-8 1,0 3,-5 1,1 1,3 1,3 10,7 6,2 9,7 14,10 8,10 14,8 8,12 5,9 3,8 2,10 4,9 0,12-6,5-6,3-8,1-5,-1-4,-1-3,-1-2,-11-10,-6-6,-6-10,-8-2,-13-8,-11 1,-9 1,-8 2,-4-2,-3-4,-6-3,0-3,-5-3,-9-6,1-2,-12 5,3 6,0 12,-4 9,1 11,1 6,1 5,2 2,6 7,11 0,7 6,13 3,14 3,10 3,9-3,16 6,13 1,12 6,9 0,6-5,-7-2,-8-1,-11 0,-13-6,-12-4,-14-1,-13 3,-9 1,-7 3,-9-3,-2-3</inkml:trace>
</inkml:ink>
</file>

<file path=ppt/ink/ink1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37:13.95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gnorePressure" value="1"/>
      <inkml:brushProperty name="inkEffects" value="lava"/>
      <inkml:brushProperty name="anchorX" value="-5267.7876"/>
      <inkml:brushProperty name="anchorY" value="-5609.47754"/>
      <inkml:brushProperty name="scaleFactor" value="0.5"/>
    </inkml:brush>
  </inkml:definitions>
  <inkml:trace contextRef="#ctx0" brushRef="#br0">1 1858,'0'0,"4"-4,7-7,-1-4,10 0,2-7,9-3,1-6,5-12,10-10,8-13,3-3,1-4,-6 3,-7-1,-13 9,-10 6,-9 8,-13 13,-9 12,-9 9,-9 7,-4 11,-7 7,-5 11,-3 10,-3 8,-3 10,-4 15,3 7,11 5,6 7,6 1,8-1,8-1,10-13,4-12,9-11,5-10,9-7,10-4,1-8,5-5,4-6,2-3,3-8,1-7,6-10,0-10,0-8,-1-21,-1-5,-1-6,-2-9,-5 3,-6 5,-5 1,-4 0,-4-6,-1 5,-7-1,-5-1,0 6,1-1,-3-1,2 4,-2 4,-3 9,-8 14,-7 17,6 21,0 1,0 0,0-1,0 1,0 0,-1-1,1 1,0 0,0 0,-1-1,1 1,0 0,0 0,-1-1,1 1,0 0,-1 0,1 0,0 0,-1-1,1 1,0 0,-1 0,1 0,0 0,-1 0,1 0,0 0,-1 0,1 0,-1 0,-8 8,-3 14,-4 12,2 8,-2 10,3 10,-3 6,4-1,3-2,2-3,3-5,3-7,0-3,6-7,6-4,0-5,-1-3,3-7,2-6,-1-12,2-8,-3-9,2-11,2-8,-3-9,-3-14,-3-9,-3-17,-7-19,-12-13,-12-9,-9-5,-3 4,-10 8,2 12,-6 15,3 14,0 21,10 13,5 10,6 11,7 13,22 7,-1 0,0 0,0 0,-1 0,1 0,0 0,0 0,0 0,0 0,-1 0,1 0,0 0,0 0,0 0,0 0,0 0,-1 0,1 0,0 0,0 0,0 0,0 0,-1 0,1 0,0 0,0 0,0 1,0-1,0 0,0 0,-1 0,1 0,0 0,0 0,0 1,0-1,0 0,0 0,0 0,0 0,0 0,0 1,0-1,0 0,0 0,0 0,0 0,0 1,0-1,0 0,0 0,0 0,0 1,7 12,20 13,11 8,9 3,9 5,8 3,11 7,9 8,-3-5,-5 0,-2-7,-12-6,-10-12,-10-9,-12-4,-12-2,-3-3,-5-3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09:49.222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87 1035,'2'-4,"0"-1,0 0,1 0,0 1,0-1,0 1,0 0,0 0,1 0,0 0,8-6,-2 1,71-65,91-65,25-22,-180 146,38-35,68-79,-109 113,-1 0,-1-2,0 1,-2-2,0 1,-1-1,-1-1,0 1,8-39,-15 52,0 0,0-1,-1 1,0 0,0-1,0 1,-1 0,0-1,0 1,0 0,-1 0,0 0,0 0,-1 0,0 0,0 1,-6-10,4 10,0 0,0 0,0 1,-1-1,0 1,1 0,-2 1,1-1,0 1,-1 1,1-1,-1 1,0 0,0 0,-12 0,-1-1,-1 1,1 1,-1 1,1 1,-1 1,1 1,-1 0,1 2,0 0,1 2,-1 0,1 1,1 0,-1 2,1 0,1 1,-26 22,8-4,2 3,1 0,1 2,2 2,1 0,2 2,2 1,2 0,1 2,2 1,2 0,1 1,3 1,1 0,3 1,1 0,3 1,-1 55,6-96,0-1,-1 1,2 0,-1-1,0 1,1-1,0 1,0-1,1 1,-1-1,1 0,0 1,0-1,0 0,0 0,1-1,0 1,0 0,0-1,0 0,0 1,1-1,-1-1,1 1,0 0,0-1,0 0,0 0,0 0,0 0,1-1,-1 0,1 0,-1 0,7 0,12 2,0-1,0-1,0-1,45-6,94-26,-139 27,100-26,0-6,197-88,-164 49,212-139,-319 183</inkml:trace>
</inkml:ink>
</file>

<file path=ppt/ink/ink1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37:15.90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gnorePressure" value="1"/>
      <inkml:brushProperty name="inkEffects" value="lava"/>
      <inkml:brushProperty name="anchorX" value="-7990.62695"/>
      <inkml:brushProperty name="anchorY" value="-5640.4082"/>
      <inkml:brushProperty name="scaleFactor" value="0.5"/>
    </inkml:brush>
  </inkml:definitions>
  <inkml:trace contextRef="#ctx0" brushRef="#br0">38 582,'0'0,"0"-4,5-2,5 1,5 6,15 6,13 16,12 11,15 19,17 10,9 14,11 10,3-2,6 3,-12-6,-12-8,-13-13,-12-7,-19-9,-5-8,-14-6,-15-14,-12-15,-3-4,-20-10,-18-19,-15-10,-22-18,-18-14,-8-12,-6-9,-6 0,0 2,7-1,4 4,17 8,7 9,20 9,14 5,16 0,11 7,10 7,5 2,9-1,7 5,15 2,4 5,8 7,4-3,4 7,2 4,2 6,-1 4,1 3,-1 7,0 7,0 10,5 10,-6 8,0 6,-5 3,-7 3,-4 1,-9 10,-8 1,-7-1,-5 2,-4-1,-6-4,-2-7,-5-8,1-7,-3-11,-3-8,-3-9,-2-9,3-9,4-2</inkml:trace>
</inkml:ink>
</file>

<file path=ppt/ink/ink1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37:16.69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gnorePressure" value="1"/>
      <inkml:brushProperty name="inkEffects" value="lava"/>
      <inkml:brushProperty name="anchorX" value="-9981.11621"/>
      <inkml:brushProperty name="anchorY" value="-7169.25879"/>
      <inkml:brushProperty name="scaleFactor" value="0.5"/>
    </inkml:brush>
  </inkml:definitions>
  <inkml:trace contextRef="#ctx0" brushRef="#br0">0 351,'0'0,"4"0,7 0,5 0,3 0,4 0,12 0,6 0,10 0,5 0,6 0,4 5,0 10,-3 1,-3 9,-8 2,-8-4,-13 1,-10-1,-9 0,-12-9,-4-15,-7-16,-5-8,-5-9,-2-8,-2-9,-1-4,4-1,1-1,5 2,5 6,-1 7,3 6,3 10</inkml:trace>
</inkml:ink>
</file>

<file path=ppt/ink/ink1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37:17.45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gnorePressure" value="1"/>
      <inkml:brushProperty name="inkEffects" value="lava"/>
      <inkml:brushProperty name="anchorX" value="-11760.64258"/>
      <inkml:brushProperty name="anchorY" value="-8088.39355"/>
      <inkml:brushProperty name="scaleFactor" value="0.5"/>
    </inkml:brush>
  </inkml:definitions>
  <inkml:trace contextRef="#ctx0" brushRef="#br0">27 26,'0'0,"0"5,0 6,-5 4,-1 5,1 7,1 8,1 6,1 5,1 3,0 1,6-3,6-6,9 0,15-4,9-8,10-9,4-7,6-7,-1-3,-1-3,1-6,-7-6,-7-5,-4-4,-10-3,-6-1,-9-1,-1 5,-2-5,-3-5,-4 0,-4-6,-2-4,-8 1,-6 3,-10 3,-6 8,-7 3,-2 2,-5 5,-7 4,-4 5,3-2,4 3,1 0,4 3,5 1,3 1,2 0,3 1,1 6,5-1</inkml:trace>
</inkml:ink>
</file>

<file path=ppt/ink/ink1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37:18.57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gnorePressure" value="1"/>
      <inkml:brushProperty name="inkEffects" value="lava"/>
      <inkml:brushProperty name="anchorX" value="-13182.1543"/>
      <inkml:brushProperty name="anchorY" value="-9342.92676"/>
      <inkml:brushProperty name="scaleFactor" value="0.5"/>
    </inkml:brush>
  </inkml:definitions>
  <inkml:trace contextRef="#ctx0" brushRef="#br0">0 1,'0'0,"5"4,6 7,4 5,5 3,13 9,2 2,6 0,8 11,4 3,2 5,0 2,-1-5,-6 1,-1-5,-6-5,-5-9,-4-4,-8-3,-8 1,-1-6,-5-9,-3-9,-3-9,-3-7,-5-9,-2-3,-4-7,0-10,1 2,2-3,-2-1,1-1,2 5,1 5,2 5,7 9,5 9,6 6,5 6,3 4,2 1,1 1,1 6,-1 0,0 9,0-1,-1 4,1 2,-6 6,0 2,-5 1,-5 0,-3-1,-3-2,-3 0,-6-2,-6-4,-5-6,-4-6,-3-3,-2-4,-6 3,-1 5,1-1,-9 5,0-3,2-1,-1 1,2-1,7-2</inkml:trace>
</inkml:ink>
</file>

<file path=ppt/ink/ink1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37:19.12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gnorePressure" value="1"/>
      <inkml:brushProperty name="inkEffects" value="lava"/>
      <inkml:brushProperty name="anchorX" value="-15018.9707"/>
      <inkml:brushProperty name="anchorY" value="-11132.68359"/>
      <inkml:brushProperty name="scaleFactor" value="0.5"/>
    </inkml:brush>
  </inkml:definitions>
  <inkml:trace contextRef="#ctx0" brushRef="#br0">1 1,'0'0,"0"4,5 7,5 4,10 5,5 8,8 1,11 12,5 0,4 3,1 3,0-4,-1-3,-5-5,-11-4,-6-3,-6-7,-1-6,-7-1,-4-4</inkml:trace>
</inkml:ink>
</file>

<file path=ppt/ink/ink1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37:20.01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gnorePressure" value="1"/>
      <inkml:brushProperty name="inkEffects" value="lava"/>
      <inkml:brushProperty name="anchorX" value="-16884.00195"/>
      <inkml:brushProperty name="anchorY" value="-12919.72461"/>
      <inkml:brushProperty name="scaleFactor" value="0.5"/>
    </inkml:brush>
  </inkml:definitions>
  <inkml:trace contextRef="#ctx0" brushRef="#br0">182 560,'0'0,"0"-4,0-7,5-5,0-3,5-4,4-6,5-7,2-6,3 2,1-9,0-1,1-3,-4 6,-7 4,-4 7,-11 9,-7 9,-8 7,-5 6,-4 13,-6 8,-2 16,-5 14,1 7,-4 8,3 7,2-1,8 3,3-9,6-9,7-9,4-7,4-6,7-9,12-7,5-5,5-6,-3-7,0-1,0-7,6 1,10-3,10 1,6-6,-3-4,4-7,-5 4,-6-6,-6 6,-11 1,-4 6,-7 1,-2 4,-4 0,-4-2,-2 2</inkml:trace>
</inkml:ink>
</file>

<file path=ppt/ink/ink1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37:21.31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gnorePressure" value="1"/>
      <inkml:brushProperty name="inkEffects" value="lava"/>
      <inkml:brushProperty name="anchorX" value="-18631.14648"/>
      <inkml:brushProperty name="anchorY" value="-13985.86816"/>
      <inkml:brushProperty name="scaleFactor" value="0.5"/>
    </inkml:brush>
  </inkml:definitions>
  <inkml:trace contextRef="#ctx0" brushRef="#br0">0 522,'0'0,"9"0,7 0,10 10,3 1,2 4,5 4,-1 2,-2-3,-6 2,-3-4,-7 0,-5 1,-5-7,-4-9,-6-9,-3-7,-5-5,0-4,2-2,2 0,2-1,3 0,5 6,7 5,6 6,4 4,8 3,2 3,7 0,-2 6,0 1,-8 4,-7 4,-8-6,-10-3,-4-7,-3-13,-5-7,-4-4,0-8,-3-5,3-6,-1-3,2-3,3 4,4 5,2 5,2 4,1 4,2 1,4 7,6 6,10 10,4 5,3 7,11 7,0-1,5 9,7 1,2 3,-4 6,1-6,-7 0,-4-1,-6-1,-3-6,-8-4</inkml:trace>
</inkml:ink>
</file>

<file path=ppt/ink/ink1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37:23.65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gnorePressure" value="1"/>
      <inkml:brushProperty name="inkEffects" value="lava"/>
      <inkml:brushProperty name="anchorX" value="-20882.62695"/>
      <inkml:brushProperty name="anchorY" value="-15017.29102"/>
      <inkml:brushProperty name="scaleFactor" value="0.5"/>
    </inkml:brush>
  </inkml:definitions>
  <inkml:trace contextRef="#ctx0" brushRef="#br0">263 699,'0'0,"-8"17,-9 32,-3 22,-4 13,3 6,5 0,4-7,15-13,4-9,7-17,10-9,-20-32,0 0,0 0,0 0,0 0,0-1,9 4,37 7,16-16,18-11,5-12,12-10,-7-7,-7 5,-12-2,-13 8,-14-2,-14 3,-14 2,-9 1,-7-3,-4 0,-7 0,-6-3,-10 1,-14 6,-12 2,-17 7,-12 5,-11 5,-12 15,-5 2,8 11,6 5,11 3,10 6,14-5,12-6,18-7,13-11,13-10,12-9,7-11,10-9,9-7,5-10,6-4,-3-7,6-14,1-5,1-8,-5 5,-11 7,-6 8,-9 12,-4 10,-5 10,-5 6,-3 5,-3 2,-7 5,-5 7,-2 9,2 9,12 3,8 5,7 4,15 4,14 6,16 7,14 16,22 10,8 13,15 11,5 2,4-4,-8-3,-12-7,-6-8,-14-10,-13-10,-6-3,-13-7,-10-3,-14-3,-8-3,-9-1,-7 0,-5-1,-9-5,-1 1,-7-6,-4 7,-3 1,-4 7,-1 1,-7 6,0 5,0-7,1 3,1-8,6-3,2-6,5-7</inkml:trace>
</inkml:ink>
</file>

<file path=ppt/ink/ink1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37:24.390"/>
    </inkml:context>
    <inkml:brush xml:id="br0">
      <inkml:brushProperty name="width" value="0.1" units="cm"/>
      <inkml:brushProperty name="height" value="0.1" units="cm"/>
      <inkml:brushProperty name="color" value="#DA0C07"/>
      <inkml:brushProperty name="ignorePressure" value="1"/>
      <inkml:brushProperty name="inkEffects" value="lava"/>
      <inkml:brushProperty name="anchorX" value="-23704.71289"/>
      <inkml:brushProperty name="anchorY" value="-17109.32617"/>
      <inkml:brushProperty name="scaleFactor" value="0.5"/>
    </inkml:brush>
  </inkml:definitions>
  <inkml:trace contextRef="#ctx0" brushRef="#br0">1 584,'0'0,"0"-4,5-2,10-4,5-4,10-5,2 2,6-6,4-2,-1-2,1 0,-7 0,-4 0,-3 1,-3 5,-6 1,-5 0,-1 4,-3-1,2 4,-3-1,-1-3,2-2,3 3,4-7,3 4,-2-2,1 0,-4-2,1 5,-3-1,-4 4</inkml:trace>
</inkml:ink>
</file>

<file path=ppt/ink/ink1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37:25.39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gnorePressure" value="1"/>
      <inkml:brushProperty name="inkEffects" value="lava"/>
      <inkml:brushProperty name="anchorX" value="-25594.38086"/>
      <inkml:brushProperty name="anchorY" value="-17795.61523"/>
      <inkml:brushProperty name="scaleFactor" value="0.5"/>
    </inkml:brush>
  </inkml:definitions>
  <inkml:trace contextRef="#ctx0" brushRef="#br0">379 603,'0'0,"0"-4,0-7,0-5,-5-3,-1-4,1-11,-4-8,-4-9,-5-4,-2-2,-3 0,-2 2,5 6,-1 6,0 12,4 5,0 9,-1 6,3 10,-2 4,-1 7,3 5,-2 10,4 3,-2 7,4 5,2-1,2-1,4 2,6 1,17-2,11-8,14-3,13-4,8-5,1-6,-1-6,-4-3,-3-2,-9-2,-8-1,-6 0,-6 0,-3 0,-2 10,-6 6,0 1,-1 7,-3 3,1-3,2-5,1-6,3-5,6-3,2-2,0-7,4-1,-5-6,4 2,-7 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06:24.034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 1240,'5'-4,"0"1,1 0,0 1,0-1,0 1,0 0,0 1,0-1,0 1,1 1,11-1,7-2,69-10,1 4,0 4,1 5,187 23,-279-23,27 5,0 2,39 12,-64-17,1 0,-1 1,1 0,-1 0,0 0,0 1,0 0,0 0,-1 1,0-1,0 1,0 0,0 0,-1 1,0 0,6 11,-8-15,-1 0,0 0,-1 1,1-1,0 0,-1 1,1-1,-1 1,0-1,0 1,0-1,0 1,0-1,-1 1,1-1,-1 0,1 1,-1-1,0 0,0 1,0-1,0 0,0 0,-1 0,1 0,-1 0,1 0,-1 0,0 0,-2 1,2-2,0 1,-1-1,1 0,-1 0,1 0,-1-1,1 1,-1-1,0 1,1-1,-1 0,0 0,1 0,-1 0,0-1,1 1,-1-1,0 1,1-1,-1 0,1 0,-1 0,1 0,0-1,-1 1,1-1,-4-2,-5-6,0-1,1 0,0 0,1-1,0 0,1-1,0 0,1 0,1-1,0 0,-4-15,1 1,2 0,1 0,1 0,-1-55,7 52,1 0,1 1,2 0,1 0,1 0,2 1,1 0,1 0,1 1,2 1,0 0,2 1,1 1,2 0,0 1,38-37,-47 53,0-1,1 1,-1 1,2 0,-1 0,1 1,-1 1,2 0,-1 1,0 0,1 0,0 2,20-3,-16 5,-1 0,1 1,0 1,-1 0,0 1,1 1,-1 1,0 0,-1 1,18 9,10 8,0 1,-1 2,-2 2,-1 2,-1 1,-2 2,-1 1,-1 2,-2 2,-2 0,28 50,-55-84,-1 1,0-1,0 1,-1 0,1 0,-1 0,0 0,-1 0,1 0,-1 6,0-10,0 0,0 0,0 0,0 1,-1-1,1 0,0 0,-1 0,1 0,0 0,-1 0,0 0,1 0,-1-1,1 1,-1 0,0 0,0 0,1-1,-3 2,1-1,1-1,-1 1,0-1,0 1,1-1,-1 0,0 0,1 0,-1 0,0 0,0-1,1 1,-1 0,0-1,1 1,-1-1,0 0,-1 0,-9-6,0 0,0 0,1-1,0 0,0-1,1 0,0-1,-16-20,-3-9,-28-48,38 56,1 0,2-1,1-1,-12-40,23 60,1 0,0 0,1 0,0 0,1 0,1-1,0 1,1 0,1 0,0-1,0 1,1 0,1 1,8-20,-3 14,1 0,1 1,1 1,0 0,1 0,1 1,0 1,17-14,11-4,86-52,-107 73,1 0,-1 1,2 1,-1 2,1 0,0 1,1 1,-1 2,1 0,0 1,36 3,-45 0,1 0,-1 2,0-1,0 2,0 0,0 1,-1 1,0 0,0 1,-1 0,1 1,-1 1,-1 0,0 0,0 2,-1-1,0 1,15 21,83 129,-100-148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09:49.956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763 1173,'-21'-1,"1"-1,-25-6,-41-3,55 11,-1 2,1 0,1 2,-1 2,1 1,-52 18,63-17,0 0,1 1,1 1,0 1,0 1,1 0,0 1,1 0,1 2,0-1,-18 26,16-16,0 2,2 0,1 0,-14 43,21-53,2 0,-1 1,2 0,1 0,0-1,1 1,0 1,1-1,4 21,-3-34,-1 0,1 0,1 0,-1-1,0 1,1 0,0-1,0 1,0-1,0 0,0 1,1-1,0 0,-1-1,1 1,0 0,0-1,1 1,-1-1,0 0,1 0,-1 0,1-1,0 1,-1-1,1 0,0 0,0 0,0-1,7 1,9-1,0 0,0-2,0 0,35-9,-46 9,29-6,-1-2,0-1,0-2,-2-2,0-1,45-28,-66 35,0 0,-1-1,0-1,-1 0,0 0,-1-1,0-1,-1 0,-1 0,0-1,0 0,-2-1,1 0,-2 0,0 0,-1-1,4-22,-5 4,-1-1,-3 1,0-1,-2 1,-2 0,-1 0,-13-45,-11-22,-47-104,29 96,-6 1,-4 3,-4 2,-5 4,-82-96,138 183,6 6,1 1,-2 0,1 0,-1 0,1 0,-1 1,0 0,-1 0,1 0,-11-4,16 7,-1 1,1 0,-1 0,0 0,1 0,-1-1,1 1,-1 0,0 0,1 0,-1 0,0 0,1 0,-1 1,1-1,-1 0,0 0,1 0,-1 1,1-1,-1 0,1 0,-1 1,1-1,-1 1,1-1,-1 0,1 1,-1-1,1 1,0-1,-1 1,1-1,0 1,-1-1,1 1,0-1,0 1,-1 0,1-1,0 1,0-1,0 2,1 32,10 12,2 0,2-1,2-1,1-1,29 47,-23-41,773 1303,-554-1007,-86-126,-135-186</inkml:trace>
</inkml:ink>
</file>

<file path=ppt/ink/ink1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37:27.27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gnorePressure" value="1"/>
      <inkml:brushProperty name="inkEffects" value="lava"/>
      <inkml:brushProperty name="anchorX" value="-27529.28516"/>
      <inkml:brushProperty name="anchorY" value="-19053.33789"/>
      <inkml:brushProperty name="scaleFactor" value="0.5"/>
    </inkml:brush>
  </inkml:definitions>
  <inkml:trace contextRef="#ctx0" brushRef="#br0">182 1995,'0'0,"0"-8,0-9,5-4,0-3,5-1,-1-2,0 0,2 1,3-1,-1-3,-2-1,1 5,-2-3,-2 1,-3 0,-2 1,-1 0,-6 6,-7 5,-4 6,-6 5,-2 12,-1 9,-7 10,-1 9,1 12,1 10,1 8,6 2,7-8,6-3,4-8,4-7,11-12,8-5,9-8,9-5,12-6,10-3,14-7,5-6,19-5,11-15,10-13,7-7,9-9,-4-12,1-4,-17 2,-10 8,-22 7,-18 10,-21 3,-16 7,-12 0,-14-2,-10-1,-8-3,-9-12,-13-7,-12-17,-9-3,-8-8,1 11,-2 8,3 13,10 17,9 15,9 7,7 9,5 6,7 13,7 8,6 12,4 3,3 7,2 1,0-3,6-1,-1-4,5-6,-1-3,4-5,-3 0,4-5,2-3,2-3,-2-7,-4-7,-4-6,2 0,2 2,4 3,2 4,8 7,2 2,6 2,5-1,9 5,4-1,1-2,-4 0,-1-3,-6-1,-5-1,-5-1,-3 0,-9-5,-1-6,-5-5,-1-8,2-5,-3-5,-3-17,-2-4,-9-17,-7-2,-7-4,-5 5,-8 6,-2 4,-2 6,-8 8,0 8,1 6,-1 11,-3 7,4 8,2 5,4 3,13 2,13 5,11 6,10 5,12 3,9 9,7 1,15 11,4 0,6 8,-1-2,2 1,7 6,-2-5,-5 0,5-5,-4 0,-8-5,-6-4,-13-3,-3-4,-11-2,-9 0,-7-7</inkml:trace>
</inkml:ink>
</file>

<file path=ppt/ink/ink1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37:28.71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gnorePressure" value="1"/>
      <inkml:brushProperty name="inkEffects" value="lava"/>
      <inkml:brushProperty name="anchorX" value="-30911.28906"/>
      <inkml:brushProperty name="anchorY" value="-19115.29492"/>
      <inkml:brushProperty name="scaleFactor" value="0.5"/>
    </inkml:brush>
  </inkml:definitions>
  <inkml:trace contextRef="#ctx0" brushRef="#br0">361 684,'0'0,"0"-4,0-7,0 5,5 2,10 7,6 6,13 12,19 19,25 14,25 21,20 8,14 9,11 0,-6-6,-7-5,-20-13,-19-13,-18-11,-19-9,-13-11,-17-4,-6-7,-14-5,-12-3,-19-3,-7-7,-10-1,-15-11,-20-8,-13-10,-14-12,-16-5,-3-3,-10-10,-1-6,-1-8,0-3,12 4,7 2,16 0,14 7,14 5,14 4,16 0,10 3,11 6,8 8,5 1,14 5,7-1,17-7,8 2,12 3,-2 3,8 5,4 2,4 8,-1 7,-3 5,-8 5,-4 9,-7 6,-12 7,-10 3,-4 4,-6 7,-5 1,-4-1,-1 0,-7 3,-6-1,-1-1,-3 3,-3 3,-8 0,-2 2,-2-7,6-3,0-8,2-8,4 0,6 1,4-3</inkml:trace>
</inkml:ink>
</file>

<file path=ppt/ink/ink1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37:29.48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gnorePressure" value="1"/>
      <inkml:brushProperty name="inkEffects" value="lava"/>
      <inkml:brushProperty name="anchorX" value="-32334.81641"/>
      <inkml:brushProperty name="anchorY" value="-20290.7832"/>
      <inkml:brushProperty name="scaleFactor" value="0.5"/>
    </inkml:brush>
  </inkml:definitions>
  <inkml:trace contextRef="#ctx0" brushRef="#br0">51 82,'0'0,"0"4,0 7,-5 4,0 5,0 3,-4 7,0 5,2 12,2 9,1 3,2 0,11 0,7-2,9-8,5-1,6-12,10-5,0-10,2-2,-4-6,1-4,-5-4,-4-8,-4-2,-3-6,-2-4,-2-9,-5-4,-6-1,-5-1,-4 1,-3-4,-2-4,0 0,-7-3,-9-7,-5-4,-10-2,-6 0,-6-5,0 10,-1 6,-2 7,3 5,-5 8,3 8,4 5,5 5,9 3</inkml:trace>
</inkml:ink>
</file>

<file path=ppt/ink/ink1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37:30.462"/>
    </inkml:context>
    <inkml:brush xml:id="br0">
      <inkml:brushProperty name="width" value="0.1" units="cm"/>
      <inkml:brushProperty name="height" value="0.1" units="cm"/>
      <inkml:brushProperty name="color" value="#DA0C07"/>
      <inkml:brushProperty name="ignorePressure" value="1"/>
      <inkml:brushProperty name="inkEffects" value="lava"/>
      <inkml:brushProperty name="anchorX" value="-33609.85938"/>
      <inkml:brushProperty name="anchorY" value="-21479.26172"/>
      <inkml:brushProperty name="scaleFactor" value="0.5"/>
    </inkml:brush>
  </inkml:definitions>
  <inkml:trace contextRef="#ctx0" brushRef="#br0">0 394,'0'0,"4"9,12 8,0 3,8 4,8 2,7 1,5 4,9 1,2-6,-3-1,-6-1,-2-6,-5-5,-4-5,-9-8,-8-9,-8-6,-4-5,-5-4,-1-1,-6-7,-6-5,-5 0,-3-8,1-4,-6-2,-1 4,-1-5,0 4,10 11,10 10,12 10,8 13,12 15,14 4,8 6,5 3,7-3,1 0,-1-5,4-4,-2 0,-8 3,-7-3,-7-3,-7-2,-3-3,-8-6,-7-8,-6-5,-4-5,-7-8,-3-3,0 0,-5-5,-4 7,2-4,-8 6,2 2,-1 7,3 5</inkml:trace>
</inkml:ink>
</file>

<file path=ppt/ink/ink1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37:31.83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gnorePressure" value="1"/>
      <inkml:brushProperty name="inkEffects" value="lava"/>
      <inkml:brushProperty name="anchorX" value="-35835.10547"/>
      <inkml:brushProperty name="anchorY" value="-22355.46875"/>
      <inkml:brushProperty name="scaleFactor" value="0.5"/>
    </inkml:brush>
  </inkml:definitions>
  <inkml:trace contextRef="#ctx0" brushRef="#br0">248 1368,'0'0,"4"0,6 0,11-5,3 0,4 0,-4-5,-1-3,0-4,1-4,-6-2,-4-2,0-5,-4-2,-2 1,-4-9,-1-4,-2 1,-1 3,-15-1,-1 4,-10 3,-8 7,-1 9,-5 7,-4 5,3 4,3 2,-2 11,4 6,3 10,2 13,8 7,1 10,7 7,4 1,10-2,8 2,8-7,15-4,3-3,3-6,5-1,2-10,-2-10,6-8,-2-8,1-4,-4-4,-5-6,2-11,-4-5,7-14,-2-8,8-10,-7-8,0-11,-9-10,-3-8,-3 0,-7-4,-6-11,-5-3,-9-1,-13 1,-7 8,-4 6,-4 17,1 6,-6 19,6 12,1 13,2 11,0 9,6 10,10 9,10 7,4 4,8 3,4 1,9 1,7 0,3-1,9 1,4 3,-2-4,1-1,-1-5,-8-2,-1-4,-4-4,-7 1,1-3,-1-1,0 2,-1 4,-6 3,6 4,-6 7,1 8,0 6,1 4,-4 4,0 6,-3-4,0 1,-3-6,-3-7,2-4,-3-5,9-7,3-13,8-11,-2-10,5-7,5-15,4-13,5-12,2-9,-2 0,0 1,-9 9,-4 4,-4 13,-8 2,-6 10</inkml:trace>
</inkml:ink>
</file>

<file path=ppt/ink/ink1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37:33.10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gnorePressure" value="1"/>
      <inkml:brushProperty name="inkEffects" value="lava"/>
      <inkml:brushProperty name="anchorX" value="-38807.13672"/>
      <inkml:brushProperty name="anchorY" value="-22651.73438"/>
      <inkml:brushProperty name="scaleFactor" value="0.5"/>
    </inkml:brush>
  </inkml:definitions>
  <inkml:trace contextRef="#ctx0" brushRef="#br0">124 24,'0'0,"-5"4,-6 7,1 5,-5 3,-2 9,2 7,-3 6,4 5,3 2,4-2,8 0,7-4,12-5,5-9,13-9,7-7,10-6,18-4,6-3,4 0,-4-1,-7 1,-6-1,-12 2,-4 4,-13 6,-6 0,-11 5,-2 7,-1 9,-4 2,-3 0,-4 0,-2-2,-8-3,-6-5,-6-7,-9-1,-3-5,-3-2,-4-4,0-12,-8-6,-4-12,-3-14,-1-12,-2-5,-4-17,6 0,-1-9,7 5,6 5,10 12,4 6,9 9,0 13,5 2,3 8</inkml:trace>
</inkml:ink>
</file>

<file path=ppt/ink/ink1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37:34.526"/>
    </inkml:context>
    <inkml:brush xml:id="br0">
      <inkml:brushProperty name="width" value="0.1" units="cm"/>
      <inkml:brushProperty name="height" value="0.1" units="cm"/>
      <inkml:brushProperty name="color" value="#DA0C07"/>
      <inkml:brushProperty name="ignorePressure" value="1"/>
      <inkml:brushProperty name="inkEffects" value="lava"/>
      <inkml:brushProperty name="anchorX" value="-40081.55469"/>
      <inkml:brushProperty name="anchorY" value="-23898.38086"/>
      <inkml:brushProperty name="scaleFactor" value="0.5"/>
    </inkml:brush>
  </inkml:definitions>
  <inkml:trace contextRef="#ctx0" brushRef="#br0">1 1106,'0'0,"0"-5,5-1,0-4,0-4,5-10,3-2,-1-8,9-6,2-9,-2-19,0-12,1-6,0-11,-3-5,-6 7,-3 10,-5 11,-3 15,-1 12,-1 9,-6 13,0 4,-5 8,-4 5,1 14,3 8,7 1,4 4,7-2,11 1,6 2,8-4,11 6,22 2,13-4,12 1,8-4,9 0,2-5,-4-2,-12-4,-13-3,-10 4,-15-2,-11 5,-9-1,-11 3,-9 4,-7 3,-5 8,-3 1,-6-3,-1 0,0-1,7-6,6-4,6-6,6-8,4-3,3-7,1-5,0 1,1-3,-1 2,0-1,0-2,-1 3,-4 3</inkml:trace>
</inkml:ink>
</file>

<file path=ppt/ink/ink1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37:35.24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gnorePressure" value="1"/>
      <inkml:brushProperty name="inkEffects" value="lava"/>
      <inkml:brushProperty name="anchorX" value="-42983.42578"/>
      <inkml:brushProperty name="anchorY" value="-24451.5918"/>
      <inkml:brushProperty name="scaleFactor" value="0.5"/>
    </inkml:brush>
  </inkml:definitions>
  <inkml:trace contextRef="#ctx0" brushRef="#br0">6 457,'0'0,"4"-4,7-7,4 1,-1-9,9 1,1-8,8-5,0-8,6-4,3-4,-1 2,-8 4,-3 5,-8 4,-2 8,-11 8,-9 6,-10 5,-6 8,-9 3,-4 10,-7 10,-4 9,0 7,-2 10,3 9,9 6,3 0,9 2,6-3,6-3,3-4,13-9,2-7,11-8,8-4,3-9,0-7,0-7,-2-4,3-3,-1-1,-2-6,4-1,-7-4,4 0,3-8,-1-3,0 2,-8-1,-2 5,-7-2,0 5,-5 3</inkml:trace>
</inkml:ink>
</file>

<file path=ppt/ink/ink1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37:36.19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gnorePressure" value="1"/>
      <inkml:brushProperty name="inkEffects" value="lava"/>
      <inkml:brushProperty name="anchorX" value="-44842.24609"/>
      <inkml:brushProperty name="anchorY" value="-25931.39063"/>
      <inkml:brushProperty name="scaleFactor" value="0.5"/>
    </inkml:brush>
  </inkml:definitions>
  <inkml:trace contextRef="#ctx0" brushRef="#br0">148 1,'0'0,"-4"0,-2 5,-4 5,-5 10,-3 5,1 13,-1 6,3 10,-1 3,3 2,4 3,2-1,9-2,1-3,7-6,5-8,-1-6,2-10,-2-3,3-8,-5-16,-2-9,-3-18,-3-6,-2-7,-2-6,5-2,-1-7,1-1,-2 0,0 6,-1 7,-2 7,1 4,-1 5,0 12,5 7,5 11,5 3,4 7,-1 5,1-2,2-2,1 2,1-4,1 3,-4 2,0-3,0-2,1-3,1-3,2 3,0-2,6-1,5-2,1 0,-2-2,-1 0,-3-1,-6 0</inkml:trace>
</inkml:ink>
</file>

<file path=ppt/ink/ink1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37:37.13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gnorePressure" value="1"/>
      <inkml:brushProperty name="inkEffects" value="lava"/>
      <inkml:brushProperty name="anchorX" value="-46662.12891"/>
      <inkml:brushProperty name="anchorY" value="-27529.41797"/>
      <inkml:brushProperty name="scaleFactor" value="0.5"/>
    </inkml:brush>
  </inkml:definitions>
  <inkml:trace contextRef="#ctx0" brushRef="#br0">422 1371,'0'0,"-4"0,-7 5,0 11,2 4,1 5,3 7,2 6,2 5,0 3,1 4,1-5,-1 2,6-11,-1-4,6-10,3-7,10-6,3-5,1-4,2 0,-2-2,5-4,4-6,-5-4,3 1,-2-3,-2-2,-2-1,-7-2,0 4,-7-6,1-1,-5-5,3-6,-4-10,-2-9,-2-8,-8-16,-12-9,-11-12,-15-15,-18-13,-15-9,-18-3,-9 6,-4 8,12 19,6 17,11 21,9 17,22 23,21 20,23 11,-1-1,1 0,0 0,0 0,0 0,-1 0,1 1,0-1,0 0,0 0,0 0,-1 1,1-1,0 0,0 0,0 1,0-1,0 0,0 0,0 1,0-1,0 0,0 0,0 1,0-1,0 0,0 0,0 1,0-1,0 0,0 0,0 1,0-1,0 0,0 0,0 1,0-1,0 0,1 0,-1 0,0 1,0-1,0 0,0 0,1 0,-1 0,0 1,0-1,0 0,1 0,14 22,15 12,-1 4,8-1,13 8,0 3,2 2,5 2,1-5,-2 0,-5-6,3 1,-2-4,-4-4,3-8,-4-3,-11-2,-4-5,-6-4,-6 5,-2 2,-5-2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09:51.425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1041,'0'3,"1"0,-1 0,1 0,0 0,0 0,1 0,-1 0,0-1,1 1,0 0,0-1,0 0,4 5,34 28,6-1,3-2,85 41,116 37,-161-72,-17-7,14 7,156 46,-240-83,-1-1,1 1,0 0,-1-1,1 1,0-1,0 0,0 0,0 1,-1-1,1 0,0-1,0 1,0 0,0 0,-1-1,1 1,0-1,0 0,-1 1,1-1,0 0,-1 0,1 0,-1 0,1 0,-1 0,0-1,1 1,-1 0,0-1,0 1,0-1,0 1,0-1,0 0,0 1,-1-1,2-3,-1-5,0 0,0 0,-1 0,0-1,-1 1,-2-10,2 11,-7-63,-46-461,31-2,23 508,-1-4,1 0,2 0,1 1,1-1,13-44,-17 73,1-1,0 1,0-1,0 1,0 0,1-1,-1 1,1 0,-1 0,1 0,0 0,0 0,0 0,0 0,0 1,0-1,0 1,0 0,1-1,-1 1,5-1,-4 1,1 1,0 0,0 0,-1 0,1 0,0 1,-1-1,1 1,0 0,-1 0,1 1,-1-1,6 4,9 6,-1 0,0 2,0 0,18 20,-29-27,26 28,-2 1,-2 2,-1 0,27 51,12 17,-55-90,2 0,0-1,0 0,1-1,1-1,0 0,1-1,30 17,14 2,73 25,-73-32,-58-23,-1 1,1 0,0 0,0-1,0 1,0 0,-1 1,1-1,0 0,-1 0,1 1,-1-1,1 1,-1-1,0 1,0-1,0 1,0 0,0 0,0 0,0 0,0-1,-1 1,1 0,-1 0,1 0,-1 0,0 0,0 0,0 1,0 2,-2 4,-1 0,0 0,0-1,-1 1,-8 15,-4 8,-51 145,60-154,2 1,0-1,1 1,2 0,0 46,2-68,0 0,0 0,1 0,-1 0,1 1,-1-1,1 0,-1 0,1 0,0 0,0-1,0 1,0 0,0 0,1 0,-1-1,0 1,1-1,0 1,-1-1,1 0,2 2,0-1,-1-1,1 0,-1 0,1 0,0 0,-1-1,1 1,0-1,-1 0,1 0,7-2,6-1,0-2,0 0,0 0,21-12,-26 12,-1-1,0 0,0-1,0 0,-1-1,0 0,0 0,-1-1,0 0,-1-1,0 0,-1 0,0-1,0 0,-1 0,0-1,-1 1,-1-1,0 0,0-1,-1 1,-1-1,0 1,-1-1,0 0,-1 1,-2-24,-1 13,-1 0,-1 1,-1-1,0 1,-2 1,-1-1,-1 1,0 1,-15-21,-2 0,-2 1,-2 2,-42-41,55 61,0 0,-1 1,-1 1,-1 1,-40-22,35 26</inkml:trace>
</inkml:ink>
</file>

<file path=ppt/ink/ink1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37:37.70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gnorePressure" value="1"/>
      <inkml:brushProperty name="inkEffects" value="lava"/>
      <inkml:brushProperty name="anchorX" value="-48396.01172"/>
      <inkml:brushProperty name="anchorY" value="-28165.43359"/>
      <inkml:brushProperty name="scaleFactor" value="0.5"/>
    </inkml:brush>
  </inkml:definitions>
  <inkml:trace contextRef="#ctx0" brushRef="#br0">0 832,'0'0,"5"0,11-5,9-16,15-9,23-15,25-17,17-14,19-6,8-8,-7 5,-5 2,-16 13,-22 8,-14 11,-16 10,-16 12</inkml:trace>
</inkml:ink>
</file>

<file path=ppt/ink/ink1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37:38.396"/>
    </inkml:context>
    <inkml:brush xml:id="br0">
      <inkml:brushProperty name="width" value="0.1" units="cm"/>
      <inkml:brushProperty name="height" value="0.1" units="cm"/>
      <inkml:brushProperty name="color" value="#DA0C07"/>
      <inkml:brushProperty name="ignorePressure" value="1"/>
      <inkml:brushProperty name="inkEffects" value="lava"/>
      <inkml:brushProperty name="anchorX" value="-50850.21875"/>
      <inkml:brushProperty name="anchorY" value="-28603.77734"/>
      <inkml:brushProperty name="scaleFactor" value="0.5"/>
    </inkml:brush>
  </inkml:definitions>
  <inkml:trace contextRef="#ctx0" brushRef="#br0">5 38,'0'0,"0"-4,-4-7,3 0,7 2,5 7,5 2,5 7,3 6,-4 5,1-2,0 3,-4-3</inkml:trace>
</inkml:ink>
</file>

<file path=ppt/ink/ink1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37:38.722"/>
    </inkml:context>
    <inkml:brush xml:id="br0">
      <inkml:brushProperty name="width" value="0.1" units="cm"/>
      <inkml:brushProperty name="height" value="0.1" units="cm"/>
      <inkml:brushProperty name="color" value="#DA0C07"/>
      <inkml:brushProperty name="ignorePressure" value="1"/>
      <inkml:brushProperty name="inkEffects" value="lava"/>
      <inkml:brushProperty name="anchorX" value="-52271.41797"/>
      <inkml:brushProperty name="anchorY" value="-29925.90039"/>
      <inkml:brushProperty name="scaleFactor" value="0.5"/>
    </inkml:brush>
  </inkml:definitions>
  <inkml:trace contextRef="#ctx0" brushRef="#br0">0 0,'0'0,"0"0</inkml:trace>
</inkml:ink>
</file>

<file path=ppt/ink/ink1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37:39.39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gnorePressure" value="1"/>
      <inkml:brushProperty name="inkEffects" value="lava"/>
      <inkml:brushProperty name="anchorX" value="-53541.41797"/>
      <inkml:brushProperty name="anchorY" value="-31195.90039"/>
      <inkml:brushProperty name="scaleFactor" value="0.5"/>
    </inkml:brush>
  </inkml:definitions>
  <inkml:trace contextRef="#ctx0" brushRef="#br0">0 323,'0'0,"0"4,0 7,5-1,6 5,9 7,10 9,3 7,6 1,4-2,-1-2,-4-3,-3-3,-9-2,-2-6,-3-6,0-6,1-4,0-3,-3-7,-5-6,-5-5,-4-10,-2-7,-2-13,-2-5,0-8,0-2,-4-3,-1 0,-5 3,-3 3,0 3,-2 2,2 12</inkml:trace>
</inkml:ink>
</file>

<file path=ppt/ink/ink1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37:40.11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gnorePressure" value="1"/>
      <inkml:brushProperty name="inkEffects" value="lava"/>
      <inkml:brushProperty name="anchorX" value="-55211.35938"/>
      <inkml:brushProperty name="anchorY" value="-32143.5"/>
      <inkml:brushProperty name="scaleFactor" value="0.5"/>
    </inkml:brush>
  </inkml:definitions>
  <inkml:trace contextRef="#ctx0" brushRef="#br0">333 328,'0'0,"0"-4,0-7,5 1,0-10,5-2,-1-4,5-6,-3 0,3 0,-2 1,-2-3,-14 6,-7 6,-8 7,-9 7,-13 13,-1 10,-5 11,-2 4,4 7,4 5,6 4,8 3,9-3,7-5,6-1,8 2,18 2,11 2,15 1,21 2,4-4,11-4,-4-6,1-9,-2-8,-1-8,-11-5,-11-3,-10-2,-14-7,-12-4,-8-6,-7-4,-3 3</inkml:trace>
</inkml:ink>
</file>

<file path=ppt/ink/ink1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37:41.56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gnorePressure" value="1"/>
      <inkml:brushProperty name="inkEffects" value="lava"/>
      <inkml:brushProperty name="anchorX" value="-57020.4375"/>
      <inkml:brushProperty name="anchorY" value="-33799.22266"/>
      <inkml:brushProperty name="scaleFactor" value="0.5"/>
    </inkml:brush>
  </inkml:definitions>
  <inkml:trace contextRef="#ctx0" brushRef="#br0">185 355,'0'0,"-4"0,-2-5,6 0,11 10,12 6,10 12,13 9,11 13,8 1,7 3,-2-4,-3 6,-5-5,-4-4,-8-5,-13-5,-7-8,-10-3,-13-6,-7-15,0 0,0 0,0 0,0 1,-1-1,1 0,0 1,0-1,0 0,0 0,0 0,-1 1,1-1,0 0,0 0,0 1,-1-1,1 0,0 0,0 0,-1 0,1 0,0 1,0-1,-1 0,1 0,0 0,-1 0,1 0,0 0,0 0,-1 0,1 0,0 0,-1 0,1 0,-23-4,-17-14,-14-11,-10-14,-13-13,-4-4,-12-1,5 1,12-2,3 6,13 8,11-2,10 5,12 5,10 5,7 5,6 2,4 2,2 2,5 4,0 1,4 5,5-1,3 4,3 2,2 4,1 2,1 1,0 2,0 5,0 11,-1 0,1 9,-6 2,0 2,0 5,1 0,1 3,-4-1,-4-1,-5-4,-3-6</inkml:trace>
</inkml:ink>
</file>

<file path=ppt/ink/ink1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37:42.38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gnorePressure" value="1"/>
      <inkml:brushProperty name="inkEffects" value="lava"/>
      <inkml:brushProperty name="anchorX" value="-58542.90625"/>
      <inkml:brushProperty name="anchorY" value="-35064.76563"/>
      <inkml:brushProperty name="scaleFactor" value="0.5"/>
    </inkml:brush>
  </inkml:definitions>
  <inkml:trace contextRef="#ctx0" brushRef="#br0">27 0,'0'0,"0"4,0 7,5 5,6 3,-1 9,9 7,4 1,7 4,7-1,1-3,4-3,-3-3,-3-2,2-7,-8 0,-2-7,-3-4,-1-3,-5-9,-6-7,-4-7,-4-4,-8-4,-7-1,-11-2,-10 6,-8 4,-1 1,-9 0,-2 3,-2 2,5 5,5-3,6 1,4 3,5 1,7 1</inkml:trace>
</inkml:ink>
</file>

<file path=ppt/ink/ink1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37:43.33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gnorePressure" value="1"/>
      <inkml:brushProperty name="inkEffects" value="lava"/>
      <inkml:brushProperty name="anchorX" value="-57246.23438"/>
      <inkml:brushProperty name="anchorY" value="-33970.89844"/>
      <inkml:brushProperty name="scaleFactor" value="0.5"/>
    </inkml:brush>
  </inkml:definitions>
  <inkml:trace contextRef="#ctx0" brushRef="#br0">0 304,'0'0,"5"4,6 2,4-1,5 4,3 0,1-2,2-2,-5-6,-5-7,-6-7,-4-4,-3-4,-2-2,-1-1,9 4,5 6,6 5,3 5,7 3,2 7,0 2,-1 5,-2-1,-6-6,-7-7,-11-3,-9-5,-4-6,-6-3,1-2,-4-3,4 0,-3 4,3 0,4 0,2 5</inkml:trace>
</inkml:ink>
</file>

<file path=ppt/ink/ink1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37:44.682"/>
    </inkml:context>
    <inkml:brush xml:id="br0">
      <inkml:brushProperty name="width" value="0.1" units="cm"/>
      <inkml:brushProperty name="height" value="0.1" units="cm"/>
      <inkml:brushProperty name="color" value="#DA0C07"/>
      <inkml:brushProperty name="ignorePressure" value="1"/>
      <inkml:brushProperty name="inkEffects" value="lava"/>
      <inkml:brushProperty name="anchorX" value="-58846.78516"/>
      <inkml:brushProperty name="anchorY" value="-34937.48828"/>
      <inkml:brushProperty name="scaleFactor" value="0.5"/>
    </inkml:brush>
  </inkml:definitions>
  <inkml:trace contextRef="#ctx0" brushRef="#br0">17 655,'0'0,"0"-4,4-7,2-5,-1-3,-6 1,-6 4,-2 8,1 15,1 8,7 1,2 9,17-4,10 1,10 0,11 0,10-4,3-6,-1-4,-2-5,-8-3,-7-1,-8-2,-10-9,-9-12,-8-4,-6-14,-3-11,-2-9,-5-8,-6-5,-5-8,-4 3,-8 6,4 10,-1 12,1 10,0 12,0 10,5 13,5 12,6 8,3 11,9-1,7 1,6-4,4 4,4-5,1 0,-3 1,4 0,1-4,0 0,0 1,-1 2,0 1,0 6,0 2,-1 0,5-1,1 5,-6-1,-1-2,-1-1,-5-1,-5-3,0-5,2-5,2-7,3-4,12-7,2-3,6-1,4-4,3-5,2-3,2 2,-5 3,-10 3</inkml:trace>
</inkml:ink>
</file>

<file path=ppt/ink/ink1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37:48.01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gnorePressure" value="1"/>
      <inkml:brushProperty name="inkEffects" value="lava"/>
      <inkml:brushProperty name="anchorX" value="-61379.80859"/>
      <inkml:brushProperty name="anchorY" value="-36139.75391"/>
      <inkml:brushProperty name="scaleFactor" value="0.5"/>
    </inkml:brush>
  </inkml:definitions>
  <inkml:trace contextRef="#ctx0" brushRef="#br0">387 0,'0'0,"5"9,5 13,11 13,9 20,13 15,11 19,14 5,-2 10,8 8,2-3,-3-8,-6-11,-14-18,-6-10,-13-14,-7-9,-8-8,-3-9,0-8,-3-17,-4-9,-3-18,-2-10,3-8,-2-4,0-1,-2 4,0-5,3 6,0 6,0 5,-2 14,-1 15,-2 17,0 11,0 6,-1 8,-1 2,1-1,0-2,0-2,0-3,-6-6,-4-6,-5-1,-10-5,-3-3,-6-2,-2-3,-8-1,-9-1,-12-1,-8 1,-9 4,-17 1,-2 4,2 6,6-2,4-2,6-3,13 3,9-3,11-1,14-7,23-3,10-6,18-5,12-9,22-4,7-7,9-11,11-10,4 2,-4-1,1 6,-7 6,-15 6,-6 10,-9 3,-12 3,-4 0,-3 4,-1-1,1 4,-5-2,7-1,1-3,1 3,1 3,0-1,0 4,1 2,-7-3,-4 3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09:51.81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14 1,'-1'0,"0"0,1 0,-1 0,1 0,-1 0,1 0,-1 0,1 1,-1-1,0 0,1 0,-1 1,1-1,-1 0,1 1,0-1,-1 0,1 1,-1-1,1 1,0-1,-1 1,1-1,0 1,-1-1,1 1,0-1,0 1,0-1,-1 1,1 0,0-1,0 1,0-1,0 1,0-1,0 1,0 0,4 25,10 14,2-1,1 0,40 64,-20-36,482 817,-518-882,73 119,6-3,100 116,-155-209,-7-12</inkml:trace>
</inkml:ink>
</file>

<file path=ppt/ink/ink1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37:48.87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gnorePressure" value="1"/>
      <inkml:brushProperty name="inkEffects" value="lava"/>
      <inkml:brushProperty name="anchorX" value="-63340.23828"/>
      <inkml:brushProperty name="anchorY" value="-37800.56641"/>
      <inkml:brushProperty name="scaleFactor" value="0.5"/>
    </inkml:brush>
  </inkml:definitions>
  <inkml:trace contextRef="#ctx0" brushRef="#br0">1 350,'0'0,"0"4,5 2,0 4,0 5,5-2,3 4,4 1,9 8,2 2,7 1,0 5,4 0,3-2,-1-1,-4-2,-3-1,-3-7,-8-11,-2-5,-6-10,-5-7,-4-7,-3-3,-2-8,-1-6,-1-6,0-4,0-3,1-7,-1-1,1 1,0-5,0 6,0 8,0 1,0 6,0 5,0 9</inkml:trace>
</inkml:ink>
</file>

<file path=ppt/ink/ink1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37:49.62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gnorePressure" value="1"/>
      <inkml:brushProperty name="inkEffects" value="lava"/>
      <inkml:brushProperty name="anchorX" value="-65088.30078"/>
      <inkml:brushProperty name="anchorY" value="-38721.27734"/>
      <inkml:brushProperty name="scaleFactor" value="0.5"/>
    </inkml:brush>
  </inkml:definitions>
  <inkml:trace contextRef="#ctx0" brushRef="#br0">350 1,'0'0,"-4"0,-2 5,-4 0,-4 0,-5 4,-7 5,2 8,-6 4,0 2,-5 6,6 5,-5-1,3 3,6-2,7-3,6-3,10-4,9-6,8-2,5-6,4-5,2 1,6 2,0-2,0-2,-1-2,-2-3,-2-2,-1-1,5-1,-1-6,0-4,10-6,-2-4,4-3,-2-1,-3-2,-4 0,-3 5,-7 0,-7 0,-6 0,-10-7,-14 0,-1-1,-6 0,-2 6,-2 1,-5 0,-1 6,0 4,0 4,3 3,0 3,2 2,5 1</inkml:trace>
</inkml:ink>
</file>

<file path=ppt/ink/ink1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37:50.346"/>
    </inkml:context>
    <inkml:brush xml:id="br0">
      <inkml:brushProperty name="width" value="0.1" units="cm"/>
      <inkml:brushProperty name="height" value="0.1" units="cm"/>
      <inkml:brushProperty name="color" value="#DA0C07"/>
      <inkml:brushProperty name="ignorePressure" value="1"/>
      <inkml:brushProperty name="inkEffects" value="lava"/>
      <inkml:brushProperty name="anchorX" value="-66386.0625"/>
      <inkml:brushProperty name="anchorY" value="-40062.91016"/>
      <inkml:brushProperty name="scaleFactor" value="0.5"/>
    </inkml:brush>
  </inkml:definitions>
  <inkml:trace contextRef="#ctx0" brushRef="#br0">11 52,'0'0,"0"-4,-5-7,-1-4,6 1,6 6,6 9,6 8,4 7,7 5,7 9,5 1,5 11,3 4,2 4,0 2,-4-4,-1-5,-5-2,-4-4,-5-8,-8-4,2-7,0-7,-1-4,-4-4</inkml:trace>
</inkml:ink>
</file>

<file path=ppt/ink/ink1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37:50.882"/>
    </inkml:context>
    <inkml:brush xml:id="br0">
      <inkml:brushProperty name="width" value="0.1" units="cm"/>
      <inkml:brushProperty name="height" value="0.1" units="cm"/>
      <inkml:brushProperty name="color" value="#DA0C07"/>
      <inkml:brushProperty name="ignorePressure" value="1"/>
      <inkml:brushProperty name="inkEffects" value="lava"/>
      <inkml:brushProperty name="anchorX" value="-68330.94531"/>
      <inkml:brushProperty name="anchorY" value="-41840.50781"/>
      <inkml:brushProperty name="scaleFactor" value="0.5"/>
    </inkml:brush>
  </inkml:definitions>
  <inkml:trace contextRef="#ctx0" brushRef="#br0">0 1,'0'0,"4"0,7 5,10 5,4 5,8 5,6 7,5 8,8 6,8 0,2 7,-1-2,8 1,2-4,-1 0,-4-4,5-3,-3 0,-3-7,-5-7,-9-3,-2-1,-8-3,-5-5,-5-3,-3-4,-7-1</inkml:trace>
</inkml:ink>
</file>

<file path=ppt/ink/ink1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37:51.31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gnorePressure" value="1"/>
      <inkml:brushProperty name="inkEffects" value="lava"/>
      <inkml:brushProperty name="anchorX" value="-70809.91406"/>
      <inkml:brushProperty name="anchorY" value="-43767.57813"/>
      <inkml:brushProperty name="scaleFactor" value="0.5"/>
    </inkml:brush>
  </inkml:definitions>
  <inkml:trace contextRef="#ctx0" brushRef="#br0">0 230,'0'0,"5"0,1-5,9-5,10-1,4-3,11-4,12-2,9-3,1-1,1 4,-3-5,-7 4,-9 5,-6 4,-6 5,-10 4</inkml:trace>
</inkml:ink>
</file>

<file path=ppt/ink/ink1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37:52.11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gnorePressure" value="1"/>
      <inkml:brushProperty name="inkEffects" value="lava"/>
      <inkml:brushProperty name="anchorX" value="-72686.91406"/>
      <inkml:brushProperty name="anchorY" value="-44808.32422"/>
      <inkml:brushProperty name="scaleFactor" value="0.5"/>
    </inkml:brush>
  </inkml:definitions>
  <inkml:trace contextRef="#ctx0" brushRef="#br0">776 0,'0'0,"-4"0,-7 0,-4 0,-5 0,-2 0,-3 0,-11 5,0 0,-11 10,-3 5,-7 13,-2 14,-4 5,1 9,7 1,2-1,8 3,7-7,5-8,9-3,8-6,11-11,11-8,8-9,6-6,4-9,7-7,7-7,-1-5,10-2,2-7,2-6,-3 0,-6 2,0 1,-9 3,-5 3,-2 6,-3 6,5 12,1 9,-1 8,10 7,-5 3,4 3,3 1,-7 0,-3-5,-3-1,-6-5</inkml:trace>
</inkml:ink>
</file>

<file path=ppt/ink/ink1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37:53.04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gnorePressure" value="1"/>
      <inkml:brushProperty name="inkEffects" value="lava"/>
      <inkml:brushProperty name="anchorX" value="-74083.86719"/>
      <inkml:brushProperty name="anchorY" value="-46611.92188"/>
      <inkml:brushProperty name="scaleFactor" value="0.5"/>
    </inkml:brush>
  </inkml:definitions>
  <inkml:trace contextRef="#ctx0" brushRef="#br0">307 24,'0'0,"-8"-4,-9-2,-3 0,-4 2,-7 1,-1 11,0 6,2 6,0 4,2 7,7 1,5 0,6 4,5 4,3-2,1-2,2-3,0-2,0-3,5-7,0-1,5-5,3-5,5-4,2-3,3-7,1-6,1-1,5-9,0-9,10 3,-1-7,-1 7,-3 0,1 1,-2 6,-3 5,-1 5,-3 4,3 3,0 2,-1 11,4 10,9 11,4 23,9 11,-4 24,1 16,-2 11,-5 7,-5-6,-6-13,-10-21,-7-10,-8-15,-5-8,-9-14,-7-8,-11-9,-4-3,-8-6,-12 2,-4-4,-8-2,-7-3,1-1,-9-2,-2-6,2-5,6-11,4-4,10-8,9-7,13-4,6 1,3-6,7-3,4-5,10-1,9-5,11 2,6-13,14 1,6-2,5-1,2 5,2 5,-6 6,-5 8,-1 10,-5 1,-4 5,-8 10</inkml:trace>
</inkml:ink>
</file>

<file path=ppt/ink/ink1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37:53.93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gnorePressure" value="1"/>
      <inkml:brushProperty name="inkEffects" value="lava"/>
      <inkml:brushProperty name="anchorX" value="-75778.125"/>
      <inkml:brushProperty name="anchorY" value="-48088.58984"/>
      <inkml:brushProperty name="scaleFactor" value="0.5"/>
    </inkml:brush>
  </inkml:definitions>
  <inkml:trace contextRef="#ctx0" brushRef="#br0">311 434,'0'0,"0"-5,5-5,5-11,5-4,5-2,3-7,1 0,7-4,-5-4,0 7,-6-2,-5 3,-6 3,-9 6,-8 8,-13 6,-9 5,-9 4,-1 7,-9 6,-3 16,-1 4,0 8,4 5,2 4,11 2,9 1,10 1,8-6,5 0,13 0,8-4,10-5,9-4,7-8,-1-3,-2-7,1-4,2-5,2-4,-3-6,6-6,-4-7,2-4,1-2,-5 2,-3 5,-10 0,-4 5,-8 2</inkml:trace>
</inkml:ink>
</file>

<file path=ppt/ink/ink1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37:54.92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gnorePressure" value="1"/>
      <inkml:brushProperty name="inkEffects" value="lava"/>
      <inkml:brushProperty name="anchorX" value="-77460.46875"/>
      <inkml:brushProperty name="anchorY" value="-49465.89844"/>
      <inkml:brushProperty name="scaleFactor" value="0.5"/>
    </inkml:brush>
  </inkml:definitions>
  <inkml:trace contextRef="#ctx0" brushRef="#br0">651 1,'0'0,"-4"0,-7 0,-4 10,-10 10,-8 11,-2 13,-10 12,-4 13,-3 17,-5 5,-2 5,7-1,1-9,6-10,12-14,5-12,9-11,1-13,7-5,3-7</inkml:trace>
</inkml:ink>
</file>

<file path=ppt/ink/ink1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37:57.350"/>
    </inkml:context>
    <inkml:brush xml:id="br0">
      <inkml:brushProperty name="width" value="0.1" units="cm"/>
      <inkml:brushProperty name="height" value="0.1" units="cm"/>
      <inkml:brushProperty name="color" value="#DA0C07"/>
      <inkml:brushProperty name="ignorePressure" value="1"/>
      <inkml:brushProperty name="inkEffects" value="lava"/>
      <inkml:brushProperty name="anchorX" value="-75540.22656"/>
      <inkml:brushProperty name="anchorY" value="-49168.08594"/>
      <inkml:brushProperty name="scaleFactor" value="0.5"/>
    </inkml:brush>
  </inkml:definitions>
  <inkml:trace contextRef="#ctx0" brushRef="#br0">0 0,'0'0,"5"0,6 0,4 0,9 0,4 5,7 0,5 10,0 5,2-2,-7 3,-4-5,-3-3,-7 0,-7 2,-6-7,-3 2,1 2,4-2,0 4,3-3,-2 3,-2 3,-2 2,-8-2,-7-4,-6-4,-11 2,-3-3,-2-2,-1-1,2-3,0-1,2 0,6 4,0-1,1 1,-1 4,-1-1,0-2,8-1,9-1,11-2,8-6,6-1,4-5,2 0,6-3,-5-4,0 3,3-3,0-2,0 3,-1 4,-6-2,-2 4,0 2,0-2,-4-3,1 1,-5-3,-3 3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09:52.442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1,'2'15,"1"1,1-1,0 0,1 0,0-1,1 1,1-1,0 0,13 16,-1 4,61 110,6-3,7-4,140 160,-230-293,1 1,0-1,0 0,1-1,-1 1,1-1,0 0,0 0,0 0,0 0,1-1,-1 0,7 1,1-1,-1-1,1-1,0 0,23-3,-4 2,0 1,62 9,-23-1,40 3,91 6,-171-17</inkml:trace>
</inkml:ink>
</file>

<file path=ppt/ink/ink1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37:58.55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gnorePressure" value="1"/>
      <inkml:brushProperty name="inkEffects" value="lava"/>
      <inkml:brushProperty name="anchorX" value="-77329.19531"/>
      <inkml:brushProperty name="anchorY" value="-50584.23438"/>
      <inkml:brushProperty name="scaleFactor" value="0.5"/>
    </inkml:brush>
  </inkml:definitions>
  <inkml:trace contextRef="#ctx0" brushRef="#br0">0 186,'0'0,"4"0,7 0,5 0,-2-5,4 0,1 0,7 1,3 1,0 1,5 1,5-5,-1 1,-2-5,2 1,-2 1,-3 2,-2 2,-2 1,-8-3,0 1,-6-5,0 1,2-4,1 2,-3-3,3 2,0 3,-2-3,-4 3</inkml:trace>
</inkml:ink>
</file>

<file path=ppt/ink/ink1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44:01.244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 3830,'0'-3,"1"-1,0 0,0 0,0 0,0 1,1-1,-1 1,1-1,0 1,0-1,0 1,1 0,-1 0,1 0,0 0,-1 1,1-1,0 1,5-3,10-7,1 1,26-12,-32 17,586-228,-381 157,2083-723,-65 142,24 88,-1674 430,777-204,-950 221,491-220,-435 108,-228 109,-226 119,-10 5,0 0,0 0,0-1,-1 0,1 1,-1-2,0 1,0 0,0-1,7-8,-5-1</inkml:trace>
</inkml:ink>
</file>

<file path=ppt/ink/ink1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38:30.40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gnorePressure" value="1"/>
      <inkml:brushProperty name="inkEffects" value="lava"/>
      <inkml:brushProperty name="anchorX" value="-115348.59375"/>
      <inkml:brushProperty name="anchorY" value="-74576.61719"/>
      <inkml:brushProperty name="scaleFactor" value="0.5"/>
    </inkml:brush>
  </inkml:definitions>
  <inkml:trace contextRef="#ctx0" brushRef="#br0">7477 1,'0'0,"0"4,0 7,0 4,0 5,0 3,-5 1,0 2,-5-5,0 5,2 0,-3-4,2-1,1 1,3 0,2-10,6-3,1-1,1 3,5-1,-2 3,0 3,2 8,-1 3,4 7,-3 0,-2 0,-2-2,-2-3,-2-1,-1-1,-1-1,0-1,-1 0,1 0,-1 0,1-1,0 1,-5 0,-5-5,-6-5,-3-5,-4-5,-1 3,-12-2,-10 3,-11 5,-18-2,-27 4,-19-3,-15-3,-16 2,-15-2,-14 2,-5 3,-1 4,1 2,-3 2,3 6,1 2,13 0,13 4,22-2,20 0,12-2,17-7,19-2,16-6,8-5,9-4,5 1,4-2,2-1,-4-2,-4 4,-6-1,-5 0,-13 3,-23-1,-11 4,-20-2,-29 3,-33 14,-24 7,-12 9,-21-1,-11 3,-4-3,12-4,3-9,4-4,7-7,21-7,20-4,15-4,29-3,27 0,27-1,23 0,16-1,22 2,11 4,8 6,9 5,1 5,5 7,4 13,2 7,3 8,0 9,7 15,0 9,0 18,-2 10,0 12,-2 10,0 1,-1 5,-1-8,-5-7,0-15,-1-13,-3-10,-5-18,-3-11,2-18,-3-20,-1-18,-2-14,-2-15,4-6,0-9,-1-5,4-4,-2-2,0-3,-2 1,4 4,3 1,-1 5,4-1,-3 5,3-2,2 3,-2 2,1 14,-16 20,1 0,-1 0,0-1,1 1,-1 0,1-1,-1 1,1 0,-1-1,1 1,0 0,-1 0,1 0,-1 0,1-1,-1 1,1 0,0 0,-1 0,1 0,-1 0,1 0,0 1,0-1,9 9,-3 10,-3 15,3 9,-2 17,5 7,-1 8,-1 2,2 2,-1-10,-2-11,-1-11,-8-14,-7-13,8-20,0 0,1 1,-1-1,0 1,0-1,0 0,1 0,-1 1,0-1,0 0,0 0,0 0,0 0,0 0,1 0,-1 0,0 0,0 0,0-1,-1 1,-28-6,-8-14,-12-5,-14-4,-12-6,-16-11,-8-3,0 1,-1 5,6 5,14 4,6 0,9 6,12 3,14 1,24 6,15 18,1 0,0-1,0 1,0 0,-1-1,1 1,0-1,0 1,0-1,0 1,0 0,0-1,0 1,0-1,0 1,0-1,0 1,0 0,0-1,0 1,1-1,-1 1,0-1,0 1,0 0,1-1,-1 1,0 0,0-1,1 0,18-12,14-1,14 2,12 2,8-2,11-2,14-8,6-9,5-2,2 0,-5 0,-6 3,-11 1,-11 7,-13 1,-12 1,-10 4,-12-1,-9 0,-3 2,-5-1,-2-2,1 3,-5 9,-2 8,-2 13,-5 3,0 3,1 8,0 1,3 1,-5 4,2 0,-4-2,0-2,2-2,2-2,2-1,2-1,1 0,1-5</inkml:trace>
</inkml:ink>
</file>

<file path=ppt/ink/ink1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38:32.44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gnorePressure" value="1"/>
      <inkml:brushProperty name="inkEffects" value="lava"/>
      <inkml:brushProperty name="anchorX" value="-107789.1875"/>
      <inkml:brushProperty name="anchorY" value="-76599.09375"/>
      <inkml:brushProperty name="scaleFactor" value="0.5"/>
    </inkml:brush>
  </inkml:definitions>
  <inkml:trace contextRef="#ctx0" brushRef="#br0">0 0,'0'0,"5"0,6 5,9 10,5 6,8 8,11 13,5 7,-1 3,6 7,-5 1,5-1,-10-2,-6-12,-10-8,-5-10,-2-5,-6-8</inkml:trace>
</inkml:ink>
</file>

<file path=ppt/ink/ink1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38:33.932"/>
    </inkml:context>
    <inkml:brush xml:id="br0">
      <inkml:brushProperty name="width" value="0.1" units="cm"/>
      <inkml:brushProperty name="height" value="0.1" units="cm"/>
      <inkml:brushProperty name="color" value="#DA0C07"/>
      <inkml:brushProperty name="ignorePressure" value="1"/>
      <inkml:brushProperty name="inkEffects" value="lava"/>
      <inkml:brushProperty name="anchorX" value="-109620.36719"/>
      <inkml:brushProperty name="anchorY" value="-78462"/>
      <inkml:brushProperty name="scaleFactor" value="0.5"/>
    </inkml:brush>
  </inkml:definitions>
  <inkml:trace contextRef="#ctx0" brushRef="#br0">1 178,'0'0,"4"-5,7-1,4 1,4-4,4-4,7 0,16-2,6-3,4-2,6 2,5-1,-2 5,3 3,-3 4,1 3,-8 7,-3 7,-3 0,-7 10,-7 4,-4 7,-5-4,-2 6,-2-2,-1 5,-5-1,-5 3,0-7,-4 3,-3-3,-2 4,-3-1,-1-2,0-1,-2-3,1-1,-1-1,1 0,-11-2,-4 1,-6-5,2 0,-1-6,-7 2,0 1,-2-3,0 1,2-2,-1-3,2-4,0-2,1-2,5 3,0 0,0 5,-1-1,-1-2,-1 4,-1-2,0-1,-2-3,1-2,0-1,-1-1,1-1,0-1,-1 1,6 0</inkml:trace>
</inkml:ink>
</file>

<file path=ppt/ink/ink1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38:35.12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gnorePressure" value="1"/>
      <inkml:brushProperty name="inkEffects" value="lava"/>
      <inkml:brushProperty name="anchorX" value="-111296"/>
      <inkml:brushProperty name="anchorY" value="-80461.77344"/>
      <inkml:brushProperty name="scaleFactor" value="0.5"/>
    </inkml:brush>
  </inkml:definitions>
  <inkml:trace contextRef="#ctx0" brushRef="#br0">255 23,'0'0,"-4"0,-2-5,-4 0,-5 0,-3 0,-4 2,3 6,0 7,-2 4,-1 6,-1 7,4 8,0 2,4-2,4-1,4 2,4-2,1 4,7-8,5 3,12-2,13 4,14-7,6-1,3-7,10-5,5-2,7 2,3-3,0-3,-6 3,-12 2,-12-2,-11-2,-8-3,-10 3,-9 2,-7 4,-5 4,-3 2,-6-3,-6-4,-5 1,-4 0,-8-2,-1 1,-7-2,-3 1,-5-2,-2-3,-8 2,-1-3,0-1,6 3,6-2,1-1,6-2,3-2,4-2,3 0,6-1</inkml:trace>
</inkml:ink>
</file>

<file path=ppt/ink/ink1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38:35.71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gnorePressure" value="1"/>
      <inkml:brushProperty name="inkEffects" value="lava"/>
      <inkml:brushProperty name="anchorX" value="-109975.32813"/>
      <inkml:brushProperty name="anchorY" value="-80099.23438"/>
      <inkml:brushProperty name="scaleFactor" value="0.5"/>
    </inkml:brush>
  </inkml:definitions>
  <inkml:trace contextRef="#ctx0" brushRef="#br0">0 1,'0'0,"0"4,5 7,6 5,4 3,4 9,4 2,1 5,2 11,10 4,1-2,-1 5,-1-4,1 0,-6-6,-3-5,-2-4,-6-10</inkml:trace>
</inkml:ink>
</file>

<file path=ppt/ink/ink1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38:36.306"/>
    </inkml:context>
    <inkml:brush xml:id="br0">
      <inkml:brushProperty name="width" value="0.1" units="cm"/>
      <inkml:brushProperty name="height" value="0.1" units="cm"/>
      <inkml:brushProperty name="color" value="#DA0C07"/>
      <inkml:brushProperty name="ignorePressure" value="1"/>
      <inkml:brushProperty name="inkEffects" value="lava"/>
      <inkml:brushProperty name="anchorX" value="-111649.17188"/>
      <inkml:brushProperty name="anchorY" value="-81946.72656"/>
      <inkml:brushProperty name="scaleFactor" value="0.5"/>
    </inkml:brush>
  </inkml:definitions>
  <inkml:trace contextRef="#ctx0" brushRef="#br0">0 352,'0'0,"5"0,6 0,9 0,10-5,13 0,6-10,15-10,16 2,6-8,12-5,-5-1,-4 2,-8 3,-15 1,-9 8,-15 1,-9 7,-7 4,-7 5</inkml:trace>
</inkml:ink>
</file>

<file path=ppt/ink/ink1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38:37.25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gnorePressure" value="1"/>
      <inkml:brushProperty name="inkEffects" value="lava"/>
      <inkml:brushProperty name="anchorX" value="-113910.29688"/>
      <inkml:brushProperty name="anchorY" value="-82864.72656"/>
      <inkml:brushProperty name="scaleFactor" value="0.5"/>
    </inkml:brush>
  </inkml:definitions>
  <inkml:trace contextRef="#ctx0" brushRef="#br0">16 445,'0'0,"0"-4,-5-2,0-4,-1 6,7 16,1 12,6 17,6 13,4 11,3 7,-2 3,1-2,1 0,-4-10,-5-10,-3-10,1-12,-2-17,-2-14,-7-15,-7-15,-1-9,-6-12,-2-10,-4-17,-2-10,4-18,3 4,6 4,4 6,3 6,2 10,1 13,1 13,-1 10,6 13,5 15,5 14,9 10,3 3,2 4,10 7,4 8,0 1,6 5,2 3,1 3,1-3,3 2,-4-5,-7 2,-1-5,-6-2,-4-4,-9-2,-3-7,-7-2,-1-5,-4-5</inkml:trace>
</inkml:ink>
</file>

<file path=ppt/ink/ink1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38:37.702"/>
    </inkml:context>
    <inkml:brush xml:id="br0">
      <inkml:brushProperty name="width" value="0.1" units="cm"/>
      <inkml:brushProperty name="height" value="0.1" units="cm"/>
      <inkml:brushProperty name="color" value="#DA0C07"/>
      <inkml:brushProperty name="ignorePressure" value="1"/>
      <inkml:brushProperty name="inkEffects" value="lava"/>
      <inkml:brushProperty name="anchorX" value="-116021.59375"/>
      <inkml:brushProperty name="anchorY" value="-84330.22656"/>
      <inkml:brushProperty name="scaleFactor" value="0.5"/>
    </inkml:brush>
  </inkml:definitions>
  <inkml:trace contextRef="#ctx0" brushRef="#br0">0 336,'0'0,"0"-4,5-2,6-4,9 0,5-3,3-8,10 1,7-7,8-6,3-6,12 0,-1-4,-2 4,-13 7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09:52.818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40,'5'0,"4"0,11-4,9-2,5 1,-3-4,1 1,-5 0</inkml:trace>
</inkml:ink>
</file>

<file path=ppt/ink/ink1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38:38.19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gnorePressure" value="1"/>
      <inkml:brushProperty name="inkEffects" value="lava"/>
      <inkml:brushProperty name="anchorX" value="-117824.55469"/>
      <inkml:brushProperty name="anchorY" value="-85264.32031"/>
      <inkml:brushProperty name="scaleFactor" value="0.5"/>
    </inkml:brush>
  </inkml:definitions>
  <inkml:trace contextRef="#ctx0" brushRef="#br0">1 26,'0'0,"0"-5,0-6,0 6,5 1,5 6,5 8,5 5,7 15,8 4,1 6,5 5,-3 3,-1-3,-4-4,-3-5,-7-5,-2-2,-6-7</inkml:trace>
</inkml:ink>
</file>

<file path=ppt/ink/ink1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38:38.88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gnorePressure" value="1"/>
      <inkml:brushProperty name="inkEffects" value="lava"/>
      <inkml:brushProperty name="anchorX" value="-119480.67188"/>
      <inkml:brushProperty name="anchorY" value="-86937.25"/>
      <inkml:brushProperty name="scaleFactor" value="0.5"/>
    </inkml:brush>
  </inkml:definitions>
  <inkml:trace contextRef="#ctx0" brushRef="#br0">1 99,'0'0,"4"0,7 0,4 0,5-5,7 0,3-5,11 0,5 2,3 2,3 2,1 1,-6-3,-4 1,-7-5,-4 1,-4 1,-2 2,-7 2</inkml:trace>
</inkml:ink>
</file>

<file path=ppt/ink/ink1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38:39.42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gnorePressure" value="1"/>
      <inkml:brushProperty name="inkEffects" value="lava"/>
      <inkml:brushProperty name="anchorX" value="-121330"/>
      <inkml:brushProperty name="anchorY" value="-88108.25"/>
      <inkml:brushProperty name="scaleFactor" value="0.5"/>
    </inkml:brush>
  </inkml:definitions>
  <inkml:trace contextRef="#ctx0" brushRef="#br0">349 1,'0'0,"-5"0,-6 0,-4 5,-10 5,-3 10,-1 10,-6 8,0 11,-3 5,1 2,8 5,2 4,8-1,6-2,10-3,10-13,7-8,11-7,9-9,7-8,5-6,4-5,-9-7,1-2,0-6,1-4,-2-4,6-2,-4-2,-2-2,0 0,-4 5,2 0,-8 1,-3 4,-2-1,-7 3</inkml:trace>
</inkml:ink>
</file>

<file path=ppt/ink/ink1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38:40.266"/>
    </inkml:context>
    <inkml:brush xml:id="br0">
      <inkml:brushProperty name="width" value="0.1" units="cm"/>
      <inkml:brushProperty name="height" value="0.1" units="cm"/>
      <inkml:brushProperty name="color" value="#DA0C07"/>
      <inkml:brushProperty name="ignorePressure" value="1"/>
      <inkml:brushProperty name="inkEffects" value="lava"/>
      <inkml:brushProperty name="anchorX" value="-123029.60938"/>
      <inkml:brushProperty name="anchorY" value="-89849.02344"/>
      <inkml:brushProperty name="scaleFactor" value="0.5"/>
    </inkml:brush>
  </inkml:definitions>
  <inkml:trace contextRef="#ctx0" brushRef="#br0">333 1,'0'0,"-5"0,0 5,-6 0,-3 5,-9 4,-4 5,-2 2,-5 13,0 6,1 6,1 4,3 7,6 0,7 1,6-7,4-1,4-2,2-6,6-9,5-10,6-9,4-7,2-4,2-3,1-2,0 0,5-4,1-1,3-4,5-4,4-4,3-2,-3-3,-4 4,-5-1,-8 0,-9 0,-7-2,-6-1,-3 0,-7-1,-2 0,-4 5,-5-5,-4-1,-2 0,-3-5,-5 4,4-4,-4 1,4-4,2 5,0 7,6 1,5 7</inkml:trace>
</inkml:ink>
</file>

<file path=ppt/ink/ink1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38:41.76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gnorePressure" value="1"/>
      <inkml:brushProperty name="inkEffects" value="lava"/>
      <inkml:brushProperty name="anchorX" value="-121695.67188"/>
      <inkml:brushProperty name="anchorY" value="-88618.96875"/>
      <inkml:brushProperty name="scaleFactor" value="0.5"/>
    </inkml:brush>
  </inkml:definitions>
  <inkml:trace contextRef="#ctx0" brushRef="#br0">1 710,'0'0,"8"4,4 7,3 0,9 3,3 3,11 9,2 2,3 11,4 1,6 4,-3-3,0-3,-10-4,-5-3,-6-3,-8-2,-12-6,-6-10,-14-12,-13-13,-10-13,-9-9,0-8,-7-5,2-2,0-1,5 1,4-1,10 6,9 6,3 1,6 3,4 0,3 2,2-3,7 8,1-3,5 7,4 6,4 8,3 4,2 5,7 2,5 7,5 5,4 6,9 8,6-1,2 6,-2 0,-6-5,2 0,-12-2,-1-6,-11 1,-10 1,-3-4,-6 1,-5-8,-4-9,-7-13,-7-12,-1-5,0-12,3-11,-3-4,2-5,-3 0,2 1,2 3,2 8,2 8,2 6,2 6,5 9,10 7,6 6,9 5,8 8,10 7,5 10,7 6,1 7,9 1,-2-1,3 4,-9-2,1 2,-4-1,-7 2,-9-3,-6-1,0 1,-5-7,-1 3,-3-7,-6-1,-2-6,-5-1,-4-4</inkml:trace>
</inkml:ink>
</file>

<file path=ppt/ink/ink1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38:45.182"/>
    </inkml:context>
    <inkml:brush xml:id="br0">
      <inkml:brushProperty name="width" value="0.1" units="cm"/>
      <inkml:brushProperty name="height" value="0.1" units="cm"/>
      <inkml:brushProperty name="color" value="#DA0C07"/>
      <inkml:brushProperty name="ignorePressure" value="1"/>
      <inkml:brushProperty name="inkEffects" value="lava"/>
      <inkml:brushProperty name="anchorX" value="-124769.67188"/>
      <inkml:brushProperty name="anchorY" value="-89797.51563"/>
      <inkml:brushProperty name="scaleFactor" value="0.5"/>
    </inkml:brush>
  </inkml:definitions>
  <inkml:trace contextRef="#ctx0" brushRef="#br0">57 1,'0'0,"0"4,0 7,0 4,0 5,10 17,6 14,9 15,14 14,12 15,6 7,6 9,6 6,3-5,-7-8,-5-8,-8-13,-10-11,-6-15,-6-6,-4-10,-6-6,-7-5,0-9,1-11,3-12,-2-9,-4-13,2-9,2-8,3-11,-2-3,1-7,2 0,-3 7,1 7,-3 8,1 11,-3 15,-12 14,1 0,-1 0,0 0,0 0,1 0,-1 0,0 0,0 0,1 0,-1 0,0 0,1 0,-1 0,0 0,0 0,1 0,-1 0,0 0,0 0,1 0,-1 0,0 0,0 1,1-1,-1 0,0 0,0 0,1 0,-1 1,0-1,0 0,0 0,0 1,1-1,-1 0,0 0,0 1,16 20,-2 17,3 16,2 15,2 23,2 25,1 22,-4 7,-5-4,-4-12,-5-21,2-19,-2-21,-1-18,-2-12,-6-15,-6-10,-6-13,-10-9,-8-9,-7-9,-16-10,-18-11,-18-5,-9-8,-16-6,-6 6,-1 2,14 3,11 7,19 12,18 7,16 9,15 2,14 1,13 0,12-3,13-1,12-2,7-6,7-7,13-4,13 0,10-8,4-3,0 5,4-2,2 1,-3 4,3-1,-4 0,-8 9,-4-1,-2-2,-2 7,-10-2,-5 1,0 2,-7 2,-7 1,-12 11,-15 6,-9 10,-7 9,-4 3</inkml:trace>
</inkml:ink>
</file>

<file path=ppt/ink/ink1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38:45.74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gnorePressure" value="1"/>
      <inkml:brushProperty name="inkEffects" value="lava"/>
      <inkml:brushProperty name="anchorX" value="-127613.625"/>
      <inkml:brushProperty name="anchorY" value="-91764.51563"/>
      <inkml:brushProperty name="scaleFactor" value="0.5"/>
    </inkml:brush>
  </inkml:definitions>
  <inkml:trace contextRef="#ctx0" brushRef="#br0">0 1,'0'0,"0"8,10 14,11 9,10 13,13 17,16 18,10 13,6 7,3 10,1-3,-5-11,-12-7,-10-16,-11-15,-13-12,-11-11,-3-10,-6-10</inkml:trace>
</inkml:ink>
</file>

<file path=ppt/ink/ink1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38:46.62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gnorePressure" value="1"/>
      <inkml:brushProperty name="inkEffects" value="lava"/>
      <inkml:brushProperty name="anchorX" value="-129658.05469"/>
      <inkml:brushProperty name="anchorY" value="-94114.64844"/>
      <inkml:brushProperty name="scaleFactor" value="0.5"/>
    </inkml:brush>
  </inkml:definitions>
  <inkml:trace contextRef="#ctx0" brushRef="#br0">1 561,'0'0,"0"-4,0-7,4-10,7-4,-1-2,9-7,4-10,8-5,6-3,5-6,15 4,3 1,6 7,9 10,-2 12,2 9,15 8,1 9,4 9,4 11,1-1,-4 9,5 10,-10 1,-9 0,-5 1,-14-3,-12-4,-10-3,-8-2,-10-3,-8-2,-8 0,-3 0,-9-1,-6 1,-1 5,-14 5,-3 5,-13 15,0 3,-4 2,-2-6,-6 3,-6 4,-1 3,0 0,-2-3,2-3,2-2,-2-3,7-6,7-2,-3-5,1-5,9-3,6-9,4-2,8-11,8-6</inkml:trace>
</inkml:ink>
</file>

<file path=ppt/ink/ink1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38:47.62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gnorePressure" value="1"/>
      <inkml:brushProperty name="inkEffects" value="lava"/>
      <inkml:brushProperty name="anchorX" value="-131589.40625"/>
      <inkml:brushProperty name="anchorY" value="-96425.07031"/>
      <inkml:brushProperty name="scaleFactor" value="0.5"/>
    </inkml:brush>
  </inkml:definitions>
  <inkml:trace contextRef="#ctx0" brushRef="#br0">1 0,'0'0,"0"5,5 6,0 4,10-1,5 9,14 1,7 13,6 1,4 4,6 4,-4-3,-5 1,3-4,-5 2,-6-9,-9-4,-10-13,-8-12,-6-16,-5-19,-3-11,0-8,-1-4,0-6,-4 5,0 6,0 7,1 6,2 6,1 8</inkml:trace>
</inkml:ink>
</file>

<file path=ppt/ink/ink1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38:49.00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gnorePressure" value="1"/>
      <inkml:brushProperty name="inkEffects" value="lava"/>
      <inkml:brushProperty name="anchorX" value="-133412.79688"/>
      <inkml:brushProperty name="anchorY" value="-97717.45313"/>
      <inkml:brushProperty name="scaleFactor" value="0.5"/>
    </inkml:brush>
  </inkml:definitions>
  <inkml:trace contextRef="#ctx0" brushRef="#br0">160 403,'0'0,"0"5,5 6,5 9,10 10,10 7,13 18,6 3,10 13,6 0,0-2,-6 0,-4-9,-8-9,-12-9,-7-12,-8-6,-8-3,-11-6,-9-5,-7-9,-6-8,-8-8,-3-10,-5-8,-14-8,-5-5,-7-14,-5-6,-4-7,7 2,5-1,9-1,8 5,7 9,11 5,9-7,6 2,6 6,3 7,8-3,4 5,7 10,3 9,3 10,6 11,6 17,1 2,8 6,9 3,3 1,-5 1,0 0,-7-4,-6-2,-10 1,-4-5,-9 1,-5 1,-5 2,-9-3,-6 1,-3 1,-3 6,-4 3,3 0,-2 1,-2-1,-1 5,-1-2,24-29,-2 0,-1 0,0 0,1 1,0-1,-1 0,1 0,0 0,0 1,0-1,1 0,0 3,0-2,0 0,1-1,-1 1,0-1,1 1,0-1,-1 0,1 1,0-1,4 3,35 23,17-6,15-1,7-1,-1 1,-1 1,-5-4,-7-4,-11-5,-14-4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09:53.593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481 1,'-57'-1,"0"3,-68 12,106-11,1 1,-1 1,1 1,0 1,1 0,-1 1,2 1,-1 1,1 0,-23 20,37-28,-1 0,1 0,0 0,0 1,0-1,0 1,0 0,1-1,-1 1,1 0,0 0,0 0,0 0,-1 6,2-9,0 1,0 0,0-1,0 1,0 0,0-1,0 1,0 0,0-1,1 1,-1 0,0-1,1 1,-1 0,0-1,1 1,-1-1,1 1,-1-1,1 1,-1-1,1 1,-1-1,1 0,1 1,0 0,0 0,0-1,0 1,1-1,-1 0,0 0,0 0,1 0,-1 0,0 0,1-1,1 0,51-17,-50 15,0 1,0 0,0 0,0 0,0 0,1 1,-1 0,0 0,1 0,-1 1,1 0,-1 0,1 0,-1 1,0 0,1 0,-1 0,0 0,9 5,7 5,-1 1,0 0,0 2,-2 0,0 2,25 26,88 117,-98-117,15 19,-17-25,-2 1,-2 2,28 50,-45-65</inkml:trace>
</inkml:ink>
</file>

<file path=ppt/ink/ink1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38:10.184"/>
    </inkml:context>
    <inkml:brush xml:id="br0">
      <inkml:brushProperty name="width" value="0.1" units="cm"/>
      <inkml:brushProperty name="height" value="0.1" units="cm"/>
      <inkml:brushProperty name="color" value="#DA0C07"/>
      <inkml:brushProperty name="ignorePressure" value="1"/>
      <inkml:brushProperty name="inkEffects" value="lava"/>
      <inkml:brushProperty name="anchorX" value="-79264.92188"/>
      <inkml:brushProperty name="anchorY" value="-51668.67578"/>
      <inkml:brushProperty name="scaleFactor" value="0.5"/>
    </inkml:brush>
  </inkml:definitions>
  <inkml:trace contextRef="#ctx0" brushRef="#br0">1 0,'0'0,"0"5,5 10,5 6,0 4,10 12,2 6,4 5,1 3,0 1,0 11,0 0,-1-6,-5-7,-5 1,-2-10,-3-6,-3-6,-4-2,-1-2,-2-1,-1-1,4 1,6 0,-1 0,0 1,3 0,3 0,-1 0,-4 0,3 1,-3-1,-2 0,-3-5</inkml:trace>
</inkml:ink>
</file>

<file path=ppt/ink/ink1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38:11.26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gnorePressure" value="1"/>
      <inkml:brushProperty name="inkEffects" value="lava"/>
      <inkml:brushProperty name="anchorX" value="-80959.73438"/>
      <inkml:brushProperty name="anchorY" value="-54016.48438"/>
      <inkml:brushProperty name="scaleFactor" value="0.5"/>
    </inkml:brush>
  </inkml:definitions>
  <inkml:trace contextRef="#ctx0" brushRef="#br0">0 227,'0'0,"4"-5,7-1,9 1,10-4,3-5,1-3,4 2,3 2,4-2,-3 4,2-2,1 2,-4 3,-8-3,0 2,-2 2,-3 2,-6-3,-1 2,-1 0,1-3,1 1,1 1,0 2,-3 2</inkml:trace>
</inkml:ink>
</file>

<file path=ppt/ink/ink1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38:12.52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gnorePressure" value="1"/>
      <inkml:brushProperty name="inkEffects" value="lava"/>
      <inkml:brushProperty name="anchorX" value="-82954.25"/>
      <inkml:brushProperty name="anchorY" value="-55060.53516"/>
      <inkml:brushProperty name="scaleFactor" value="0.5"/>
    </inkml:brush>
  </inkml:definitions>
  <inkml:trace contextRef="#ctx0" brushRef="#br0">0 95,'0'0,"0"-4,5-3,5 2,11 6,3 1,9 6,6 1,5-2,-1 0,2-3,-5-2,-2-5,-10-7,-9-5,-7-5,-6-3,-3-2,-4 9,0 10,5 10,-1 15,6 5,0 10,4 6,3 11,-2 13,8 2,2 5,-4 2,-3 3,-1 0,2 5,1 0,2 6,-4-2,-3-6,-5-12,-3-8,-3-11,-2-9,-2-6,-4-10,-1-13,-5-17,-4-9,-4-13,-3-4,-2-7,4-3,0-4,-1-2,-1-2,5 0,3 0,0 5,4-5,-3 0,3-1,2 6,3 4,1 6,-2 0,0 3,1 7</inkml:trace>
</inkml:ink>
</file>

<file path=ppt/ink/ink1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38:13.52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gnorePressure" value="1"/>
      <inkml:brushProperty name="inkEffects" value="lava"/>
      <inkml:brushProperty name="anchorX" value="-84609.15625"/>
      <inkml:brushProperty name="anchorY" value="-56690.74609"/>
      <inkml:brushProperty name="scaleFactor" value="0.5"/>
    </inkml:brush>
  </inkml:definitions>
  <inkml:trace contextRef="#ctx0" brushRef="#br0">4 203,'0'0,"0"5,5 0,0 6,5 3,4 9,5 9,2 12,8 6,-4 4,6 1,-1-1,0 0,-1-1,-1-1,-1-6,-6-6,-6-5,0-4,-5-4,-2-1,-4-2,-1 1,-2-1,-1-15,-6-15,-5-16,-10-12,-4-13,-3-7,-6-18,0-6,1-4,-4-1,2 1,7 1,3 7,1 12,7 11,4 10,5 8,4 5,7 8,7 7,2 1,3 3,3 3,3 2,7 2,7 7,1 0,4 6,-2 4,3 4,-3 3,-8 2,-8 1,-3 1,-6 0,-5-1,-3 1,-8-5,-7-1,-1 0,-4 1,-8 1,-4-4,-1 1,-1 1,1-4,5 1,-3-4,-1 2,1 2,4-3</inkml:trace>
</inkml:ink>
</file>

<file path=ppt/ink/ink1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38:14.75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gnorePressure" value="1"/>
      <inkml:brushProperty name="inkEffects" value="lava"/>
      <inkml:brushProperty name="anchorX" value="-86010.875"/>
      <inkml:brushProperty name="anchorY" value="-58239.12109"/>
      <inkml:brushProperty name="scaleFactor" value="0.5"/>
    </inkml:brush>
  </inkml:definitions>
  <inkml:trace contextRef="#ctx0" brushRef="#br0">279 408,'0'0,"5"0,6 0,4-5,5 0,2-5,-2-4,5 0,1 3,-3-2,-2 2,1 3,-4-3,-5-3,-10-3,-14 2,-2-2,-11 3,-4-2,-11-1,-1 2,1 3,-3 0,-1 2,2 2,4 3,3 2,4 2,8 5,1 7,6 5,0 9,4 3,2 7,4 6,2 3,2 4,1-3,0 0,6-4,5-4,5-4,9-3,13-8,7-7,1-5,1-6,2-2,0-2,1-6,-4-6,-1 1,-5-5,-4-2,-4 2,-3-1,-2-8,-2-1,-5-1,-1-1,-5 0,-4-4,-4-5,-3-4,-2-4,-1-3,0 3,-1 0,-5 4,1 4,-6 9,-4 9,-3 8,-4 5,4 9,8 7,15 2,14 9,12 3,10 3,22 5,3 6,7 5,3-2,-3 3,-11-4,-4-3,-16-4,-8-8,-11-3,-9-2,-11 1,-11 0,-7 2,-6-5,-4 6,-6 1,3-4</inkml:trace>
</inkml:ink>
</file>

<file path=ppt/ink/ink1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38:15.37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gnorePressure" value="1"/>
      <inkml:brushProperty name="inkEffects" value="lava"/>
      <inkml:brushProperty name="anchorX" value="-88185.80469"/>
      <inkml:brushProperty name="anchorY" value="-59726.89844"/>
      <inkml:brushProperty name="scaleFactor" value="0.5"/>
    </inkml:brush>
  </inkml:definitions>
  <inkml:trace contextRef="#ctx0" brushRef="#br0">0 1,'0'0,"5"0,0 5,10 10,5 10,4 5,1 12,12 10,0 5,6 1,-8 4,2-5,-8-8,2-2,-7-2,-1-9,-5-6,-6-8</inkml:trace>
</inkml:ink>
</file>

<file path=ppt/ink/ink1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38:16.256"/>
    </inkml:context>
    <inkml:brush xml:id="br0">
      <inkml:brushProperty name="width" value="0.1" units="cm"/>
      <inkml:brushProperty name="height" value="0.1" units="cm"/>
      <inkml:brushProperty name="color" value="#DA0C07"/>
      <inkml:brushProperty name="ignorePressure" value="1"/>
      <inkml:brushProperty name="inkEffects" value="lava"/>
      <inkml:brushProperty name="anchorX" value="-89875.32031"/>
      <inkml:brushProperty name="anchorY" value="-61629.60547"/>
      <inkml:brushProperty name="scaleFactor" value="0.5"/>
    </inkml:brush>
  </inkml:definitions>
  <inkml:trace contextRef="#ctx0" brushRef="#br0">0 403,'0'0,"0"-4,0-12,10-5,6-4,9-7,9-1,7-5,5 2,4-4,1 3,1 7,0 3,5 3,-1 5,1 7,-2 4,-2 9,4 8,0 11,-1 1,3 12,5 2,-2 1,-7 3,-2-2,-13-2,-6 1,-11-1,-14-2,-6-3,-10-2,-7-1,-11 4,-3-6,-8 4,-5 5,-4 0,-3 4,-7 4,-1 3,-1-8,2 2,-4 0,0-6,7 1,7-7,-3-2,5-2,5-5,3-6,10-4</inkml:trace>
</inkml:ink>
</file>

<file path=ppt/ink/ink1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38:16.742"/>
    </inkml:context>
    <inkml:brush xml:id="br0">
      <inkml:brushProperty name="width" value="0.1" units="cm"/>
      <inkml:brushProperty name="height" value="0.1" units="cm"/>
      <inkml:brushProperty name="color" value="#DA0C07"/>
      <inkml:brushProperty name="ignorePressure" value="1"/>
      <inkml:brushProperty name="inkEffects" value="lava"/>
      <inkml:brushProperty name="anchorX" value="-91500.47656"/>
      <inkml:brushProperty name="anchorY" value="-63526.125"/>
      <inkml:brushProperty name="scaleFactor" value="0.5"/>
    </inkml:brush>
  </inkml:definitions>
  <inkml:trace contextRef="#ctx0" brushRef="#br0">0 97,'0'0,"5"0,6-5,4-1,-1-4,4 1,6 1,3 1,1-2,0 2,0-4,0 1,-2 2,-5 2</inkml:trace>
</inkml:ink>
</file>

<file path=ppt/ink/ink1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38:17.67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gnorePressure" value="1"/>
      <inkml:brushProperty name="inkEffects" value="lava"/>
      <inkml:brushProperty name="anchorX" value="-93043.38281"/>
      <inkml:brushProperty name="anchorY" value="-64700.26563"/>
      <inkml:brushProperty name="scaleFactor" value="0.5"/>
    </inkml:brush>
  </inkml:definitions>
  <inkml:trace contextRef="#ctx0" brushRef="#br0">998 1,'0'0,"-4"0,-7 0,-5 0,-3 0,-9 0,-2 5,-10 5,-11 5,-14 10,-7-2,-6 7,-1 5,-1-5,1-1,5-1,12-2,6-6,10-1,12 1,7-5,4-4,7 2,10 1,5 4,8 2,7 7,0 2,3 6,3 10,2-1,1 3,2 7,0 6,5 0,-4 0,-1 2,0-1,-1 3,-5-8,1-7,-1-3,-4-6,-3-5,-4-9</inkml:trace>
</inkml:ink>
</file>

<file path=ppt/ink/ink1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38:18.336"/>
    </inkml:context>
    <inkml:brush xml:id="br0">
      <inkml:brushProperty name="width" value="0.1" units="cm"/>
      <inkml:brushProperty name="height" value="0.1" units="cm"/>
      <inkml:brushProperty name="color" value="#DA0C07"/>
      <inkml:brushProperty name="ignorePressure" value="1"/>
      <inkml:brushProperty name="inkEffects" value="lava"/>
      <inkml:brushProperty name="anchorX" value="-91166.32813"/>
      <inkml:brushProperty name="anchorY" value="-64736.40625"/>
      <inkml:brushProperty name="scaleFactor" value="0.5"/>
    </inkml:brush>
  </inkml:definitions>
  <inkml:trace contextRef="#ctx0" brushRef="#br0">0 117,'0'0,"4"0,7 0,5 0,3-4,4-2,6 1,7 1,1-4,3 1,4 1,2-4,2 2,-3-4,0 2,-4 1,-5-2,-4 2,-7 2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09:54.82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1044 278,'-89'-1,"-116"5,181-2,0 2,0 0,0 2,1 0,0 2,-33 16,18-3,0 2,2 2,1 1,1 1,1 2,1 2,2 1,-51 70,55-64,1 1,2 2,2 0,2 1,1 2,3-1,1 2,-10 61,23-99,-3 10,2 1,1-1,0 28,1-43,0 1,0 0,0-1,0 1,1-1,-1 1,1-1,0 1,-1-1,1 1,0-1,1 1,-1-1,0 0,1 0,-1 0,1 0,-1 0,1 0,0 0,0 0,0-1,0 1,0-1,1 1,-1-1,0 0,1 0,-1 0,0 0,1 0,3 0,4 0,1-1,0-1,0 0,0 0,-1-1,1 0,15-6,75-34,-82 33,90-42,-3-5,-2-4,159-123,-204 135,-3-2,-2-3,-2-2,-3-2,-2-3,-3-1,37-70,-77 124,0-1,1 0,0 0,0 0,1 0,9-9,-14 16,0-1,1 1,-1 0,1 0,-1 0,1 0,0 0,-1 1,1-1,0 0,-1 1,1-1,0 1,0-1,-1 1,1 0,0 0,0 0,0 0,-1 0,1 1,0-1,0 0,0 1,-1-1,1 1,0 0,-1-1,1 1,0 0,-1 0,1 0,-1 0,0 0,2 2,16 15,-1 1,0 0,-2 1,25 41,2 1,226 293,143 198,-295-380,120 238,-225-388,37 83,-44-93,-1-1,0 1,-1 0,-1 0,0 0,1 19,-4-28,1 1,-1-1,0 1,0-1,0 1,-1-1,1 0,-1 1,0-1,-1 0,1 0,-1 0,1-1,-1 1,0-1,-5 5,-6 4,0-1,-28 18,24-17,-70 46,-188 90,267-144,-1 0,1 0,-1-1,1 0,-1-1,-18 3,26-5,0 0,-1-1,1 1,0 0,-1-1,1 0,0 1,0-1,-1 0,1 0,0 0,0-1,0 1,0 0,1-1,-1 1,0-1,0 0,1 1,-1-1,1 0,0 0,-1 0,1 0,0 0,0 0,0-1,1 1,-1 0,0 0,1-1,0 1,-1 0,1-5,-4-30,1-1,1 1,6-53,22-115,-19 156,122-661,-17 109,-44-8,-66 531,-2 27</inkml:trace>
</inkml:ink>
</file>

<file path=ppt/ink/ink1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38:19.430"/>
    </inkml:context>
    <inkml:brush xml:id="br0">
      <inkml:brushProperty name="width" value="0.1" units="cm"/>
      <inkml:brushProperty name="height" value="0.1" units="cm"/>
      <inkml:brushProperty name="color" value="#DA0C07"/>
      <inkml:brushProperty name="ignorePressure" value="1"/>
      <inkml:brushProperty name="inkEffects" value="lava"/>
      <inkml:brushProperty name="anchorX" value="-93012.76563"/>
      <inkml:brushProperty name="anchorY" value="-65889.82031"/>
      <inkml:brushProperty name="scaleFactor" value="0.5"/>
    </inkml:brush>
  </inkml:definitions>
  <inkml:trace contextRef="#ctx0" brushRef="#br0">177 0,'0'0,"0"4,0 7,-5 14,0 15,-5 14,0 9,-3 13,-3 5,1 6,-2 11,-1-1,2-3,4-9,4-10,3-15,2-11,3-11,-5-7,0-15,0-13,2-11,0-13,2-12,0-8,0-11,1-3,0-7,1-5,-1 1,0 7,0 5,0 7,0 8,5 10,1 5,4 8,-1 1,4 5,4 2,2 4,-2-4,2 3,5 0,8-4,1 1,0-3,4 1,-2 1,-1 3,-3 3,-2 0,-7 7,-1 1,-1 6,1-1,6 8,1 9,5 9,11 5,0 11,7 3,3 1,-5 0,-5-6,-6-6,-5-12,-4-1,-7-2,-3-8,-5-6</inkml:trace>
</inkml:ink>
</file>

<file path=ppt/ink/ink1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38:20.02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gnorePressure" value="1"/>
      <inkml:brushProperty name="inkEffects" value="lava"/>
      <inkml:brushProperty name="anchorX" value="-95123.10938"/>
      <inkml:brushProperty name="anchorY" value="-68053.21094"/>
      <inkml:brushProperty name="scaleFactor" value="0.5"/>
    </inkml:brush>
  </inkml:definitions>
  <inkml:trace contextRef="#ctx0" brushRef="#br0">0 97,'0'0,"5"0,6 0,9 0,5 0,7 0,2-5,5-1,4 1,2 1,3-4,2 1,-5 0,-9-2,-5 1,0 1,3-3,-1 1,0 2,-8 2</inkml:trace>
</inkml:ink>
</file>

<file path=ppt/ink/ink1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38:20.94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gnorePressure" value="1"/>
      <inkml:brushProperty name="inkEffects" value="lava"/>
      <inkml:brushProperty name="anchorX" value="-97012.92969"/>
      <inkml:brushProperty name="anchorY" value="-69226.625"/>
      <inkml:brushProperty name="scaleFactor" value="0.5"/>
    </inkml:brush>
  </inkml:definitions>
  <inkml:trace contextRef="#ctx0" brushRef="#br0">608 0,'0'0,"-4"0,-7 0,-5 0,-3 0,-9 5,-7 5,-6 5,-4 5,-4 7,-7 3,-1 6,0 10,2-2,10 4,8 0,10 2,10 0,8-5,15 1,9-1,12-4,8-3,3 0,10-9,3-1,6-8,2-2,-1-5,-5-4,-4-4,0-2,-12 3,-4-1,-6 0,-1-2,-8-6,-4 0</inkml:trace>
</inkml:ink>
</file>

<file path=ppt/ink/ink1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38:21.522"/>
    </inkml:context>
    <inkml:brush xml:id="br0">
      <inkml:brushProperty name="width" value="0.1" units="cm"/>
      <inkml:brushProperty name="height" value="0.1" units="cm"/>
      <inkml:brushProperty name="color" value="#DA0C07"/>
      <inkml:brushProperty name="ignorePressure" value="1"/>
      <inkml:brushProperty name="inkEffects" value="lava"/>
      <inkml:brushProperty name="anchorX" value="-98374.71094"/>
      <inkml:brushProperty name="anchorY" value="-71316.09375"/>
      <inkml:brushProperty name="scaleFactor" value="0.5"/>
    </inkml:brush>
  </inkml:definitions>
  <inkml:trace contextRef="#ctx0" brushRef="#br0">20 1,'0'0,"-4"0,-2 5,1 5,1 6,6 8,1 4,1 7,10 10,4 10,4 3,9 1,0 4,-4-1,4 2,-2-2,0-7,-1-3,-5-8,-7-6,-1-11,-4-8</inkml:trace>
</inkml:ink>
</file>

<file path=ppt/ink/ink1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38:22.28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gnorePressure" value="1"/>
      <inkml:brushProperty name="inkEffects" value="lava"/>
      <inkml:brushProperty name="anchorX" value="-99959.49219"/>
      <inkml:brushProperty name="anchorY" value="-73407.02344"/>
      <inkml:brushProperty name="scaleFactor" value="0.5"/>
    </inkml:brush>
  </inkml:definitions>
  <inkml:trace contextRef="#ctx0" brushRef="#br0">0 352,'0'0,"4"-4,7-7,9 1,10 0,8-2,11-3,10-4,12 3,5 3,4 4,11-2,-5 3,-2-3,-7 1,-13 3,-8-4,-10 2,-7 2,-7 2,-5-3,-2 1,-1 2,-1-4,6-4,5 1,6-3,-1-3,8-2,3 3,1 3,-3 5,-11 3</inkml:trace>
</inkml:ink>
</file>

<file path=ppt/ink/ink1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38:23.22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gnorePressure" value="1"/>
      <inkml:brushProperty name="inkEffects" value="lava"/>
      <inkml:brushProperty name="anchorX" value="-102716.60938"/>
      <inkml:brushProperty name="anchorY" value="-74325.73438"/>
      <inkml:brushProperty name="scaleFactor" value="0.5"/>
    </inkml:brush>
  </inkml:definitions>
  <inkml:trace contextRef="#ctx0" brushRef="#br0">821 0,'0'0,"-4"0,-7 0,-4 0,-10 0,-8 5,-7 0,-10 5,-9 10,-12 3,-6 9,3 6,-7 11,11-2,5 8,11 0,15-4,8-2,16 0,9-6,15 0,14-4,16 6,24-3,11 6,22 8,14 6,-1-4,1-7,-6-2,-14-12,-12-6,-15-4,-9-8,-11-6,-12-1,-12 2,-8 2,-11-2,-9-3,-3 2,-5-2,-2 1,-3-1,-2-3,-1 3,-1-2,-5 3,-5 3,-10 3,1 3,-3-2,-1 0,-6 1,0-3,4 0,2 2,0-4,1-3,4-5,6-2,4-3,4-1,2-1,3-1,5 0</inkml:trace>
</inkml:ink>
</file>

<file path=ppt/ink/ink1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38:24.925"/>
    </inkml:context>
    <inkml:brush xml:id="br0">
      <inkml:brushProperty name="width" value="0.1" units="cm"/>
      <inkml:brushProperty name="height" value="0.1" units="cm"/>
      <inkml:brushProperty name="color" value="#DA0C07"/>
      <inkml:brushProperty name="ignorePressure" value="1"/>
      <inkml:brushProperty name="inkEffects" value="lava"/>
      <inkml:brushProperty name="anchorX" value="-100817.32031"/>
      <inkml:brushProperty name="anchorY" value="-74565.89844"/>
      <inkml:brushProperty name="scaleFactor" value="0.5"/>
    </inkml:brush>
  </inkml:definitions>
  <inkml:trace contextRef="#ctx0" brushRef="#br0">1 1260,'0'0,"4"0,7 0,4 0,5 0,7-5,3-1,6 1,5 1,8-4,9 1,17-5,10 3,30 0,20-2,24-8,18 1,13-7,8-2,20-1,18-6,16 1,12-4,3 1,-1 2,3-3,-3 3,1-9,2 2,2 8,-7 3,0 8,-13 7,6 6,-6 5,-6 3,-1 2,-10 0,-4 0,-8 1,-2 4,-1 0,-4 4,-4 0,2 8,-8-1,-17-3,-23-3,-12-4,-22-3,-19-2,-10-1,-11-2,-3 1,-5-1,2 0,-2-4,4-6,-3 1,10-5,7 3,-1-3,1 2,0 3,10-1,0 2,5 2,8 2,-1-3,-4-4,0-4,-4-3,-5 2,-7-2,0-2,-5 5,-2-7,5-1,1-2,11 0,0 0,10-6,-2 6,7-5,1 2,0-6,1 2,-7 0,-10 3,-12 6,-20 2,-12 6,-16 0,-12 4,-8 4,-6 2,-8 4</inkml:trace>
</inkml:ink>
</file>

<file path=ppt/ink/ink1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38:51.072"/>
    </inkml:context>
    <inkml:brush xml:id="br0">
      <inkml:brushProperty name="width" value="0.1" units="cm"/>
      <inkml:brushProperty name="height" value="0.1" units="cm"/>
      <inkml:brushProperty name="color" value="#DA0C07"/>
      <inkml:brushProperty name="ignorePressure" value="1"/>
      <inkml:brushProperty name="inkEffects" value="lava"/>
      <inkml:brushProperty name="anchorX" value="-135649.09375"/>
      <inkml:brushProperty name="anchorY" value="-99365.48438"/>
      <inkml:brushProperty name="scaleFactor" value="0.5"/>
    </inkml:brush>
  </inkml:definitions>
  <inkml:trace contextRef="#ctx0" brushRef="#br0">0 6,'0'0,"0"-5,5 4,5 11,16 12,3 10,14 18,6 11,8 10,7 9,11 14,3 0,7 9,1 3,-6-10,-7-11,-7-7,-7-13,-10-9,-3-9,-11-9,-6-6,-9-5,-2-7,0-6,0-11,-3-10,2-7,1-11,2-13,2-9,1-9,1-9,1-4,1-5,-1 8,-4 10,-6 9,0 14,-4 7,-3 19,1 17,4 16,-1 22,2 18,-2 25,3 16,-3 13,2 6,-3 9,-1-9,-4-11,-2-17,-3-15,5-25,-1-14,0-12,-7-12,-10-8,-7-12,-10-4,-13-8,-17-9,-8-5,-13-2,-9-7,-6-4,1 1,3 6,4 9,9 2,13 2,13 5,11 3,9 5,9-3,24 9,-1 0,-1-1,1 1,-1 0,1 0,0-1,-1 1,1 0,0-1,0 1,-1 0,1-1,0 1,0-1,-1 1,1 0,0-1,0 1,0-1,0 1,0-1,0 1,0 0,0-1,0 1,0-1,0 1,0-1,8-15,14-8,12-8,18-17,21-16,5-4,13-5,1 2,-5 0,1 5,-9 4,-7 10,-8 8,-16 8,-9 6,-14 4,-10 7</inkml:trace>
</inkml:ink>
</file>

<file path=ppt/ink/ink1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38:54.01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gnorePressure" value="1"/>
      <inkml:brushProperty name="inkEffects" value="lava"/>
      <inkml:brushProperty name="anchorX" value="-138376.92188"/>
      <inkml:brushProperty name="anchorY" value="-101436.04688"/>
      <inkml:brushProperty name="scaleFactor" value="0.5"/>
    </inkml:brush>
  </inkml:definitions>
  <inkml:trace contextRef="#ctx0" brushRef="#br0">0 1,'0'0,"4"0,12 5,10 5,9 10,12 10,10 8,14 11,0 10,-1-3,-4 0,0-2,-9-1,-3-7,-9 0,-11-6,-6-9,-9 0,-3-7,1-2,0-1,3-5,2 1,1 1,-4 1,1-2,-5-5</inkml:trace>
</inkml:ink>
</file>

<file path=ppt/ink/ink1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38:54.811"/>
    </inkml:context>
    <inkml:brush xml:id="br0">
      <inkml:brushProperty name="width" value="0.1" units="cm"/>
      <inkml:brushProperty name="height" value="0.1" units="cm"/>
      <inkml:brushProperty name="color" value="#DA0C07"/>
      <inkml:brushProperty name="ignorePressure" value="1"/>
      <inkml:brushProperty name="inkEffects" value="lava"/>
      <inkml:brushProperty name="anchorX" value="-140581.96875"/>
      <inkml:brushProperty name="anchorY" value="-103496.45313"/>
      <inkml:brushProperty name="scaleFactor" value="0.5"/>
    </inkml:brush>
  </inkml:definitions>
  <inkml:trace contextRef="#ctx0" brushRef="#br0">0 0,'0'0,"5"5,15 1,21 9,15 10,10 3,14 8,3 6,1-2,-5 3,3-3,-12 7,-7-4,-5 2,-10-4,-3-4,-6 1,-4-8,-10 3,-8-3,-1-1,-6-2,-3 4,-3 5,-8 0,-5-2,-7 4,-10 2,-7 3,-8 3,-10 7,-3-3,-2 1,0-6,6-1,6-9,2-10,5-4,4-7,3 0,3-4,1-3,1 3,0-3,1 4,-1-1,1-2,-1-3,0-1,0-2,-5 4,-1-1,6 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09:55.482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526 580,'22'-14,"-1"-1,-1-1,-1 0,35-38,-40 39,-1-1,0-1,-1 0,-1 0,0-2,14-33,-20 40,-1-1,0 0,-1 1,0-1,-1 0,-1-1,0 1,0 0,-2 0,1 0,-6-25,4 32,0 0,-1 0,0 0,0 0,0 1,-1-1,0 1,0 0,0 0,-1 1,1-1,-1 1,0 0,-1 0,1 1,-1-1,1 1,-1 1,-12-5,-3-1,0 2,0 0,-1 1,-35-2,36 5,-1 0,1 2,-1 1,1 0,0 2,0 0,0 2,0 0,0 1,1 1,0 1,0 1,1 1,0 0,1 2,0 0,1 1,1 0,0 2,0 0,2 0,0 2,0-1,2 2,0 0,-14 28,20-34,1 1,0-1,0 1,2 0,-1 0,2 0,-1 1,2-1,0 1,1-1,1 17,0-22,1 0,0 0,0 0,0-1,1 1,0-1,1 0,-1 0,2 0,-1 0,1-1,0 0,0 0,0 0,1 0,0-1,0 0,0 0,1-1,9 6,15 4,1-1,0-2,1-1,0-1,42 5,-1 1,454 89,9-49,-514-54,-12 1,0-1,0-1,0 0,-1-1,1 0,0 0,0-1,-1-1,1 0,10-4,-3-6</inkml:trace>
</inkml:ink>
</file>

<file path=ppt/ink/ink1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38:55.836"/>
    </inkml:context>
    <inkml:brush xml:id="br0">
      <inkml:brushProperty name="width" value="0.1" units="cm"/>
      <inkml:brushProperty name="height" value="0.1" units="cm"/>
      <inkml:brushProperty name="color" value="#DA0C07"/>
      <inkml:brushProperty name="ignorePressure" value="1"/>
      <inkml:brushProperty name="inkEffects" value="lava"/>
      <inkml:brushProperty name="anchorX" value="-141965.67188"/>
      <inkml:brushProperty name="anchorY" value="-106191.80469"/>
      <inkml:brushProperty name="scaleFactor" value="0.5"/>
    </inkml:brush>
  </inkml:definitions>
  <inkml:trace contextRef="#ctx0" brushRef="#br0">53 356,'0'0,"0"4,5 7,5 10,6 4,13 7,9 12,17 11,15 13,13 11,23 15,18 7,8-1,-10-9,-1 0,-12-11,-10-13,-18-8,-14-17,-19-9,-16-6,-15-4,-14-6,-12-5,-18-10,-11-9,-14-2,-9-11,-18-9,-10-12,-13-8,-9-3,-3-13,-5-5,3-9,12 2,10 4,14 1,15 1,15 4,16 0,8-1,5-7,7-2,4-2,5 5,8 6,2 11,1 10,4 14,0 6,3 5,-2 2,3 5,8 4,7 4,8 3,11 3,15 1,7 5,6 1,3 5,0-1,1 4,-2 8,-10 2,-12 9,-6 0,-8 0,-12 4,-10 8,-13-2,-12 9,-14 10,-11 2,-10 0,-6-2,-9 2,2-9,6-2,0-12,6-7,5-11,4-8,8-2,8 0,6-2</inkml:trace>
</inkml:ink>
</file>

<file path=ppt/ink/ink1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38:56.58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gnorePressure" value="1"/>
      <inkml:brushProperty name="inkEffects" value="lava"/>
      <inkml:brushProperty name="anchorX" value="-143688.03125"/>
      <inkml:brushProperty name="anchorY" value="-108048.65625"/>
      <inkml:brushProperty name="scaleFactor" value="0.5"/>
    </inkml:brush>
  </inkml:definitions>
  <inkml:trace contextRef="#ctx0" brushRef="#br0">686 0,'0'0,"-4"0,-17 0,-10 0,-14 0,-12 10,-3 11,-7 14,2 15,-3 20,44-36,-22 37,-20 54,13 12,14-1,14 5,11-3,13-3,6-94,10 51,-8-62,23 60,-19-62,26 46,-24-52,1-1,18 22,-16-27,-1-1,31 25,-22-21,40 22,37 8,-65-38,49 12,54 4,6-10,10-7,8-10,5-9,5-12,-12-5,-24-8,-21-2,-23 1,-22 2,-24-2,-43 31,0 0,-1-1,0 1,1 0,-1-1,4-8,6-25,-8-2,-12-18,-12-12,-6-4,-13-13,-13-6,-14-10,-14-4,-9 0,-8 9,-14 3,-2 11,-7 5,-8 9,8 12,4 11,14 14,11 7,18 9,15 7,13 6,15 7,12 3</inkml:trace>
</inkml:ink>
</file>

<file path=ppt/ink/ink1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38:57.403"/>
    </inkml:context>
    <inkml:brush xml:id="br0">
      <inkml:brushProperty name="width" value="0.1" units="cm"/>
      <inkml:brushProperty name="height" value="0.1" units="cm"/>
      <inkml:brushProperty name="color" value="#DA0C07"/>
      <inkml:brushProperty name="ignorePressure" value="1"/>
      <inkml:brushProperty name="inkEffects" value="lava"/>
      <inkml:brushProperty name="anchorX" value="-142317.03125"/>
      <inkml:brushProperty name="anchorY" value="-106933.20313"/>
      <inkml:brushProperty name="scaleFactor" value="0.5"/>
    </inkml:brush>
  </inkml:definitions>
  <inkml:trace contextRef="#ctx0" brushRef="#br0">0 48,'0'0,"9"-4,17-7,15 1,14 0,5 3,6 2,0 7,2 2,-2 10,-5 11,-7 9,-9 8,-8 5,-6 3,-3 6,-8 7,-7 4,-5 5,-4 7,3 7,3 0,-1-5,4-7,-2-8,4-12,-3-9,2-14,3-11,-3-4,3-6,1-4,2-4,7-1,2-6,1-1,4-5,0 0,4-2,-2-4,13 2,3-2,3-2,0-1,0 2,-6-5,-1-2,-2 4,-9 4</inkml:trace>
</inkml:ink>
</file>

<file path=ppt/ink/ink1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38:58.48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gnorePressure" value="1"/>
      <inkml:brushProperty name="inkEffects" value="lava"/>
      <inkml:brushProperty name="anchorX" value="-145195.67188"/>
      <inkml:brushProperty name="anchorY" value="-109051.32813"/>
      <inkml:brushProperty name="scaleFactor" value="0.5"/>
    </inkml:brush>
  </inkml:definitions>
  <inkml:trace contextRef="#ctx0" brushRef="#br0">665 1,'0'0,"-5"0,-6 0,-4 0,-5 0,-7 0,-3 5,-6 0,-14 11,-5 8,-3 10,-5 12,6 6,-3 17,2 18,12 4,12 1,12-2,10-3,7-14,9-14,7-7,12-10,9-2,8-10,6-4,-2-7,2-7,1-5,-4-4,-4-2,0-2,-3 0,2 0,-3 0,-7-5,-3 0,-2 1,0 0,-6-2,1-6,-4-3,1 1,1-2,-2-3,2 4,-4-1,-2 3</inkml:trace>
</inkml:ink>
</file>

<file path=ppt/ink/ink1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39:05.221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577 1,'1'32,"1"0,3 0,11 49,37 94,-27-95,138 347,-62-170,-102-257,0-1,0 1,1 0,-1-1,0 1,0-1,0 1,0-1,1 1,-1 0,0-1,0 1,1 0,-1-1,0 1,1 0,-1-1,0 1,1 0,-1 0,0-1,1 1,-1 0,1 0,-1 0,0 0,1-1,-1 1,1 0,-1 0,1 0,-1 0,1 0,-1 0,0 0,1 0,-1 0,1 0,-1 0,1 1,-1-1,0 0,1 0,-1 0,1 1,-1-1,0 0,1 0,-1 1,0-1,1 0,-1 0,0 1,1-1,-1 1,0-1,0 0,0 1,1-1,-1 0,0 1,0-1,0 1,0-1,0 1,1 0,16-43,-15 37,106-263,-108 267,0 1,0-1,0 1,0 0,0-1,0 1,0-1,0 1,1-1,-1 1,0 0,0-1,0 1,0-1,1 1,-1 0,0-1,0 1,1 0,-1-1,0 1,1 0,-1-1,0 1,1 0,-1 0,1-1,-1 1,0 0,1 0,-1 0,1 0,-1-1,0 1,1 0,0 0,2 18,-6 31,-9 39,-16 87,24-156,-1-1,-1 1,-1-1,-1 0,0 0,-20 29,24-43,0 0,0 0,-1 0,1 0,-1-1,0 0,0 0,0 0,-1-1,1 1,-1-1,1 0,-1-1,-9 2,-11 1,-48 2,74-6,-30-1,0 0,1-3,0 0,0-2,0-1,1-1,0-2,0 0,-46-26,-18-17,-114-87,156 105,16 12,23 17,0-1,0-1,1 0,-1 0,2-1,-1 0,-11-15,21 23,-1 0,1 0,-1 0,1 0,0 0,-1 0,1 1,0-1,0 0,0 0,0 0,0 0,0 0,0 0,0 0,0 0,0 0,1 0,-1 0,0 0,1 0,-1 0,0 0,1 1,-1-1,1 0,0 0,-1 0,1 1,-1-1,1 0,0 1,0-1,0 0,-1 1,1-1,0 1,0-1,0 1,0 0,0-1,1 1,44-14,-46 14,71-9,0 2,0 4,75 6,-40-1,350-1,-446-1,-1-1,1 0,-1 0,0-1,0 0,1-1,-2 0,1-1,9-4,4-5,40-30,-43 29,0 0,38-19,-42 29,-24 17,-2-3</inkml:trace>
</inkml:ink>
</file>

<file path=ppt/ink/ink1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39:06.486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23 26,'0'-2,"0"1,-1-1,1 1,-1-1,1 1,-1 0,0-1,1 1,-1-1,0 1,0 0,0 0,0-1,0 1,0 0,-2-1,-5 0,8 16,13 18,1 0,1 0,34 49,-17-27,136 221,215 270,-351-501,-3 0,47 96,-66-118</inkml:trace>
</inkml:ink>
</file>

<file path=ppt/ink/ink1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39:07.037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1 277,'34'-2,"0"-2,0-1,49-14,-3 0,182-42,263-100,-509 156</inkml:trace>
</inkml:ink>
</file>

<file path=ppt/ink/ink1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39:07.808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1 472,'1'-2,"0"0,0 0,1 0,-1 0,1 0,-1 0,1 0,0 1,0-1,-1 1,1-1,0 1,0 0,1 0,-1-1,0 1,3 0,5-4,121-77,154-70,-240 129,59-41,-75 44,1 0,1 3,1 0,56-20,-59 32,-8 5</inkml:trace>
</inkml:ink>
</file>

<file path=ppt/ink/ink1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39:09.532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 1,'2'6,"0"1,0 0,0-1,1 1,0-1,1 0,-1 0,1 0,0 0,1-1,9 10,4 7,115 155,258 337,29-26,-413-481,0 0,0-1,0 0,16 10,-23-16,1 1,0-1,-1 1,1-1,0 0,0 1,0-1,0 0,-1 0,1 0,0 1,0-1,0 0,0 0,0 0,-1 0,1-1,0 1,0 0,0 0,0 0,-1-1,1 1,1-1,-1 0,0-1,0 1,0-1,0 1,-1-1,1 0,-1 1,1-1,-1 1,1-1,-1 0,0 0,0 1,0-1,0 0,0 1,-1-4,-2-22,-2 0,-1 0,-1 1,-1 0,-12-25,5 11,-10-41,17 45,2 0,1 0,1-61,7 92,3 15,4 19,59 336,-59-286,-3-1,-6 136,-1-212,0 1,0-1,0 0,0 0,0 1,-1-1,1 0,-1 0,1 0,-1 1,0-1,0 0,0 0,0 0,0 0,0 0,0 0,-1-1,1 1,-1 0,0-1,1 1,-1-1,0 0,0 1,0-1,0 0,0 0,0 0,0 0,0-1,0 1,0 0,-1-1,1 0,0 1,0-1,-1 0,1 0,0 0,-3-1,-10-2,0 0,0-2,1 0,-1 0,-15-10,-1 2,-127-47,-78-32,232 91,0-1,0 1,0-1,0 0,0-1,1 1,-1-1,0 1,1-1,0 0,-4-5,7 7,-1 0,1 1,0-1,-1 0,1 0,0 0,0 0,0 0,0 0,0 0,0 0,0 0,0 0,0 0,0 0,0 0,1 0,-1 0,1-1,21-25,20-8,69-44,-29 22,73-56,-122 91</inkml:trace>
</inkml:ink>
</file>

<file path=ppt/ink/ink1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39:10.550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24 589,'-1'-20,"-1"0,-7-28,6 35,0 1,1-1,0 1,1-1,1 0,0 1,0-1,4-16,-4 29,0-1,0 0,1 0,-1 0,0 0,1 0,-1 0,1 1,-1-1,1 0,0 0,-1 1,1-1,0 0,-1 1,1-1,0 0,0 1,-1 0,1-1,0 1,0-1,0 1,0 0,1-1,28 5,32 27,-58-28,619 425,-343-226,-201-142,-51-37,2-1,0-1,45 23,-74-43,1 0,-1-1,0 1,0 0,1-1,-1 1,0-1,1 1,-1-1,0 1,1-1,-1 0,1 0,-1 0,0 0,1 0,-1 0,1 0,-1 0,1 0,-1-1,0 1,1-1,-1 1,0-1,1 1,-1-1,0 0,0 0,1 1,-1-1,0 0,0 0,0 0,0 0,0-1,0 1,-1 0,1 0,0 0,-1-1,1 1,0 0,-1-1,0 1,1-1,-1 1,0 0,0-1,0 1,0-3,1-9,-1-1,0 1,-1-1,-4-17,4 22,-22-102,-5 2,-49-127,3 11,5-55,60 204,7 43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09:56.589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537 301,'-20'17,"0"0,-40 24,-2 1,19-8,1 1,2 2,-68 81,91-96,1 1,1 0,1 2,1 0,1 0,1 1,2 0,0 1,-7 41,12-43,1 1,1 0,1-1,2 1,0 0,9 46,-7-60,1 1,0 0,0-1,1 0,1 0,0-1,1 1,0-1,0-1,1 1,1-1,0-1,0 0,1 0,12 9,-9-9,-1-1,1 0,0-1,1 0,-1-1,1-1,1 0,-1-1,1 0,0-1,-1-1,25 1,-36-4,1 0,0 0,0 0,-1 0,1-1,-1 0,1 0,-1 0,0 0,0 0,0 0,0-1,0 0,-1 1,1-1,-1 0,1 0,-1 0,0-1,0 1,-1-1,1 1,-1-1,1 1,-1-1,0 0,-1 0,2-5,2-15,-2-1,0 1,-1-33,-2 34,-15-346,0 52,14 277,0 28,2 0,-1 1,1-1,1 0,4-21,-5 33,0-1,0 1,0 0,0 0,0-1,0 1,1 0,-1 0,0 0,0-1,0 1,0 0,0 0,1 0,-1-1,0 1,0 0,0 0,0 0,1 0,-1 0,0-1,0 1,1 0,-1 0,0 0,0 0,0 0,1 0,-1 0,0 0,0 0,1 0,-1 0,0 0,0 0,1 0,-1 0,0 0,0 0,0 0,1 0,-1 1,0-1,1 0,12 11,10 19,-22-29,26 34,1-1,2-1,1-1,55 42,152 95,-235-167,77 52,3-4,2-4,169 67,-247-111,5 2,1 0,-1 0,21 2,-31-6,-1 1,1-1,-1 0,1 0,-1 0,1 0,-1 0,1 0,0 0,-1 0,1 0,-1-1,0 1,1-1,-1 1,1-1,-1 1,0-1,1 0,-1 0,0 0,0 0,1 0,-1 0,0 0,0 0,0 0,0 0,-1 0,1-1,0 1,0 0,-1-1,1 1,-1-1,1 1,-1-1,0 1,1-3,-1-22,-1 0,-7-42,1 10,-67-473,42 320,29 193,-6-35,9 51,-1 0,0-1,0 1,0 0,0-1,0 1,0 0,-1 0,1 0,-1 0,1 0,-1 0,0 0,0 1,0-1,-4-2,5 4,0-1,0 1,-1 0,1 0,0 0,0 0,-1 0,1 0,0 0,-1 0,1 0,0 1,0-1,-1 0,1 1,0-1,0 1,0 0,0-1,0 1,0 0,0 0,0-1,0 1,0 0,0 0,0 0,0 0,1 0,-1 0,0 0,1 1,-1 1,-19 42,17-29,0 1,1-1,1 1,0-1,1 1,1-1,1 1,0-1,1 1,1-1,0 0,2 0,7 17,13 22,2 0,42 60,167 226,37 58,-236-336,75 130,-95-157,-2-1,-1 2,16 59,-25-65</inkml:trace>
</inkml:ink>
</file>

<file path=ppt/ink/ink1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39:12.224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 0,'13'15,"0"0,-1 1,11 19,13 16,324 408,60 81,-301-373,127 240,-192-270,-54-137,0 1,0-1,0 1,1-1,-1 1,0-1,0 0,0 1,1-1,-1 0,0 1,1-1,-1 0,0 1,1-1,-1 0,0 1,1-1,-1 0,0 0,1 1,-1-1,1 0,-1 0,1 0,-1 0,0 0,1 0,-1 0,1 0,-1 0,1 0,-1 0,1 0,-1 0,0 0,1 0,-1 0,1 0,-1 0,1-1,-1 1,0 0,1 0,-1 0,0-1,1 1,-1 0,0-1,1 1,-1 0,0-1,1 1,-1 0,0-1,0 1,0-1,1 1,-1 0,0-1,0 0,15-33,-13 28,11-34,-1 1,-3-2,-1 1,4-80,-13-170,-1 218,49 215,-29-75,-4 1,7 81,-20-146,-1 0,0 1,0-1,0 0,0 1,-1-1,1 0,-1 0,0 1,-1-1,1 0,-1 0,0 0,-4 6,4-7,-1-1,1 1,-1-1,0 0,0 0,0 0,0 0,-1 0,1-1,0 1,-1-1,1 0,-1 0,1 0,-1-1,0 1,1-1,-5 0,-95 1,-181-22,143 6,-234-5,369 20,-1-1,1 0,1 0,-1 0,0-1,0 0,0 0,-5-3,10 5,0-1,0 1,0-1,1 1,-1-1,0 0,1 1,-1-1,0 0,1 0,-1 1,1-1,-1 0,1 0,-1 0,1 1,0-1,-1 0,1 0,0 0,0 0,0-1,0 0,0 0,1 1,-1-1,1 0,0 0,0 1,-1-1,1 1,0-1,0 1,1-1,-1 1,0-1,0 1,1 0,1-2,33-25,1 2,76-42,2 1,-95 54,-2 4</inkml:trace>
</inkml:ink>
</file>

<file path=ppt/ink/ink1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39:12.908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0,'2'7,"0"-1,1 1,0-1,0 0,0 0,1-1,0 1,0-1,0 0,0 0,8 7,-5-5,204 196,-49-51,-98-88,75 80,-51-51,-71-75</inkml:trace>
</inkml:ink>
</file>

<file path=ppt/ink/ink1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39:13.483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0 532,'13'-2,"0"-1,-1 0,1-1,-1 0,0-1,0-1,-1 0,1 0,10-9,17-7,887-417,-898 428,-7 5</inkml:trace>
</inkml:ink>
</file>

<file path=ppt/ink/ink1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39:14.625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646 0,'-4'1,"0"0,0 0,0 0,0 0,1 1,-1 0,0-1,1 1,-5 3,-6 3,-236 144,115-65,-69 40,486-287,-50 32,-122 66,-89 53</inkml:trace>
</inkml:ink>
</file>

<file path=ppt/ink/ink1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39:15.169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417 0,'-2'13,"1"-1,-2 0,1 0,-2 0,0-1,-8 19,-5 14,-116 437,31 10,25-113,67-331,5-17,-1 0,-2-1,-15 38,16-55</inkml:trace>
</inkml:ink>
</file>

<file path=ppt/ink/ink1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39:16.817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0 304,'4'0,"0"1,0 0,-1 0,1 0,0 0,-1 0,1 1,-1 0,1-1,-1 1,6 5,35 32,-29-25,73 67,137 119,-215-192,0-1,1 1,-1-2,16 8,-25-13,1-1,-1 1,1 0,0 0,-1-1,1 1,-1-1,1 1,0-1,-1 0,1 0,0 0,0 0,-1 0,1 0,0 0,-1 0,1-1,0 1,-1 0,1-1,0 0,-1 1,1-1,-1 0,1 0,-1 0,0 0,1 0,-1 0,0 0,0-1,1 1,-1 0,0-1,0 1,-1-1,1 1,0-1,0 1,-1-1,1-2,4-18,-1-1,-2 0,0 0,-2 0,-3-35,1 6,0-372,2 396</inkml:trace>
</inkml:ink>
</file>

<file path=ppt/ink/ink1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39:35.427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72,'0'-5,"0"0,0 0,0 0,0-1,1 1,0 0,0 0,1 0,-1 0,1 0,0 0,4-6,-4 15,0 0,0 0,-1 0,1 0,-1 0,0 0,0 0,0 0,0 7,14 155,-8 230,-7-245,1 122,-4 610,-18-555,21-326,0 0,0 0,0 0,0 0,0 0,0 0,1 0,-1 0,1 0,0-1,-1 1,1 0,0 0,0 0,0-1,0 1,0-1,1 1,-1-1,0 1,1-1,-1 1,1-1,-1 0,1 0,0 0,0 0,-1 0,1 0,0-1,0 1,3 0,4 1,1-1,0-1,0 0,0 0,14-2,0 0,56-5,0-2,-1-5,119-35,222-98,-395 138,299-125,-297 122</inkml:trace>
</inkml:ink>
</file>

<file path=ppt/ink/ink1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39:36.392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1,'835'0,"-826"0,0 0,0 0,0 0,0 1,13 3,-21-4,1 1,-1-1,0 0,0 1,0-1,0 1,0-1,0 1,0-1,0 1,0 0,0-1,0 1,0 0,0 0,0 0,-1 0,1 0,0 0,-1 0,1 0,0 0,-1 0,0 0,1 0,-1 0,0 0,1 1,-1-1,0 0,0 0,0 0,0 1,0-1,0 0,0 0,-1 0,1 0,0 1,-1-1,0 2,-116 280,79-161,-14 37,6-39,-42 173,67-221,17-54</inkml:trace>
</inkml:ink>
</file>

<file path=ppt/ink/ink1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39:37.506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7 1144,'1'-10,"1"-1,0 0,1 0,0 1,1 0,0 0,0 0,9-13,14-38,3-41,-4-1,-5-1,-5-1,-4-1,-3-153,-8 241,-2 0,0 0,-2 0,1 0,-10-30,10 44,1 1,-1-1,1 1,-1 0,0 0,0-1,-1 1,1 1,0-1,-1 0,0 0,0 1,0 0,0 0,0-1,0 2,0-1,-1 0,1 1,-1-1,1 1,-1 0,0 0,1 1,-1-1,0 1,0-1,1 1,-1 1,0-1,0 0,1 1,-5 1,5-2,0 1,0 0,0 0,0 0,0 0,0 0,1 0,-1 1,1 0,-1-1,1 1,-1 0,1 0,0 0,0 1,0-1,0 0,0 1,1-1,-1 1,1 0,-1-1,1 1,0 0,0 0,0 0,1 0,-1 0,1 0,-1 0,1 0,0 0,0 0,1 0,-1 0,1 0,0 3,1 6,1-1,-1 0,2 0,0 0,0-1,1 1,0-1,11 17,4-4,0 0,1-1,1-1,36 27,107 62,-146-98,-14-9,0 0,0 1,-1-1,1 1,-1 0,0 0,0 0,0 0,-1 1,0-1,1 1,-2 0,1 0,-1 0,1 1,2 10,-3-2,-1 0,0 1,-1-1,0 0,-5 25,-3 29,-2-2,3 1,4 0,6 97,-3-157,1 1,0-1,1 0,-1 0,2 0,-1 0,1-1,-1 1,2-1,-1 1,1-1,0 0,0 0,1-1,0 1,0-1,0 0,0 0,1-1,0 0,0 0,0 0,0 0,1-1,0 0,7 2,9 1</inkml:trace>
</inkml:ink>
</file>

<file path=ppt/ink/ink1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39:38.243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74 554,'1'-6,"1"0,0 1,0-1,1 1,0-1,0 1,0 0,0 0,1 0,6-6,4-7,18-25,2 2,46-43,-45 49,-1 0,-3-3,30-44,-59 78,0 1,0-1,0-1,0 1,-1 0,0 0,0-1,0 1,-1 0,1-1,-1 1,0-1,0 1,-1 0,1-1,-2-5,1 8,0 0,1 0,-1 0,0 0,0 0,0 1,-1-1,1 0,0 1,0-1,-1 1,1-1,-1 1,0 0,1 0,-1-1,0 1,0 0,1 1,-1-1,0 0,0 0,0 1,0-1,0 1,0 0,0 0,0-1,0 1,0 1,-1-1,1 0,0 0,0 1,0-1,0 1,-2 1,-5 1,0 1,0 0,1 1,0 0,0 0,0 1,1-1,0 2,0-1,-9 12,-60 80,67-85,-21 32,2 2,2 0,2 2,2 0,2 2,-18 74,35-116,1 0,1 1,0 0,0-1,1 1,0 0,1-1,0 1,0-1,1 1,0-1,5 12,-4-14,1 1,0-1,1 0,0 0,0 0,0 0,1-1,0 0,0 0,0-1,1 0,0 0,0 0,9 3,-2-1,0-1,1-1,0 0,0-1,0 0,1-1,-1-1,1-1,-1 0,1-1,0-1,-1 0,24-5,1-3,1-2,-1-1,67-32,-63 24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09:58.698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623 72,'-3'0,"-1"-1,0 0,1 0,-1 0,1 0,-1-1,1 0,-1 1,-2-4,-16-6,-4 1,-1 2,0 0,0 2,-1 1,0 1,0 1,-38 2,56 1,-1 1,0 0,0 0,1 2,-1-1,1 1,0 1,0 0,0 0,0 1,1 0,-1 1,1 0,1 0,-1 1,1 0,0 0,1 1,0 0,0 1,1 0,-8 12,0 9,1 1,1 0,2 0,1 1,-7 43,9-22,1 1,3 82,4-110,1 1,1-1,1 1,2-2,14 43,-16-57,0-1,1 0,0 0,1 0,0-1,0 0,1 0,1 0,-1-1,1 0,1-1,0 1,0-2,0 1,0-1,11 4,2-1,0-1,1-1,0-1,-1-2,2 0,29 1,144-5,-162-2,-30 2,31-1,1-1,48-10,-74 10,-1-1,1 0,-1-1,0 0,0-1,0 0,-1 0,0-1,0 0,0-1,0 0,9-10,3-6,-1-1,-1-1,30-51,-45 68,0 1,-1-1,0 1,0-1,0 0,-1 0,0-1,-1 1,1 0,-2-1,1 1,-1 0,-1-1,1 1,-1-1,-1 1,0 0,0 0,-5-12,-2 4,-1 0,-1 0,0 1,-25-25,20 23,-27-40,38 47,10 12,19 19,-16-13,1401 1147,-1124-951,-256-191,-28-13,-1 0,0 0,0 0,1 0,-1 0,0-1,1 1,-1 0,0 0,0 0,0 0,1-1,-1 1,0 0,0 0,0 0,1-1,-1 1,0 0,0 0,0-1,0 1,0 0,0 0,0-1,0 1,1 0,-1 0,0-1,0 1,0 0,0-1,0 1,0 0,-1 0,1-1,0 1,0 0,0-1,0 1,0 0,0 0,0-1,-1 1,1 0,0 0,0-1,-30-50,20 36,-93-170,-10-15,99 175,1 0,-12-29,17 33</inkml:trace>
</inkml:ink>
</file>

<file path=ppt/ink/ink1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39:39.155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307 34,'-6'1,"0"0,0 0,0 0,0 1,0 0,1 0,-1 1,1 0,-1-1,1 2,0-1,-6 6,-54 53,47-42,1 0,2 2,0 0,1 0,1 2,1-1,1 2,1-1,1 1,2 1,0 0,2 0,0 0,2 0,1 1,2 31,0-54,1 1,0 0,0 0,0-1,0 1,1-1,-1 1,1-1,1 0,-1 1,0-1,1 0,0 0,0-1,0 1,0-1,8 6,-9-8,0 1,0-1,0 0,1 0,-1 0,1-1,-1 1,1-1,-1 1,1-1,-1 0,1 0,-1 0,1 0,-1 0,1-1,-1 1,0-1,1 1,-1-1,1 0,-1 0,0 0,0 0,1-1,-1 1,0-1,0 1,0-1,-1 1,1-1,0 0,-1 0,1 0,1-3,6-7,0-1,-1-1,-1 1,0-1,-1-1,7-20,20-94,-33 125,10-41,45-241,-54 282,0-1,-1 1,2 0,-1-1,0 1,1 0,0 0,2-5,-3 8,0 0,-1 1,1-1,0 0,0 1,0-1,-1 0,1 1,0-1,0 1,0-1,0 1,0 0,0-1,0 1,0 0,0 0,0-1,0 1,0 0,0 0,0 0,0 0,0 1,0-1,0 0,0 0,0 1,0-1,0 0,0 1,0-1,0 1,0-1,0 1,0-1,0 1,-1 0,2 1,19 15,-1 2,-1 0,-1 1,16 23,23 26,-39-49,-6-6,1-1,0 0,1-1,27 19,-36-28,0 0,0 0,1-1,-1 0,1 0,-1-1,1 0,0 0,0 0,0 0,-1-1,1 0,0 0,0-1,0 0,0 0,-1 0,1 0,8-4,-1-2,1 0,-1-1,0 0,-1-1,0 0,0-1,-1 0,0-1,-1-1,0 1,-1-2,13-22,-12 14</inkml:trace>
</inkml:ink>
</file>

<file path=ppt/ink/ink1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39:40.305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22 852,'-1'0,"-1"1,1-1,0 1,0-1,0 1,0 0,0-1,0 1,0 0,0 0,0-1,0 1,1 0,-1 0,0 0,0 0,1 0,-1 0,1 1,-1-1,1 0,-1 0,1 0,0 0,-1 1,1-1,0 0,0 0,0 1,0 1,0 39,1-34,1 1,0-1,0 1,1-1,0 0,0 0,1 0,0-1,1 1,-1-1,1 0,11 12,-10-14,-1 0,0-1,1 0,0 0,0-1,0 0,1 0,-1 0,0-1,1 0,0 0,0 0,-1-1,1 0,0-1,10 0,-5 1,1-1,0-1,-1 0,1-1,-1 0,0-1,1 0,-1-1,-1-1,1 1,-1-2,1 0,-1 0,-1-1,0 0,0-1,0 0,-1-1,0 0,0 0,-1-1,-1 0,10-15,-5 2,0 0,-1-1,-1 0,-2-1,0 0,-2 0,0-1,-2 1,-1-1,-1 0,-1 0,-1 0,-1-1,-2 1,-1 1,-1-1,0 1,-2-1,-2 2,0-1,-1 1,-18-30,3 11,-2 1,-51-59,60 81,-1 1,0 0,-2 1,0 2,-1 0,-31-17,53 33,-1-1,0 0,0 1,1-1,-1 1,0-1,0 1,0 0,0-1,0 1,1 0,-1 0,0-1,0 1,0 0,0 0,0 0,0 0,0 0,0 0,0 0,-1 1,6 16,32 36,-28-43,59 97,66 138,-95-172,-1 2,-18-33,2 0,2-2,2-1,39 48,-49-71</inkml:trace>
</inkml:ink>
</file>

<file path=ppt/ink/ink1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39:40.858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0 199,'0'-4,"4"-2,6 1,2-4,2 1,3 0,3-2,3-3,2 0,0-2,5-3,-3-2,-2 2,-4 0,-3 2,1 5,-3 4</inkml:trace>
</inkml:ink>
</file>

<file path=ppt/ink/ink1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39:41.308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1,'9'4,"2"6,4 5,4 5,-2 3,1-3,-3 0,-4-3</inkml:trace>
</inkml:ink>
</file>

<file path=ppt/ink/ink1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39:41.642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11,'0'-4,"0"-2</inkml:trace>
</inkml:ink>
</file>

<file path=ppt/ink/ink1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39:42.424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0 429,'5'2,"0"0,0-1,-1 2,1-1,-1 0,0 1,0 0,8 7,-3-3,37 29,49 50,36 29,-129-113,-1-1,1 1,0-1,0 0,-1 1,1-1,0 0,0 0,0 0,0 0,1-1,-1 1,0-1,0 1,0-1,1 0,-1 1,0-1,0 0,0-1,1 1,-1 0,0-1,3 0,-3-1,0 0,0 0,0 0,-1 0,1-1,0 1,-1 0,0-1,1 0,-1 1,0-1,0 0,-1 1,1-1,0 0,-1 0,0 1,0-1,0-4,5-177,-1 3,11-89,-15 245</inkml:trace>
</inkml:ink>
</file>

<file path=ppt/ink/ink1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39:43.294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1 384,'10'-1,"0"0,0-1,0-1,0 1,0-2,-1 1,1-1,-1-1,0 1,0-2,-1 1,1-1,-1-1,10-9,13-14,52-67,-78 91,11-13,-6 8,0-1,-1 0,0-1,-1 0,0 0,-1-1,8-21,-15 34,1 0,-1 0,0 0,1-1,-1 1,0 0,0 0,0-1,0 1,0 0,0 0,0-1,0 1,-1 0,1 0,0-1,-1 1,1 0,-1 0,0 0,1 0,-1 0,0 0,1 0,-1 0,-2-2,1 2,0 0,0 0,0 1,0-1,0 0,-1 1,1-1,0 1,0 0,-1 0,1 0,0 0,-4 0,-4 2,0 0,0 0,0 1,0 0,-13 7,10-2,0 0,1 1,0 1,0 0,1 1,1 0,-1 1,2 0,0 0,0 1,1 0,1 1,0 0,1 0,1 0,0 1,1 0,0-1,1 2,1-1,0 0,1 0,1 1,2 17,-2-31,0 1,1 0,0-1,0 1,-1-1,1 0,1 1,-1-1,0 0,1 1,-1-1,1 0,-1 0,1 0,0-1,0 1,0 0,0-1,0 1,1-1,-1 1,0-1,1 0,-1 0,1 0,-1-1,1 1,-1 0,1-1,2 1,11 0,-1 0,1-1,31-3,-19 1,-6 1</inkml:trace>
</inkml:ink>
</file>

<file path=ppt/ink/ink1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39:44.488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1 305,'13'24,"2"-2,0 1,30 31,4 7,321 474,-362-523,-5-9,0 2,0-1,0 0,0 0,-1 1,0 0,0-1,0 1,0 0,-1 0,2 10,-4-15,1 0,-1 0,1 1,-1-1,0 0,1 0,-1 0,1 0,-1 0,0 0,1 0,-1 0,1-1,-1 1,1 0,-1 0,0 0,1-1,-1 1,1 0,-1-1,1 1,-1 0,1-1,0 1,-1 0,1-1,-1 1,1-1,0 1,-1-1,1 1,0-1,0 1,-1-1,1 0,-20-22,-24-39,3-3,-41-87,59 107,-147-317,157 327,0 1,-7-38,17 59,0 1,1 0,1-1,0 0,1 1,0-1,1 1,0-1,6-20,-6 29,1 0,0 0,0 0,0 0,0 0,1 0,0 1,-1-1,1 1,1 0,-1-1,0 2,1-1,4-3,1 1,-1 1,1 0,0 0,0 1,0 0,13-2,10 0,1 1,60 2,-90 2,2 0,0 0,0 1,0-1,-1 1,1 0,0 0,0 0,0 1,-1-1,1 1,-1 1,0-1,1 1,-1-1,0 1,0 0,-1 0,1 1,0-1,-1 1,0 0,0 0,0 0,-1 0,1 1,-1-1,0 0,0 1,-1 0,3 7,-3-3,1 0,-1 1,-1-1,0 1,0-1,0 0,-1 1,-1-1,0 0,0 0,-1 0,0 0,0 0,-1-1,-8 14,-34 44,-98 108,128-155,-5 5</inkml:trace>
</inkml:ink>
</file>

<file path=ppt/ink/ink1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39:45.348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30,'2'0,"-1"1,1 0,-1-1,1 1,-1 0,0 0,0 0,1 0,-1 0,0 0,0 0,0 0,0 1,0-1,0 0,0 0,-1 1,2 1,16 34,-12-25,22 40,2-2,3-1,1-1,45 46,-49-62,0-3,2 0,2-2,0-1,1-2,54 26,-82-46,1 0,0-1,0 0,0 0,0-1,14 2,-20-4,0 1,0-1,0 0,0-1,0 1,0 0,0-1,0 1,0-1,0 1,0-1,0 0,0 0,-1 0,1 0,0 0,-1 0,1-1,-1 1,1 0,-1-1,1 0,-1 1,0-1,0 1,0-1,0 0,0 0,0 0,-1 0,1 0,0 1,0-4,7-39,-2-1,-1 1,-3-1,-1 0,-2 0,-12-67,12 102,0 0,-1 0,0 1,-1-1,0 0,0 1,-1 0,0 0,-1 0,0 0,-1 1,1-1,-2 2,1-1,-1 1,0-1,-1 2,1-1,-1 1,-1 1,1-1,-1 1,0 1,0 0,0 0,-1 0,1 1,-1 1,0 0,0 0,-14 0,-127 2,83 3,45-3</inkml:trace>
</inkml:ink>
</file>

<file path=ppt/ink/ink1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39:46.294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1 301,'1'9,"0"1,1-1,0 0,0 0,1 0,0 0,1-1,0 1,0-1,1 0,0 0,1 0,11 13,11 8,58 49,-61-56,-18-16,50 40,-52-43,-1 0,1 0,0 0,0-1,0 0,0 0,0 0,0 0,1-1,7 1,-12-2,1 0,-1-1,0 1,1 0,-1-1,0 1,1-1,-1 0,0 1,0-1,0 0,0 0,1 1,-1-1,0 0,0 0,-1 0,1-1,0 1,0 0,0 0,-1 0,1-1,-1 1,2-2,10-41,-10 33,12-61,8-115,-20 158,-2 28,0-1,0 1,0-1,0 1,0-1,0 1,1-1,-1 1,0-1,1 1,0-1,-1 1,1-1,0 1,-1 0,1-1,0 1,0 0,0 0,0 0,0 0,0 0,0 0,1 0,-1 0,0 0,1 0,-1 1,0-1,1 0,-1 1,1-1,-1 1,1 0,-1-1,1 1,-1 0,1 0,-1 0,1 0,0 0,-1 1,1-1,-1 0,1 1,-1-1,0 1,1-1,1 2,11 4,0 1,-1 0,1 1,13 11,-8-6,35 20,105 47,-158-79,1 0,-1 0,1 0,0-1,-1 1,1-1,0 1,-1-1,1 0,0 1,0-1,0 0,-1 0,1 0,0-1,0 1,-1 0,1-1,0 1,0-1,-1 1,1-1,-1 0,1 0,0 1,-1-1,1 0,-1-1,0 1,1 0,-1 0,0-1,0 1,0 0,0-1,0 1,0-1,0 0,0 1,-1-1,1 1,-1-1,1 0,-1 0,0 1,1-1,-1-3,2-11,-1-1,-1 0,0 0,-3-20,1 18,-2-20,-2 1,-12-39,1 5,12 43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06:25.254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0 436,'6'1,"1"1,-1-1,0 1,-1 0,1 1,0 0,-1 0,11 6,-1 1,242 161,-182-116,694 560,-737-588,-10-10,0 2,-1 0,-1 2,31 40,-50-60,1 1,-1 0,0 0,0 0,1 0,-1 0,0 0,-1 0,1 0,0 1,-1-1,1 0,-1 0,0 1,0-1,0 0,0 0,0 1,0-1,-1 4,0-5,0 1,0-1,0 0,0 0,-1 0,1 1,0-1,-1 0,1 0,0-1,-1 1,1 0,-1 0,0-1,1 1,-1-1,1 1,-1-1,0 0,-3 0,-5 1,0-1,-1-1,1 0,0 0,0-1,0 0,-17-6,-77-41,3-3,-121-84,70 42,106 66,7 7,0-3,2-1,1-1,-48-46,78 64,-1-1,1 0,0 0,1 0,0-1,1 0,0 0,0 0,1 0,0-1,-1-12,-1-18,-1-67,2 23,-31-398,35 478,-1 0,1-1,0 1,0 0,1-1,-1 1,1 0,1 0,-1 0,1 0,-1 0,2 0,-1 0,0 0,1 1,0-1,4-5,-1 5,-1 1,1 0,0 0,0 0,0 0,1 1,-1 0,1 0,0 1,-1 0,1 0,8 0,85-14,-90 15,0 1,0-1,0 2,0-1,0 2,0-1,19 7,-23-5,-1 2,0-1,1 1,-2-1,1 1,0 1,-1-1,0 1,0 0,-1-1,0 2,0-1,3 8,8 13,35 52,-20-35,42 87,-64-117,-2 1,0-1,-1 1,0 0,-1 0,-1 0,0 0,-1 0,0 0,-4 30,2-42,1 0,-1 0,0 0,0 0,-1 0,1-1,-1 1,1 0,-1-1,0 1,0-1,0 1,0-1,0 0,-1 0,1 0,-1 0,1 0,-4 1,-6 3,0 0,-1-1,-16 5,-22 9,37-11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09:59.313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283 1,'-3'0,"0"1,1-1,-1 1,1 0,-1 0,1 0,-1 1,1-1,0 0,-1 1,1 0,0-1,0 1,0 0,0 0,1 0,-4 5,-26 44,27-44,-30 60,3 1,3 1,3 1,3 1,4 2,2 0,4 0,3 1,0 104,9-169,0 1,1 0,0-1,1 1,-1-1,2 1,0-1,0 0,6 12,-7-18,0 1,1-1,-1 1,1-1,0 0,0 0,1 0,-1 0,1-1,-1 1,1-1,0 0,0 0,0-1,0 1,0-1,0 0,0 1,0-2,0 1,1-1,7 1,12-2,1 0,-1-2,0 0,0-2,0-1,41-15,134-70,-162 73,543-333,-387 224,-65 52,-83 53</inkml:trace>
</inkml:ink>
</file>

<file path=ppt/ink/ink1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39:47.670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0 859,'12'-1,"1"0,-1-1,0 0,0-1,0 0,0-1,-1 0,1-1,-1 0,0-1,-1 0,1-1,-1 0,-1-1,1 0,-1 0,0-1,-1 0,12-17,-7 7,-1 0,0-1,-1-1,-2 0,0 0,-1-1,-1 0,-1-1,5-37,-10 52,3-13,-1-1,-1 0,-2 1,0-1,-1 0,-8-42,9 62,-1 0,1 0,-1 0,0 1,1-1,-1 0,0 1,0-1,-1 0,1 1,0-1,0 1,-1 0,1-1,-1 1,1 0,-3-2,3 3,-1 0,1-1,0 1,0 0,0 0,-1 0,1 0,0 0,0 0,0 0,-1 0,1 1,0-1,0 0,0 1,0-1,0 1,0-1,-1 1,0 1,-2 1,1 0,-1 0,1 0,0 1,0 0,0-1,0 1,1 0,-1 0,1 0,0 1,-1 5,-1 2,1 0,1 0,0 0,1 0,0 1,1-1,1 0,-1 1,2-1,0 0,0 0,1 0,1 0,0-1,0 1,1-1,1 0,0 0,0-1,1 1,1-1,0-1,0 0,0 0,1 0,1-1,-1-1,1 1,1-2,-1 1,19 7,-3-3,0-2,2 0,-1-2,1-1,0-1,0-1,0-2,50-1,-58-2,-1-1,1-1,-1 0,0-1,0-1,0-1,-1-1,0-1,0 0,0-1,-1-1,-1-1,23-18,-32 22,0-1,-1 0,-1 0,1 0,-1-1,0 0,-1 0,0 0,-1-1,0 1,0-1,-1 1,0-1,-1 0,1-16,-1-17,-3 1,-7-56,5 70,2 7,0-6,-2 0,-11-41,14 63,-1-1,1 1,-1 0,0 0,-1 0,1 1,-1-1,0 0,0 1,0 0,-1 0,1 0,-1 0,0 0,0 1,-1 0,1 0,-1 0,-6-3,9 5,0 0,0 0,0 1,0-1,0 1,0 0,0 0,0-1,0 1,0 0,0 0,0 1,0-1,0 0,0 1,0-1,0 1,1 0,-1 0,0-1,0 1,0 0,1 1,-1-1,1 0,-1 0,1 1,-1-1,1 1,0-1,-1 1,1-1,0 1,-1 4,0-2,0 0,1 0,0 0,0 1,0-1,0 1,1-1,0 1,0-1,0 1,0-1,1 1,0-1,2 8,9 16,2 0,1-2,2 0,0 0,1-2,33 34,23 33,-70-87,3 5,1 1,-1-1,-1 1,1 1,-2-1,1 1,-2 0,1 0,-2 1,1-1,-2 1,2 12,-4 56,-2-65,2 1,-1-1,2 1,0-1,6 25,-6-37,1 0,-1 0,1 0,0 0,0 0,0 0,1 0,-1-1,1 1,-1-1,1 1,0-1,0 0,0 0,0-1,0 1,0 0,1-1,-1 0,0 0,1 0,-1 0,1-1,5 1,12 1,1 0,42-4,-33 1,431-4,-451 5</inkml:trace>
</inkml:ink>
</file>

<file path=ppt/ink/ink1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39:50.240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1,'12'13,"0"0,-1 1,-1 0,0 1,-1 0,-1 1,0 0,6 21,5 21,12 64,-19-70,206 977,-105-472,-64-342,39 227,-78-359,-6-40,1 1,3-1,1 0,23 66,-29-102,-1-1,1-1,1 1,-1 0,1-1,0 1,0-1,0 0,1-1,0 1,-1-1,2 0,-1 0,0 0,1-1,9 5,-6-5,0-1,0 0,0 0,0-1,0 0,1-1,-1 0,0 0,1-1,-1 0,12-3,111-27,-1-7,152-64,238-133,-494 222,223-121,-245 131,1 0,0-1,-1 0,0 0,9-8,-14 11,1 0,0 0,0 0,-1 0,1 0,-1 0,1 0,-1 0,0 0,1 0,-1 0,0 0,1 0,-1 0,0 0,0-1,0 1,0 0,0 0,0 0,-1 0,1 0,0 0,-1 0,1 0,0 0,-1 0,1 0,-1 0,0 0,1 0,-1 0,0 0,1 0,-1 0,0 1,0-1,0 0,0 1,-1-2,-24-16,-2 1,0 2,-1 1,0 1,-45-14,-2-1,-121-43,194 70,1 0,-1 0,1 1,0-2,-1 1,1 0,0 0,-1-1,1 1,0-1,0 0,0 1,0-1,1 0,-3-3,4 5,0-1,0 1,0-1,0 1,0-1,0 1,0-1,0 1,0-1,0 1,0-1,0 1,1-1,-1 1,0-1,0 1,0 0,1-1,-1 1,0-1,1 1,-1 0,0-1,1 1,-1 0,1-1,25-11,12 3,0 2,1 1,0 3,43 0,26-2,24-12,-72 8,66-2,-124 11,0 0,1 1,-1-1,0 0,0 1,1-1,-1 1,0 0,0 0,0 0,1 0,-1 0,0 0,0 0,-1 1,1-1,0 1,0-1,-1 1,1 0,-1 0,1-1,-1 1,0 0,0 0,0 1,0-1,0 0,0 0,-1 0,1 1,-1-1,1 0,-1 4,2 11,-2-1,0 1,0 0,-4 16,1 0,-2 232,5-262,0 0,0 0,-1 0,0 0,1 0,-1 0,0 0,0 0,-1-1,1 1,-1 0,-1 2,-8 5</inkml:trace>
</inkml:ink>
</file>

<file path=ppt/ink/ink1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39:53.991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1166,'131'-114,"-61"56,23-22,20-13,-5-6,105-123,-207 214,0 0,0 0,0-1,-1 1,0-1,-1-1,0 1,-1-1,0 1,0-1,-1 0,0 0,-1 0,0 0,-1-21,-2 16,0-1,-2 1,0 0,-1 0,0 1,-1-1,-1 1,0 0,-15-21,8 14,-1 1,0 0,-2 2,0-1,-1 2,-26-19,43 35,-1 0,1-1,-1 1,0 0,1 0,-1 1,0-1,0 0,0 0,0 1,0 0,0-1,-2 1,3 0,1 0,-1 0,1 0,0 1,-1-1,1 0,0 0,-1 1,1-1,0 0,-1 1,1-1,0 0,-1 1,1-1,0 1,0-1,0 0,-1 1,1-1,0 1,0-1,0 0,0 1,0-1,0 1,0-1,0 1,0-1,0 1,0-1,0 1,0-1,1 1,0 6,1-1,0 1,1 0,-1-1,1 0,5 8,113 183,222 389,-224-357,96 176,-165-309,-50-96,0 1,0-1,0 0,0 0,0 1,1-1,-1 0,0 1,0-1,0 0,0 0,0 1,1-1,-1 0,0 0,0 1,1-1,-1 0,0 0,0 0,1 1,-1-1,0 0,0 0,1 0,-1 0,0 0,1 0,-1 1,0-1,1 0,-1 0,0 0,0 0,1 0,-1 0,0 0,1-1,-1 1,2-14,-8-30,5 39,-7-46,-6-34,-6-125,20 186,0-1,2 1,0 0,2 0,0 0,2 0,1 1,1 0,20-44,-23 58,1 0,0 0,1 0,-1 1,1 0,1 0,0 1,0 0,0 0,1 1,0 0,0 0,1 1,-1 1,1-1,0 1,0 1,1 0,-1 1,1 0,-1 0,1 1,0 0,11 1,3 2,-1 1,0 1,-1 1,1 1,-1 1,0 1,0 0,-1 2,33 21,-31-18,0 2,-2 0,0 2,-1 1,22 22,-31-26</inkml:trace>
</inkml:ink>
</file>

<file path=ppt/ink/ink1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39:54.910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432 6,'-84'39,"-96"53,162-81,0 1,1 1,0 1,1 0,1 2,0-1,-17 25,30-38,0 1,0 0,0 0,0 0,1 0,-1 0,1 0,0 0,0 0,0 1,0-1,0 1,1-1,0 0,-1 1,1-1,1 1,-1-1,0 1,1-1,0 0,1 6,0-6,0-1,0 1,0 0,0-1,1 0,-1 1,1-1,0 0,-1 0,1-1,0 1,0 0,0-1,0 0,1 0,-1 0,0 0,0 0,1-1,-1 1,0-1,6 0,16 2,0-2,0 0,0-2,0-1,46-11,-58 10,-1 0,0-1,0-1,0 0,-1 0,0-1,0-1,-1 0,0-1,0 1,-1-2,0 1,8-12,-6 5,-2 0,1 0,-2-1,0 0,-1 0,-1 0,0-1,-2 0,0-1,3-36,-7 53,0 0,1 0,-1 0,1 0,-1 0,1 0,-1 0,1 0,0 0,0 0,2-3,-2 5,-1-1,1 1,-1-1,1 1,0 0,-1-1,1 1,0-1,-1 1,1 0,0 0,-1-1,1 1,0 0,0 0,-1 0,1 0,0 0,0 0,0 0,1 0,3 2,-1-1,1 2,0-1,-1 0,1 1,-1 0,8 6,32 28,69 76,-65-63,32 30,-60-63</inkml:trace>
</inkml:ink>
</file>

<file path=ppt/ink/ink1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39:55.659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606 1,'-2'100,"1"71,3-146,0 1,2-1,0 0,12 36,-13-55,0 1,0-1,1 0,0 0,0 0,0-1,1 1,0-1,0 0,0 0,0-1,1 1,0-1,0-1,0 1,8 3,-125-64,22 26,-2 5,-173-28,160 35,71 14,7 1</inkml:trace>
</inkml:ink>
</file>

<file path=ppt/ink/ink1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39:56.861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1 257,'5'0,"0"1,0 0,0 0,0 1,0-1,0 1,0 0,-1 0,1 1,0-1,-1 1,5 4,53 47,-26-20,38 21,-51-40,0 2,-1 0,-1 2,36 39,-63-71,-5-7,2-1,-13-37,18 44,2 0,-1 0,2-1,0 1,1 0,0-1,1 1,4-23,-4 32,1 1,0-1,-1 1,1-1,1 1,-1 0,1-1,0 1,-1 1,2-1,-1 0,0 1,1-1,0 1,0 0,0 0,0 1,0-1,0 1,1 0,-1 0,1 0,-1 1,1 0,0 0,0 0,-1 0,10 0,0 1,0 1,1 0,-1 0,0 2,0 0,0 0,-1 1,1 1,-1 0,0 1,0 1,15 10,2 2,-2 2,0 1,44 45,-49-41,25 37,-33-42,2-6,-17-15,0-1,1 1,-1 0,0 0,1 0,-1-1,0 1,0 0,1 0,-1-1,0 1,0 0,1 0,-1-1,0 1,0 0,0-1,0 1,1 0,-1-1,0 1,0 0,0-1,0 1,0 0,0-1,0 1,0-1,0 1,0 0,0-1,0 1,-7-43,-2 15,-18-58,-23-127,49 207,0 0,1 1,-1-1,1 0,0 0,1 1,0-1,0 0,0 1,0-1,1 1,0-1,0 1,3-7,-2 9,0 0,0-1,-1 1,2 0,-1 0,0 1,1-1,-1 1,1-1,0 1,-1 0,1 1,0-1,0 1,1-1,-1 1,0 1,0-1,8 0,1 0,1 1,0 1,0 0,-1 1,1 1,-1 0,1 0,-1 1,0 1,-1 1,1-1,13 10,0 1,-1 2,-1 0,0 2,29 31,-32-28</inkml:trace>
</inkml:ink>
</file>

<file path=ppt/ink/ink1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39:57.707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16 183,'-1'0,"1"0,-1 1,0-1,0 0,0 1,1-1,-1 1,0-1,0 1,1-1,-1 1,0-1,1 1,-1 0,1-1,-1 1,1 0,-1 0,1-1,-1 1,1 0,0 0,-1 0,1 0,0-1,0 1,0 0,-1 0,1 0,0 0,0 0,1 0,-1-1,0 1,0 0,0 0,0 0,1 0,-1 0,1 0,10 39,-6-28,1 0,1 0,0-1,1 0,0 0,1-1,0 0,0 0,1-1,0 0,1-1,0 0,0-1,1 0,22 10,15 3,2-1,83 18,-106-29,29 8,-34-9,0 0,1-1,-1-2,29 3,-50-7,0 0,0 0,1 0,-1 0,0 0,1-1,-1 1,0-1,0 1,1-1,-1 0,0 0,0 0,0 0,0 0,0-1,0 1,-1 0,1-1,0 1,2-5,-2 4,-1-1,0 0,1 0,-2 0,1-1,0 1,-1 0,1 0,-1 0,0 0,0-1,0 1,-1-6,-3-8,0 0,-1 0,-1 1,-12-24,5 14,-2 1,-1 0,0 1,-2 1,-1 1,-40-37,32 35,-1 2,-1 0,0 2,-2 2,-41-19,56 31,-1 2,0 0,0 0,0 2,-1 0,1 1,0 1,-28 3,9-1,10-2</inkml:trace>
</inkml:ink>
</file>

<file path=ppt/ink/ink1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39:59.244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0 209,'52'0,"121"5,-150-2,-1 0,0 2,1 1,-1 0,34 16,-5 3,-1 2,-2 3,-1 1,-1 3,50 47,-70-53,-25-28,0 1,-1 0,1 0,0-1,0 1,0 0,-1 0,1 0,-1 0,1 0,0 0,-1 0,0 0,1 1,-1-1,0 0,1 0,-1 0,0 0,0 0,0 1,0-1,0 0,0 0,0 0,-1 2,0-3,0 1,1-1,-1 0,0 0,0 0,1 0,-1 0,0 0,0 0,1-1,-1 1,0 0,0 0,1-1,-1 1,0 0,1-1,-1 1,0 0,1-1,-1 1,1-1,-1 1,1-1,-1 0,1 1,-1-1,1 1,-1-2,-19-23,17 21,-42-62,3-3,-36-78,73 137,0 0,1 0,0 0,1 0,0-1,1 0,0 1,1-1,-1-19,2 26,1 0,0 0,-1 0,1 0,1 0,-1 0,0 1,1-1,0 0,0 1,0-1,0 1,1 0,-1 0,1 0,0 0,0 0,0 0,0 1,1 0,-1-1,0 1,1 0,0 1,-1-1,1 1,0-1,7 0,13-3,0 1,0 1,1 1,-1 1,1 1,-1 2,1 0,-1 2,0 0,31 10,-6 2,-1 1,-1 3,86 49,-105-52,-1 1,-1 1,0 2,-1 0,-2 2,35 41,-50-52</inkml:trace>
</inkml:ink>
</file>

<file path=ppt/ink/ink1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39:59.676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1,'5'0,"5"0,5 0,5 4,7 6,8 1,2 8,3 0,4 1,-2 1,1-2,-8-1,-4 2,-4 0,-2-2,-5-4</inkml:trace>
</inkml:ink>
</file>

<file path=ppt/ink/ink1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40:00.019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11,'0'-5,"0"0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10:00.209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845 1,'-9'1,"0"1,0 0,1 0,-1 1,1 0,-1 0,1 1,0 0,-12 8,-4 2,-46 25,3 2,1 3,3 3,-68 63,94-74,1 1,2 1,2 2,2 2,1 0,2 2,-31 70,50-94,0 0,1 1,2-1,0 1,1 0,-2 35,5-50,1 1,0-1,1 0,0 1,0-1,0 0,1 1,-1-1,2 0,-1 0,1 0,-1 0,2-1,-1 1,1-1,-1 0,2 0,-1 0,0 0,1-1,0 0,0 0,0 0,1-1,8 5,4 0,0-1,0 0,1-2,21 4,-30-7,0 0,0-1,1 0,-1-1,0 0,1-1,-1 0,0-1,14-3,-20 3,1-1,0 1,-1-1,1 0,-1 0,0-1,0 1,0-1,-1 0,1 0,-1 0,0 0,5-10,29-68,-27 55,132-355,-113 299,-4-2,17-107,-35 159,-7 33,0-1,0 1,1-1,-1 0,0 1,0-1,0 1,1-1,-1 1,0-1,0 1,1-1,-1 1,1-1,-1 1,0 0,1-1,-1 1,1 0,-1-1,1 1,-1 0,1-1,-1 1,1 0,-1 0,1 0,-1 0,1-1,0 1,-1 0,1 0,-1 0,1 0,-1 0,1 0,0 0,-1 1,1-1,-1 0,1 0,-1 0,1 1,-1-1,1 0,-1 0,1 1,-1-1,1 0,-1 1,1-1,-1 1,0-1,1 0,0 2,32 29,-25-23,135 124,34 33,-104-90,0-3,89 116,-108-88,-40-78</inkml:trace>
</inkml:ink>
</file>

<file path=ppt/ink/ink1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40:00.523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482 1,'-7'0,"1"1,0 1,0-1,0 1,0 0,0 0,0 1,0 0,1 0,-7 4,-54 43,57-43,-37 30,3 2,-73 84,100-104,1 2,1-1,0 2,2 0,0 0,2 1,0 0,2 1,-8 34,15-51,0 0,1 1,-1-1,1 0,1 1,-1-1,1 1,1-1,-1 0,1 0,0 0,1 0,0 0,0 0,0-1,1 1,0-1,0 0,1 0,0 0,0-1,0 0,0 0,1 0,0 0,0-1,0 0,10 4,17 8,1-1,1-1,0-2,54 10,-38-9,-22-5,5 2,65 10,-89-19,0 0,0 0,0-1,0-1,0 0,-1 0,1-1,0 0,-1-1,1 0,12-6,-2-1</inkml:trace>
</inkml:ink>
</file>

<file path=ppt/ink/ink1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40:01.227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1 904,'1'-1,"1"1,0-1,-1 0,1 0,-1 1,1-1,-1 0,0 0,1 0,-1 0,0-1,0 1,1 0,-1 0,0-1,0 1,-1-1,1 1,0-1,1-2,15-37,-15 34,11-32,-1-1,-3 0,-1 0,4-64,-9-166,-5 172,2 75,-3-70,2 88,1-1,-1 1,0 0,-1 0,1 0,-1-1,0 1,0 1,-1-1,1 0,-1 0,0 1,-6-7,9 11,-1-1,1 1,0-1,-1 1,1-1,0 1,-1 0,1-1,-1 1,1 0,-1-1,1 1,-1 0,1-1,-1 1,1 0,-1 0,1 0,-1-1,0 1,1 0,-1 0,1 0,-1 0,0 0,1 0,-1 0,1 0,-1 0,1 1,-1-1,0 0,1 0,-1 0,1 1,-1-1,1 0,-1 1,1-1,-1 0,1 1,0-1,-1 0,1 1,-1-1,1 1,0-1,-1 1,1-1,0 1,0-1,-1 1,1 0,0-1,0 1,0-1,0 1,0-1,0 1,0 0,0 0,-1 3,0 0,1 0,0 1,0-1,0 0,1 0,1 7,1-3,0 0,1 0,0 0,1-1,0 1,0-1,0 0,1-1,0 0,12 10,9 6,42 24,-33-22,153 97,167 124,-348-238,1 0,-1 1,0 0,-1 0,0 1,0 0,5 10,-10-15,0 0,-1-1,1 1,-1 0,0 0,0 0,0 0,-1 0,1 0,-1 0,0 0,0 0,0 0,-1 0,0 0,1 0,-1 0,-1-1,1 1,-1 0,1 0,-4 5,-9 11,0 0,-2-1,-25 25,-9 9,32-30</inkml:trace>
</inkml:ink>
</file>

<file path=ppt/ink/ink1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40:03.129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1,'8'10,"0"0,-1 1,0 0,0 0,8 24,5 5,77 148,137 229,-205-374,1-2,3-1,1-2,2-1,1-1,2-3,51 36,-55-49,1-2,0-1,1-1,1-2,0-2,1-2,0-1,55 5,41-3,153-7,-204-5,244-6,0-14,373-73,-671 89,-22 5,0-1,1-1,-1 1,0-1,0-1,0 0,-1 0,1 0,-1-1,1 0,11-9,113-92,-89 74,-1-2,-2-2,61-68,-99 101,-1 0,1 0,0 0,0-1,-1 1,0-1,1 1,-1-1,0 1,0-1,0 0,-1 1,1-1,-1 0,1 0,-1-4,-1 4,0 1,0 0,0 0,0 0,0 0,0 0,0 1,-1-1,1 0,-1 1,0-1,1 1,-1-1,0 1,0 0,0-1,0 1,0 0,0 1,0-1,-3-1,-52-18,-114-24,89 25,11 3,22 5,1-1,0-2,-51-24,98 38,0 0,0-1,-1 1,1 0,0-1,0 1,0-1,0 0,0 1,0-1,0 0,0 1,0-1,0 0,1 0,-1 0,0 0,0 0,1 0,-1 0,1 0,-1 0,0-3,2 4,0-1,-1 0,1 0,0 0,0 1,0-1,0 0,0 1,0-1,0 0,0 1,0 0,0-1,0 1,0 0,0-1,0 1,1 0,0 0,70-6,-69 6,429 3,107-3,-486-6,-39 4,-1 1,1 0,18 1,-31 0,0 1,0-1,0 0,0 0,0 1,0-1,0 1,0-1,0 1,0-1,-1 1,1-1,0 1,0 0,-1 0,1-1,0 1,-1 0,1 0,-1 0,1-1,-1 1,1 0,-1 0,0 0,0 0,1 0,-1 0,0 0,0 0,0 0,0 0,0 0,0 0,0 0,0 0,0 0,-1 1,-12 51,5-28,3 16,2 0,1 46,2-85,0 26</inkml:trace>
</inkml:ink>
</file>

<file path=ppt/ink/ink1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40:07.244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1 281,'2'4,"0"0,1 0,0 0,0-1,0 1,0-1,1 0,-1 0,1 0,0 0,-1 0,1-1,6 3,4 4,41 29,3-3,0-2,99 39,198 48,-341-116,0 0,0-1,1 0,-1-1,25 0,-35-2,-1-1,0 1,1 0,-1-1,0 0,0 0,0 0,0 0,0-1,0 1,0-1,0 1,0-1,-1 0,1 0,0-1,-1 1,0 0,0-1,0 1,0-1,0 0,0 0,-1 0,1 0,-1 0,0 0,0 0,0 0,0 0,0-4,3-19,-1-1,-2 1,0 0,-2-1,-1 1,-1-1,-7-26,-2 2,-2 0,-33-75,-12 6,68 132,1 1,-1-1,15 13,6 7,219 240,-233-253</inkml:trace>
</inkml:ink>
</file>

<file path=ppt/ink/ink1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40:08.058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0 118,'11'1,"0"0,0 0,0 1,-1 0,1 1,-1 1,0-1,0 1,0 1,0 0,-1 0,0 1,16 13,-4 0,-1 0,-1 1,-1 2,18 24,-31-44,-1-13,-2-30,0 12,2 18,0 0,0 0,1 0,1 0,0 1,0 0,1 0,0 0,1 1,0 0,1 1,0 0,0 0,0 1,14-9,-9 7,-1 1,2 0,-1 1,1 1,0 0,0 1,1 0,0 1,0 1,29-2,-32 6,-1 0,0 1,0 0,0 1,0 1,0 0,-1 0,0 1,0 0,0 1,0 1,-1-1,0 2,14 12,10 13,-1 1,41 58,-28-33,-20-20,-19-23</inkml:trace>
</inkml:ink>
</file>

<file path=ppt/ink/ink1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40:08.891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0,'2'1,"1"0,0 0,-1 0,1 0,-1 1,1-1,-1 1,0-1,0 1,3 3,6 3,123 86,-4 5,185 183,-297-262,28 28,-42-45,-1 0,1 0,0-1,0 1,0-1,0 1,0-1,0-1,1 1,5 1,-8-3,-1 0,1 0,-1 0,1 0,-1-1,0 1,1 0,-1-1,0 1,1-1,-1 0,0 1,0-1,1 0,-1 0,0 0,0 0,0 0,0 0,0 0,1-2,20-32,-15 22,6-8,0 0,1 1,1 1,1 0,1 1,1 1,0 1,1 0,0 2,1 0,1 1,1 1,-1 1,2 1,-1 1,1 0,1 2,0 1,37-5,-37 9,-1 0,1 1,-1 1,1 2,-1 0,1 2,-1 0,30 10,-44-11,0 1,0 0,0 0,-1 1,1 0,-1 1,0-1,-1 2,1-1,-1 1,0 0,-1 0,0 1,0 0,-1 0,1 1,-2-1,1 1,-2 0,1 0,-1 1,3 13,-5-18,-1 0,0 0,1 0,-2 0,1 0,-1 0,1 0,-1 0,-1 0,1-1,-1 1,0 0,0-1,0 1,-1-1,1 0,-1 1,0-1,0-1,-1 1,1 0,-1-1,0 0,0 1,0-2,-8 6,-13 6,0 0,-1-2,-44 14,37-14,-51 20,-126 30,174-54,7-1</inkml:trace>
</inkml:ink>
</file>

<file path=ppt/ink/ink1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40:09.747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407 69,'-26'0,"0"1,-40 6,55-4,-1 0,1 0,0 1,0 1,1 0,-1 0,1 1,-10 7,3 0,1 1,0 1,0 0,1 1,2 0,-17 26,22-31,1 1,0 1,1-1,0 1,1 0,0 1,1-1,1 1,0 0,-1 24,4-36,-1-1,1 1,0 0,0-1,0 1,0 0,0 0,1-1,-1 1,0 0,1-1,-1 1,1-1,0 1,-1 0,1-1,0 1,0-1,0 0,0 1,0-1,0 0,0 0,1 1,-1-1,0 0,1 0,-1 0,1-1,-1 1,1 0,-1 0,1-1,0 1,-1-1,1 0,0 1,2-1,0 0,0-1,1 1,-1-1,0 0,0-1,1 1,-1-1,0 1,0-1,-1-1,1 1,0 0,-1-1,5-3,27-33,0-1,-3-1,-2-2,36-65,-48 78,-1 0,-10 17,0 0,1 0,0 1,1 0,17-17,-24 27,0 0,1 0,-1 0,0 0,1 1,0 0,-1-1,1 1,0 0,0 0,0 0,0 1,-1-1,1 1,0 0,0-1,0 1,0 1,0-1,0 0,0 1,0-1,0 1,0 0,0 0,-1 0,1 0,0 1,-1-1,1 1,-1-1,1 1,2 3,126 110,-18-13,-92-86</inkml:trace>
</inkml:ink>
</file>

<file path=ppt/ink/ink1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40:10.440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0,'194'174,"-113"-105,-16-12,456 423,-439-396,116 130,-187-200</inkml:trace>
</inkml:ink>
</file>

<file path=ppt/ink/ink1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40:11.272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329 2,'-17'0,"9"-1,0 1,0-1,0 2,0-1,0 1,0 0,0 1,0-1,0 2,0-1,1 1,-1 0,1 1,0 0,-13 9,3 3,0 2,2 0,0 0,1 1,1 1,1 1,0-1,2 2,1 0,0 0,2 0,0 1,1 0,2 1,0-1,0 37,4-52,1 0,-1 1,2-1,-1 0,1 0,0 0,1 0,0 0,0 0,0-1,1 1,1-1,-1 0,1 0,0-1,0 0,13 12,-12-14,0 1,0-1,1-1,-1 1,1-1,0 0,0-1,0 0,0 0,0 0,0-1,0 0,1 0,-1-1,0 0,1 0,-1-1,0 0,1 0,11-4,-8 0,-1 0,0-1,0 0,0 0,-1-1,1 0,-2-1,1 0,-1 0,0-1,-1 0,11-18,30-31,-45 55,0 0,1 1,-1-1,0 1,1 0,-1 0,1 0,0 0,0 1,0-1,-1 1,1 0,1 0,-1 1,0-1,0 1,0 0,0 0,0 0,0 0,0 1,8 2,5 2,-1 1,0 1,0 0,17 12,-2-2,16 6,-2 3,70 52,-98-64</inkml:trace>
</inkml:ink>
</file>

<file path=ppt/ink/ink1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40:12.128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0 235,'8'1,"-1"0,0 0,0 0,0 1,0 0,0 1,0-1,0 1,0 1,-1-1,11 9,7 6,34 34,-32-28,22 22,-2 2,65 88,-95-121,-14-28,-13-36,9 43,-2-10,-96-417,99 429,0 0,1 0,-1 1,1-1,0 0,0 0,0 0,0 0,1 0,-1 1,1-1,0 0,1 0,-1 1,0-1,1 1,2-5,-1 6,-1 0,1 0,-1 0,1 1,0-1,0 1,0-1,0 1,0 0,0 0,0 0,0 1,0-1,0 1,1-1,-1 1,0 0,0 1,0-1,1 0,3 2,8 1,0 0,0 1,0 0,0 2,-1 0,17 9,81 54,-63-37,-9-7,-8-7,0 2,-2 1,0 1,-2 1,-1 2,26 29,-42-39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10:19.639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72 1040,'2'44,"2"-1,2 0,2 0,1 0,3-1,18 47,120 237,-141-308,65 131,8-3,194 263,-230-353,3-1,2-3,2-1,2-4,2-1,2-3,2-3,2-3,91 40,-88-53,-49-19,0 1,0 0,0 1,-1 1,19 12,-35-20,0 0,0 0,-1 0,1 1,0-1,0 0,-1 0,1 0,0 0,0 0,0 0,-1 0,1 0,0 0,0 1,0-1,-1 0,1 0,0 0,0 0,0 1,0-1,0 0,-1 0,1 0,0 1,0-1,0 0,0 0,0 1,0-1,0 0,0 0,0 0,0 1,0-1,0 0,0 0,0 1,0-1,0 0,0 0,0 1,0-1,0 0,0 0,0 0,1 1,-1-1,0 0,0 0,0 0,0 1,1-1,-1 0,0 0,0 0,0 0,0 0,1 1,-1-1,-21-1,8-4,0 0,0 0,0-1,1 0,0-1,0-1,1 0,-18-16,-77-86,105 109,-131-157,-209-331,-49-213,183 261,159 318,-55-216,89 277,-2 2,3-1,2-1,-3-101,14 150,1 0,1 0,0 0,0 1,9-25,-9 33,-1 0,1 0,0 0,0 0,0 0,0 1,1-1,-1 1,1-1,0 1,0 0,0 0,1 0,-1 1,1-1,-1 1,1-1,0 1,0 1,8-4,28 0,1 1,0 2,70 6,-18 0,-35-5,-27 0,0 1,56 8,-85-8,0 0,0 0,0 1,0-1,0 1,0-1,0 1,0 0,0-1,-1 1,1 0,0 0,0 1,-1-1,1 0,-1 0,1 1,-1-1,1 1,-1-1,0 1,0 0,0-1,0 1,0 0,0 0,0 0,0 0,-1 0,1 0,-1 0,0 0,1 0,-1 0,0 0,0 0,0 0,-1 0,1 0,0 0,-1 0,-1 4,-3 8,-1-1,0 1,-1-1,-17 23,16-23,-561 899,521-836,39-63</inkml:trace>
</inkml:ink>
</file>

<file path=ppt/ink/ink1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40:12.815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75 0,'-3'0,"0"0,0 1,1-1,-1 0,0 1,1 0,-1-1,0 1,1 0,-1 0,1 1,-1-1,1 0,0 1,0 0,-1-1,1 1,0 0,-2 3,1-1,1 0,-1 0,1 1,0-1,0 1,0-1,1 1,0 0,0-1,-1 8,1-3,0 1,1-1,1 0,-1 1,1-1,1 0,0 0,0 0,1 0,0 0,4 9,2-5,0 0,1-1,1 0,0 0,0-1,1 0,0-1,1-1,0 0,1-1,0 0,16 6,0-1,1-2,0 0,1-3,60 10,-10-13,-50-5</inkml:trace>
</inkml:ink>
</file>

<file path=ppt/ink/ink1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40:14.480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1258,'17'-1,"0"-2,-1 1,25-9,2 1,173-43,-210 51,0-1,0 0,0 0,0-1,-1 0,0 0,7-6,-11 9,0 1,-1-1,1 0,0 0,-1 1,1-1,0 0,-1 0,0 0,1 0,-1 0,1 1,-1-1,0 0,0 0,1 0,-1 0,0 0,0 0,0 0,0 0,0-1,-1 0,0 1,0 0,0 0,0 0,0 0,0 0,0 0,-1 0,1 0,0 1,0-1,-1 0,1 1,0-1,-1 1,1-1,-1 1,1 0,0 0,-3-1,-10-1,0 0,1 0,-1 2,0-1,0 2,1 0,-1 0,0 1,1 1,0 1,-1-1,1 2,1 0,-1 1,-11 7,13-7,2 1,-1 1,1 0,0 0,1 1,0 0,0 1,1 0,0 0,1 0,0 1,0 0,2 0,-1 0,1 0,1 1,-3 16,4-19,0 0,1 0,1 0,-1 1,2-1,-1 0,1 0,1 1,-1-1,1 0,1-1,0 1,0 0,1-1,0 1,5 7,-1-6,-1 0,1-1,1 0,0 0,0-1,1 0,0-1,0 0,0-1,23 11,-13-9,0 0,1-2,-1 0,1-2,0 0,0-1,1-1,-1-1,0-1,1-1,-1-1,0-1,37-9,-35 3,0-1,-1 0,1-2,-2-1,0-1,-1 0,25-24,119-130,-156 158,32-38,-3-2,-2-1,49-96,-83 146,0 0,0 0,-1 0,1 0,0 0,-1 0,1-1,-1 1,1 0,-1 0,0 0,1-1,-1 1,0 0,0 0,0-1,0 1,0 0,0 0,0-1,0 1,-1 0,1 0,0 0,-1-1,1 1,-1 0,1 0,-1 0,0 0,1 0,-1 0,0 0,0 0,0 0,1 0,-1 0,0 1,0-1,0 0,-1 1,1-1,0 0,0 1,0-1,0 1,-1 0,1-1,0 1,-3 0,-7-1,-1 0,0 0,0 2,-17 1,15 0,-10 0,1 2,1 1,-1 1,0 0,1 2,1 0,-1 2,-23 14,35-18,-1 0,1 1,0 1,0-1,1 1,0 1,1 0,-1 0,2 1,-1 0,2 0,-1 0,1 1,1 0,0 1,0-1,-3 15,8-22,-1-1,1 0,0 1,0-1,0 1,1-1,-1 1,1-1,-1 1,1-1,1 0,-1 1,0-1,1 0,-1 0,1 0,0 0,0 0,0 0,0-1,1 1,-1-1,1 1,0-1,-1 0,1 0,0 0,5 2,9 4,0 0,1-1,0-1,22 5,-13-4,26 7,1-3,0-2,1-2,74-1,-125-6,-1 1,0-1,0 0,0 0,1 0,-1-1,0 1,0-1,0 1,0-1,0 0,0 0,0-1,0 1,0 0,0-1,0 0,-1 0,1 0,-1 0,1 0,-1 0,0-1,0 1,0-1,0 1,-1-1,1 0,-1 0,1 0,-1 0,0 0,0 0,0 0,0 0,-1 0,0 0,1 0,-1-1,0-3,2-133,-6 0,-32-200,23 254,-4 2,-33-102,33 139,-1 1,-2 1,-2 0,-2 2,-40-54,62 94,-1 0,1 0,-1 0,1 0,-1 1,0-1,0 1,0 0,0 0,0 0,-1 0,1 1,-4-2,6 3,0 0,0-1,0 1,0 0,1 0,-1 0,0 0,0 1,0-1,0 0,0 0,1 0,-1 1,0-1,0 0,0 1,1-1,-1 1,0-1,0 1,1-1,-2 2,1-1,0 1,0 0,-1 0,1 0,0 0,1 0,-1 0,0 0,1 0,-1 1,1-1,-1 4,2 10,0 0,1 0,0-1,2 1,0 0,0-1,2 0,9 20,-1 2,195 468,-193-479,1-2,1 0,1-1,1 0,1-2,38 30,-34-29,0 0,-2 1,0 2,36 51,-50-61</inkml:trace>
</inkml:ink>
</file>

<file path=ppt/ink/ink1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40:15.497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1,'19'22,"0"2,-2 0,23 39,-8-11,375 527,-405-575,1-1,0 1,0-1,1 0,-1 0,0 0,1-1,0 1,0-1,-1 0,1 0,1 0,-1-1,0 1,0-1,1 0,-1 0,0-1,1 1,-1-1,1 0,-1 0,1 0,-1-1,0 0,1 0,7-2,3-3,0 0,-1-2,1 1,-1-2,-1 0,17-14,-12 9</inkml:trace>
</inkml:ink>
</file>

<file path=ppt/ink/ink1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40:16.158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73 0,'-9'11,"1"0,1 0,0 1,0-1,1 2,1-1,0 1,1-1,0 1,1 1,0-1,1 0,0 1,1-1,1 1,0-1,1 1,1-1,5 26,-2-27,1 1,0-1,1 0,0-1,0 0,2 0,-1-1,1 1,0-2,1 0,1 0,-1 0,1-2,19 12,17 6,1-2,66 23,-108-44,60 23,1-2,1-3,1-4,117 14,-182-30,-1 1,1-1,-1 0,0 0,1 0,-1-1,0 1,1-1,-1 0,0 0,0 0,0 0,1 0,-1-1,-1 0,5-2,-6 2,0 1,0-1,0 0,0 0,0 0,-1 0,1 0,0 0,-1 0,0 0,1 0,-1 0,0 0,0 0,0 0,0 0,-1 0,1 0,-1 0,1 0,-1 0,1 0,-1 0,0 1,0-1,0 0,-3-3,-11-23,-2 1,-1 1,-1 0,-1 1,-33-30,16 20,-2 2,-69-46,72 56,-20-14,-1 2,-71-30,122 61,-1 1,0 1,0-1,0 1,0 1,0-1,0 1,0 0,0 1,-1 0,1 0,0 0,-11 3,3 4</inkml:trace>
</inkml:ink>
</file>

<file path=ppt/ink/ink1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40:17.273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197 0,'-5'2,"0"1,0-1,0 1,1 0,-1 0,1 0,0 0,0 1,0 0,0 0,-5 8,1-4,-9 10,1 1,1 1,1 0,0 1,1 1,-11 27,21-43,0 0,1 1,0-1,0 1,0 0,1 0,0 0,0 0,1 0,0-1,0 1,0 0,1 0,0 0,0 0,1 0,0-1,0 1,1-1,0 1,0-1,0 0,1 0,0 0,0-1,8 9,0-4,-1-1,2 0,-1-1,1 0,0-1,0-1,1 0,0-1,0 0,19 3,21 2,78 5,-79-10,-4 1,-28-2,0-1,0-1,0-1,0-1,0 0,38-7,-59 7,1 0,-1 0,1-1,-1 1,1 0,-1 0,0 0,1 0,-1 0,1-1,-1 1,1 0,-1 0,0-1,1 1,-1 0,0 0,1-1,-1 1,0-1,1 1,-1 0,0-1,0 1,1-1,-1 1,0 0,0-1,0 1,1-1,-1 1,0-1,0 1,0-1,0 1,0-1,0 1,0-2,-15-16,-27-9,-138-74,67 28,98 62,0-1,1 0,0-1,1 0,-12-18,24 30,0 0,-1 0,1 0,0 0,0-1,1 1,-1 0,0-1,0 1,1-1,-1 1,0-1,1 1,0-1,-1 1,1-1,0 1,0-1,0 0,0 1,0-1,0 1,0-1,1 0,-1 1,0-1,1 1,-1-1,1 1,0 0,1-3,0 3,0 0,0 0,0 1,0-1,0 0,0 1,0-1,1 1,-1 0,0 0,0 0,1 0,-1 0,0 0,0 0,1 1,-1-1,0 1,0 0,0 0,0-1,3 3,27 13,0 2,-1 1,0 1,29 28,23 14,65 36,87 63,-212-143</inkml:trace>
</inkml:ink>
</file>

<file path=ppt/ink/ink1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40:18.339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386 617,'-28'-1,"17"0,-1 1,1 0,0 0,-20 4,28-3,1 0,-1-1,1 1,-1 0,1 0,0 0,0 1,-1-1,1 1,0-1,0 1,0 0,0-1,1 1,-1 0,0 0,1 0,0 0,-1 1,1-1,0 0,0 1,0-1,0 1,1-1,-1 3,-2 13,0 1,2-1,0 1,4 31,-3-43,1 1,0-1,1 0,-1 0,1 0,1 0,-1 0,1 0,1 0,-1-1,1 0,0 1,0-2,10 11,-12-14,1 0,-1 0,0-1,1 1,-1-1,1 0,-1 0,1 0,0 0,-1 0,1 0,0-1,0 1,0-1,0 0,-1 0,1 0,0 0,0 0,0-1,-1 0,1 1,0-1,0 0,-1 0,1 0,-1 0,1-1,-1 1,1-1,3-3,-2 1,0 0,0 0,0 0,0-1,-1 1,1-1,-1 0,-1 0,1 0,-1 0,1 0,-2-1,1 1,0-1,0-6,-1-16,-1-1,-1 1,-2-1,-1 1,-1 0,-1 1,-1-1,-2 1,-20-45,-10-7,-87-133,102 179,-1 1,-2 1,-1 1,-38-31,51 45,25 18,27 20,56 50,-3 4,88 96,49 43,-196-190,-19-17,-1 2,1-1,-1 1,-1 1,0 0,-1 0,12 18,-15-13</inkml:trace>
</inkml:ink>
</file>

<file path=ppt/ink/ink1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40:18.965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1,'1'24,"2"1,10 43,2 11,27 546,-40 3,-3-423,-3-71,-35 213,34-313</inkml:trace>
</inkml:ink>
</file>

<file path=ppt/ink/ink1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40:19.855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0 411,'8'1,"0"1,-1-1,1 1,-1 1,1-1,-1 1,0 0,0 1,0 0,-1 0,1 0,-1 1,8 7,9 9,37 45,27 38,98 152,-184-254,0-1,0 1,0 0,0 0,0 0,0 0,0 0,0 0,-1 0,1 0,-1 1,0-1,1 0,-1 0,0 0,0 0,-1 3,1-4,-1 0,1 0,-1 0,0 0,1 0,-1 0,0 0,0 0,0 0,1 0,-1-1,0 1,0 0,0-1,0 1,0-1,0 1,-1-1,1 1,0-1,0 0,-2 1,-4-1,1 1,-1-1,0 0,1-1,-1 1,0-1,1-1,-1 1,-10-5,-4-4,1 0,1-1,-1-2,2 0,0 0,0-2,1 0,1-1,1-1,-18-25,18 23,2-1,0-1,1 0,1-1,1 0,2-1,0 0,1 0,-6-37,12 46,0 0,1-1,0 1,1 0,1 0,0 0,1 0,0 1,1-1,1 1,0 0,1 0,0 0,1 1,14-19,8-5,1 1,3 2,50-42,10-9,-90 81,0-1,1 1,-1 0,1 1,-1-1,1 0,6-2,-9 5,-1 0,1 0,-1-1,1 1,-1 0,1 0,-1 0,1 0,-1 0,1 0,-1 0,1 0,-1 0,1 1,-1-1,1 0,-1 0,1 0,-1 1,0-1,1 0,-1 0,1 1,-1-1,0 0,1 1,6 23,-7 3,-1 0,-2 0,0-1,-2 1,-10 35,-5 1,-29 62,40-105,0-1,-2 0,0 0,-1-1,-1 0,-26 28,17-26</inkml:trace>
</inkml:ink>
</file>

<file path=ppt/ink/ink1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40:20.624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101 1,'-2'1,"0"0,0-1,0 1,0 1,0-1,0 0,0 0,0 1,0-1,1 1,-1 0,1-1,-1 1,1 0,-1 0,1 0,0 0,-1 4,-19 40,8-1,2 1,3 0,1 1,2 0,2 85,4-117,1 1,0-1,1 0,1 1,0-1,1-1,0 1,15 27,-16-35,0 0,1 0,-1 0,2 0,-1-1,0 0,1 0,0-1,1 1,-1-1,1 0,0-1,0 0,1 0,-1 0,1-1,0 0,11 2,-17-5,0 1,0-1,0 0,0 0,0 0,0 0,0 0,0-1,0 1,1-1,-2 1,1-1,0 0,0 0,0 0,0 0,0 0,-1 0,1 0,0-1,1-1,0 0,0-1,0 0,-1 0,1 0,-1 0,0-1,0 1,-1 0,2-6,1-6,-2 0,1 0,-2 0,-1-27,-3 6,-3 0,-1 1,-1 0,-2 0,-2 0,-1 2,-35-66,39 86,1 0,-2 0,0 1,-1 0,0 1,-1 0,-21-16,13 15</inkml:trace>
</inkml:ink>
</file>

<file path=ppt/ink/ink1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40:21.605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1 490,'1'6,"-1"0,2 0,-1 1,1-1,0 0,0 0,0 0,1-1,0 1,0-1,6 8,49 56,-46-55,43 50,59 61,-113-124,0 1,1-1,-1 1,1-1,-1 0,1 0,0 1,-1-1,1 0,0 0,0-1,0 1,0 0,-1-1,1 1,0-1,0 1,0-1,4 0,-5 0,0-1,0 0,0 1,0-1,1 0,-1 0,0 1,-1-1,1 0,0 0,0 0,0 0,0 0,-1-1,1 1,0 0,-1 0,1 0,-1-1,0 1,1 0,-1-2,3-11,-2-1,1 1,-2-1,0-16,-1 22,-1-57,1-105,1 170,0-1,0 0,1 0,-1 0,0 0,0 1,1-1,-1 0,1 0,0 0,-1 1,1-1,0 0,0 1,0-1,0 1,0-1,1 1,-1 0,0-1,1 1,-1 0,1 0,-1 0,1 0,-1 0,3-1,0 1,0 1,0-1,0 1,0 0,0 0,0 0,0 1,0-1,0 1,0 0,0 0,4 2,14 6,0 1,0 1,24 17,-42-26,147 104,-150-105,0 0,1 0,-1 0,0 0,1 0,-1 0,0-1,1 1,-1 0,1-1,0 1,-1-1,1 0,-1 1,1-1,0 0,-1 0,1 0,0 0,-1 0,1 0,-1 0,4-2,-4 1,0 0,0 0,0-1,-1 1,1 0,0-1,-1 1,1-1,-1 1,1-1,-1 1,0-1,0 1,0-1,1 1,-2-1,1 1,0-1,-1-2,-1-13,-2 0,0 0,-8-17,-54-142,-42-126,94 261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10:20.39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65 24,'0'-4,"-8"-2,-8 0,-4 2,0 1</inkml:trace>
</inkml:ink>
</file>

<file path=ppt/ink/ink1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40:23.103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1214,'85'1,"96"-3,-179 2,0 0,1 0,-1 0,0 0,0 0,0-1,0 1,0-1,0 1,0-1,0 0,0 0,0 0,-1 0,1 0,0 0,0 0,-1-1,1 1,-1-1,1 1,-1-1,0 0,0 1,1-1,-1 0,0 0,0-2,0 1,-2 1,1 0,0 0,0-1,-1 1,1 0,-1 0,0 0,0 0,1 0,-1 0,-1 0,1 0,0 0,0 0,-1 0,1 1,-1-1,1 0,-1 1,0 0,0-1,0 1,0 0,1 0,-4-1,-1-2,0 2,0-1,0 1,0-1,0 2,0-1,-1 1,1 0,-1 0,1 0,-1 1,1 0,-1 1,1-1,0 1,-1 1,1-1,0 1,-1 0,1 0,0 1,1 0,-1 0,-7 5,7-3,0-1,1 1,-1 0,1 0,0 0,1 1,-1 0,1 0,1 0,-1 0,1 1,0 0,0-1,1 1,-1 0,2 0,-1 0,1 1,0-1,1 0,0 14,0-16,1 1,0-1,0 0,0 0,1 1,0-1,0 0,0 0,0-1,1 1,0 0,0-1,0 0,7 7,-4-5,1 0,0-1,1 1,-1-2,1 1,0-1,0 0,10 3,6 0,1-1,1 0,-1-2,1-1,28-1,-34-1,0-2,1-1,-1 0,-1-1,1-2,0 0,36-14,-29 6,-1-1,0-1,-1-1,41-35,-20 11,-2-3,-1-1,-3-1,-2-3,-1-1,-3-2,-2-1,-3-2,26-64,-31 56,-3-1,-3-2,-3 1,-2-2,-4 0,-2 0,-3-1,-6-77,2 143,0-8,-1 1,1-1,-2 0,1 0,-6-13,7 20,-1 1,0 0,1-1,-1 1,0-1,0 1,0 0,0 0,0 0,0-1,0 1,-1 0,1 0,0 1,-1-1,1 0,0 0,-1 1,1-1,-1 0,1 1,-1 0,1-1,-1 1,1 0,-1 0,0 0,1 0,-1 0,1 0,-1 0,0 0,1 1,-1-1,1 1,-1-1,1 1,-3 1,-11 5,0 0,1 1,-1 1,2 1,-1 0,-20 21,-68 79,102-110,-30 37,1 1,3 0,1 2,2 1,-21 52,32-65,2-1,2 1,0 1,2 0,1 0,1 0,2 0,0 1,5 43,-1-61,0 0,1 0,0 0,1-1,1 1,-1-1,2 0,0 0,0-1,1 0,0 0,0 0,1-1,14 12,9 5,1-1,2-2,35 20,20 12,-72-44,20 15,0 1,52 49,-81-68,0 1,0-1,-1 1,0 0,-1 1,0 0,-1 0,1 0,-2 1,0-1,0 1,-1 0,0 0,-1 1,2 18,-5-22,0 1,-1-1,1 0,-2 0,1 0,-1 0,0 0,-8 13,6-12,1 0,0 0,0 1,1 0,1-1,-3 12,5-3,0 0,1-1,0 1,2-1,0 1,1-1,1 0,0 0,1-1,1 1,1-1,0-1,1 1,0-2,23 27,-30-39,0 1,0 0,0-1,0 0,1 1,-1-1,1 0,0 0,-1-1,1 1,0-1,0 1,0-1,0 0,0 0,1 0,-1 0,0-1,0 1,1-1,-1 0,0 0,0 0,1 0,-1-1,0 1,0-1,1 0,-1 0,0 0,0 0,0-1,0 1,0-1,-1 0,4-2,0-1,0 0,-1-1,1 0,-1 0,0-1,-1 1,0-1,0 0,0 0,-1 0,0-1,0 1,2-16,-1 1</inkml:trace>
</inkml:ink>
</file>

<file path=ppt/ink/ink1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40:29.474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5,'3'1,"-1"1,1 0,-1 0,1 0,-1 1,0-1,0 1,0-1,0 1,0 0,-1-1,1 1,-1 0,0 0,1 4,4 4,32 54,3-3,3-2,54 58,-63-80,2-2,1-1,2-2,1-1,1-3,2-1,1-3,89 38,-72-40,2-3,0-3,1-2,0-4,1-2,97 0,7-15,328-57,-252 25,458-99,-574 106,288-76,-361 93,1 2,0 3,60-2,175 9,-25 1,-82-23,-183 24,-24 1,0-2,1 0,-1-1,-39-9,20 3,-381-88,68 13,295 73,32 6,1 0,-1-2,1-1,-32-13,56 20,-1-1,1 1,-1-1,1 1,-1-1,1 0,0 1,-1-1,1 0,0 0,0 0,0 0,0 0,0-1,0 1,0 0,0 0,0-1,0 1,1 0,-1-1,0 1,0-3,2 3,-1 0,1 0,-1 0,1-1,0 1,-1 0,1 0,0 0,0 0,0 0,-1 0,1 0,0 0,0 1,1-1,-1 0,0 0,0 1,0-1,2 0,9-4,0 1,0 0,0 1,16-2,87-5,206 8,-159 5,-134-3,98 5,-116-4,0 0,0 1,0 0,-1 1,1 0,-1 1,1 0,-1 0,16 11,-22-12,0 0,-1 0,1 0,-1 0,1 1,-1 0,0-1,0 1,-1 0,1 0,-1 0,0 0,0 0,0 0,0 0,-1 1,0-1,1 0,-2 0,0 7,-1 10,-1 0,-11 36,10-44,-92 270,95-280,-9 25,1 0,0 1,-4 39,-7 32,17-78</inkml:trace>
</inkml:ink>
</file>

<file path=ppt/ink/ink1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40:30.612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61 656,'13'0,"1"2,0 0,-1 0,0 1,1 1,-1 0,-1 1,24 12,5 6,47 36,-47-31,203 158,-180-134,-62-51,-1 0,1 0,-1 0,1 1,-1-1,0 0,0 0,0 1,0-1,0 1,0-1,0 1,0 0,0-1,-1 1,1 0,-1-1,1 4,-1-5,0 0,0 1,0-1,0 0,-1 1,1-1,0 0,0 0,0 1,-1-1,1 0,0 0,0 0,0 1,-1-1,1 0,0 0,0 0,-1 0,1 1,0-1,-1 0,1 0,0 0,-1 0,1 0,0 0,0 0,-1 0,1 0,0 0,-1 0,0 0,-22-8,-19-16,0-2,-71-59,-66-78,158 143,-17-16,1-2,1-2,-37-55,61 77,1 0,1-1,1 0,0-1,1 1,2-2,0 1,1-1,1 0,1 0,-1-23,4 26,0 1,1-1,1 1,1-1,0 1,1 0,1 0,1 0,11-22,-14 33,0 1,1-1,-1 0,2 1,-1 0,0 0,1 0,0 0,0 1,1 0,-1 0,1 0,0 1,0-1,0 1,0 1,1-1,-1 1,1 1,-1-1,1 1,0 0,0 0,-1 1,1 0,0 0,8 2,-6 0,-1 0,0 0,0 1,0 0,0 0,0 1,-1 0,0 1,0-1,0 1,0 1,-1-1,1 1,-2 0,1 1,-1-1,8 12,6 13,-1 1,25 58,-33-67,-10-21,6 9,-1 0,-1 1,0 0,0 0,1 13,-5-21,0 0,1 0,-2 0,1-1,0 1,-1 0,0 0,0 0,0-1,0 1,-1 0,1-1,-1 1,0-1,0 0,0 1,-1-1,1 0,-1 0,-4 4,-44 33,26-24</inkml:trace>
</inkml:ink>
</file>

<file path=ppt/ink/ink1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40:32.772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760 256,'-41'-1,"1"2,-1 1,1 2,0 2,0 1,-42 15,-114 55,163-62,1 2,0 1,-53 41,80-54,0-1,0 1,1 0,-1 0,1 0,0 0,1 1,-1-1,1 1,0 0,0 0,1 1,0-1,-3 11,5-13,0-1,0 0,0 1,0-1,1 0,-1 1,1-1,0 0,0 0,0 0,0 1,0-1,1 0,0 0,-1-1,1 1,0 0,0-1,1 1,-1-1,0 1,1-1,0 0,-1 0,1 0,0-1,0 1,0-1,0 1,5 0,21 9,0-2,1-1,0-1,0-2,35 2,156-3,-219-4,128-2,172-26,-294 27,0 0,0 0,-1-1,1-1,-1 1,0-1,0 0,0-1,0 0,7-5,-12 7,1-1,-1 0,1 1,-1-1,0 0,0-1,-1 1,1 0,0 0,-1-1,0 1,0-1,0 1,0-1,-1 1,1-1,-1 0,0 1,0-1,0 0,-1 1,1-1,-2-5,-3-7,0-1,-1 1,0 0,-2 1,0-1,0 1,-1 1,-1 0,-1 0,0 1,0 0,-1 1,-1 1,-15-12,-2 1,-1 0,0 2,-2 2,0 1,-52-19,76 33,-44-20,52 23,0 0,1-1,-1 1,0-1,0 1,1-1,-1 1,0-1,0 1,1-1,-1 0,1 1,-1-1,1 0,-1 0,1 1,-1-1,1 0,-1 0,1 0,0 1,0-1,-1 0,1 0,0 0,0 0,0 0,0 0,0 0,0 0,0 1,0-1,1 0,-1 0,0 0,0 0,1 0,-1 1,0-1,1 0,-1 0,1 0,-1 1,1-1,0 0,-1 1,1-1,0 1,-1-1,1 0,0 1,1-1,15-10,0 1,0 1,1 1,27-9,-19 8,-6 3,0 0,1 2,0 0,0 2,0 0,0 2,1 0,29 4,-46-3,-1 0,1 0,-1 0,0 1,1 0,-1 0,0 0,0 0,0 0,0 1,-1 0,1 0,-1 0,0 0,1 0,-1 1,-1-1,4 7,4 6,-1 1,-1 0,8 23,-1-2,2 1,1-1,3-1,0-1,49 61,-59-86,0 1,0-1,1-1,1 0,-1-1,2-1,13 8,-17-11,-1-2,1 1,0-1,0 0,0-1,1 0,-1-1,0 0,1 0,-1-1,18-3,-27 3,1 0,-1 0,1 0,-1 0,1 0,-1-1,0 1,1 0,-1-1,0 1,1-1,-1 0,0 1,0-1,1 0,-1 0,0 0,0 0,0 0,0 0,0 0,0 0,1-2,-2 1,0 1,0-1,0 1,0 0,0-1,0 1,-1-1,1 1,-1-1,1 1,-1 0,1-1,-1 1,1 0,-1-1,0 1,0 0,-1-2,-8-8,-1 1,1 0,-19-13,22 17,-104-74,70 52,0-2,-66-63,99 84,1 0,-1-1,1 0,1 0,0 0,1-1,-1 0,2 0,0-1,0 1,1-1,1 1,-3-22,6 31,-1-1,0 1,0 0,1 0,-1 0,1-1,0 1,0 0,0 0,0 0,0 0,0 0,0 0,1 0,-1 1,1-1,-1 0,1 1,0-1,-1 1,1 0,0-1,0 1,0 0,0 0,0 0,0 1,0-1,1 0,2 0,9-2,-1 1,1 1,-1 0,15 1,-15 0,132 2,265 38,-284-15,-2 6,-1 5,179 78,-294-111,0 0,-1 1,1 0,-1 0,0 1,0 0,12 11,-18-14,0 0,1 0,-1 0,0 0,0 0,0 0,0 0,-1 0,1 0,0 0,-1 1,0-1,1 0,-1 0,0 1,0-1,0 0,-1 0,1 1,0-1,-1 0,1 0,-1 0,0 1,0-1,0 0,0 0,0 0,0 0,-1-1,1 1,-1 0,-2 2,1 0,0 0,0 0,0 0,-1-1,0 1,1-1,-1 0,-1 0,1-1,0 1,-1-1,1 0,-1 0,1 0,-1-1,0 1,0-1,0 0,0-1,-5 1,4-2,-1 0,1 0,0-1,0 0,0 0,0 0,1-1,-1 0,1 0,0-1,-1 1,1-1,1 0,-1 0,-6-9,-14-17,2-1,1-1,2-1,1 0,-19-51,31 68,1-1,1 0,0 0,1 0,-2-31,5 33</inkml:trace>
</inkml:ink>
</file>

<file path=ppt/ink/ink1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40:33.729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0 504,'35'1,"0"2,-1 2,50 12,101 38,-101-29,75 29,-73-24,114 25,-196-55,0 0,0 0,-1 0,1-1,0 0,0 0,0 0,0 0,-1 0,1-1,0 1,0-1,-1 0,1 0,0-1,3-1,-5 1,0 0,0-1,0 1,0 0,-1-1,1 1,-1-1,0 0,1 0,-1 1,0-1,-1 0,1 0,0 0,-1 0,0 0,0 0,0 0,0 0,-1-6,-30-474,28 304,3 156</inkml:trace>
</inkml:ink>
</file>

<file path=ppt/ink/ink1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40:34.410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192 1,'-8'0,"-1"2,1-1,0 2,0-1,-1 1,2 0,-1 0,0 1,1 0,-1 1,1-1,1 1,-1 1,1-1,-1 1,2 0,-1 1,-8 12,9-12,0 0,0 0,0 1,1 0,0 0,1 0,0 0,0 1,1-1,0 1,0-1,1 1,0 0,0 0,1 0,1-1,2 19,-2-24,1 1,0-1,0 0,0 1,0-1,1 0,-1 0,1 0,0-1,-1 1,1-1,1 1,-1-1,0 0,0 0,1-1,-1 1,1-1,0 1,-1-1,1 0,0-1,-1 1,1-1,5 1,13 1,1-1,-1-2,23-2,-34 2,10 0,0-1,-1-1,1-1,-1 0,37-15,-56 19,0 0,-1-1,1 1,0 0,-1-1,1 1,0 0,-1-1,1 1,-1-1,1 1,0-1,-1 1,1-1,-1 0,1 1,-1-1,0 0,1 1,-1-1,0 0,1 1,-1-1,0 0,0 0,0 1,0-1,0 0,0 0,0 0,0 1,0-1,0 0,0 0,0 1,0-1,-1 0,1 0,0 1,-1-1,1 0,0 1,-1-1,1 0,-1 1,1-1,-1 1,1-1,-1 1,1-1,-1 1,0-1,1 1,-1-1,0 1,1 0,-2-1,-45-25,42 24,-21-8,0 1,-49-10,32 9,16 3</inkml:trace>
</inkml:ink>
</file>

<file path=ppt/ink/ink1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40:34.905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1,'0'4,"5"2,5 8,9 10,7 10,7 7,10 6,11 7,10 8,1 1,0-1,-9-7,-8-8,-5-4,-8-10</inkml:trace>
</inkml:ink>
</file>

<file path=ppt/ink/ink1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40:35.395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1,'1'6,"1"0,1 0,-1 0,1-1,0 1,0-1,0 0,1 1,0-2,0 1,7 6,0 2,194 228,260 236,-426-444,-7-7</inkml:trace>
</inkml:ink>
</file>

<file path=ppt/ink/ink1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40:35.939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98,'0'-4,"0"-6,4-1,6-3,6 1,4 2,-2 0,1 1,2 2,-4 3</inkml:trace>
</inkml:ink>
</file>

<file path=ppt/ink/ink1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40:36.909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179 18,'0'-1,"0"0,0 1,0-1,0 0,-1 0,1 0,0 1,0-1,-1 0,1 1,-1-1,1 0,-1 1,1-1,-1 0,1 1,-1-1,1 1,-1-1,0 1,1-1,-1 1,0 0,0-1,1 1,-1 0,0-1,0 1,1 0,-1 0,0 0,0 0,0 0,1 0,-1 0,0 0,0 0,0 0,1 0,-1 0,0 1,0-1,1 0,-1 1,0-1,1 0,-1 1,0 0,-37 18,26-7,2 0,-1 0,2 1,0 1,0-1,1 1,1 1,0 0,1 0,1 0,0 0,1 1,1 0,0 0,2 0,-1 28,2-43,0 0,-1 1,1-1,0 1,0-1,1 0,-1 1,0-1,0 0,1 1,-1-1,1 0,-1 1,1-1,-1 0,1 0,0 0,0 1,0-1,0 0,-1 0,1 0,1 0,-1 0,0-1,0 1,0 0,0 0,0-1,1 1,-1-1,0 1,1-1,-1 0,0 1,1-1,-1 0,1 0,1 0,0 0,0-1,0 0,0-1,0 1,0 0,-1-1,1 1,0-1,-1 0,1 0,-1 0,0 0,0 0,0-1,0 1,3-6,28-63,-28 57,1 0,0 0,1 1,12-18,-16 28,0 0,1 0,-1 1,1 0,-1 0,1 0,-1 0,1 0,0 1,0-1,0 1,0 0,0 0,0 1,0-1,6 1,2-1,0 1,0 1,0 0,16 3,-4 2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10:21.82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2120 510,'-15'-2,"1"1,-1-2,1 0,-14-4,-29-7,-23 5,1 3,-1 3,1 4,-1 4,1 3,0 3,1 4,1 3,-90 34,75-18,1 5,3 3,1 4,2 4,3 4,2 3,-78 72,114-89,1 3,2 1,3 2,-38 57,64-84,0 0,1 1,1 0,1 0,1 1,1 1,0-1,2 1,1 0,0 1,2-1,0 1,2-1,2 26,-2-45,0-1,1 1,-1-1,1 1,-1-1,1 1,0-1,0 0,0 0,0 1,1-1,-1 0,1 0,-1 0,1 0,0 0,-1-1,1 1,0 0,0-1,3 2,-1-1,-1-1,1 0,0 0,-1 0,1-1,0 0,-1 1,1-1,0 0,0-1,-1 1,8-2,4-2,0-1,-1-1,1 0,-1-1,23-15,179-124,245-217,146-196,-115 102,-473 440,0 1,0 0,2 2,40-23,-54 34,0-1,1 2,0-1,-1 1,1 0,0 1,0 0,0 0,0 0,0 1,0 1,0-1,0 1,0 1,0-1,-1 1,1 1,0-1,7 5,18 12,-1 2,-1 0,0 3,47 47,5 3,-77-70,-1 1,0 0,0 0,0 0,-1 1,0-1,0 1,0 0,-1 0,1 0,-2 1,1-1,2 12,-2-1,-1 0,-1 0,0 1,-3 21,2-36,-3 38,1-22,1 1,0-1,1 0,2 0,0 0,6 29,-2-32</inkml:trace>
</inkml:ink>
</file>

<file path=ppt/ink/ink1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40:38.440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341 0,'-9'0,"0"1,1 0,-1 0,0 0,1 1,0 0,-1 1,1 0,-10 5,3 1,0 0,1 2,-21 18,14-11,0 1,2 1,0 1,1 1,1 1,1 0,-15 29,31-51,-1-1,1 1,-1 0,1-1,0 1,-1 0,1 0,0-1,-1 1,1 0,0 0,0 0,0-1,0 1,0 0,-1 0,2 0,-1-1,0 1,0 0,0 0,0 0,0-1,1 1,-1 0,0 0,1-1,0 2,0-1,0-1,0 0,1 0,-1 0,0 0,0 0,1 0,-1 0,0 0,0 0,1-1,-1 1,0 0,0-1,0 1,2-2,57-33,-51 29,50-21,-47 22,0 0,0 0,0-2,-1 1,22-17,-30 19,0 0,0 0,0 0,-1 0,0 0,1 0,1-8,-3 10,-1-1,1 1,0 0,0-1,-1 1,1 0,1 0,-1 0,0 0,0 0,1 0,-1 0,1 1,0-1,-1 1,1-1,0 1,0-1,0 1,0 0,0 0,0 0,0 0,1 0,-1 0,0 1,1-1,-1 1,0 0,1-1,-1 1,4 1,4 0,1 1,-1 0,1 1,-1 0,0 1,-1 0,1 1,0-1,-1 2,0 0,12 10,12 11,44 50,-52-51,60 64,-5 4,131 199,-162-211,-3 2,-4 2,-4 1,36 125,-64-179,-2-1,-2 1,0 1,-3-1,0 1,-3-1,-4 47,3-69,0 0,-2 0,1 0,-1 0,-1 0,0-1,0 1,-1-1,-1 0,1 0,-2-1,1 0,-1 0,-1 0,0-1,0 0,0-1,-1 0,0 0,0-1,-1 0,0 0,0-1,0 0,-13 3,11-4,-1-1,1 0,-1-1,0 0,0-1,0 0,0-1,0 0,0-1,0-1,0 0,1-1,-1 0,1-1,-1-1,-17-8,15 4,0 0,1-1,0 0,0-2,2 1,-1-2,1 1,1-2,0 1,1-2,-16-29,15 21,2-1,0 0,1 0,2-1,0 0,2-1,-3-44,14-183,19 45,-26 204,4-9,0 0,1 0,0 1,1 0,0 0,1 1,0-1,1 1,1 1,-1 0,1 0,21-16,-4 1</inkml:trace>
</inkml:ink>
</file>

<file path=ppt/ink/ink1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40:39.375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22 343,'2'-18,"0"-1,1 1,1 1,1-1,1 0,7-17,13-43,-24 72,9-50,-11 52,1 1,-1-1,0 1,0 0,-1-1,1 1,-1-1,1 1,-1 0,0-1,-1 1,1 0,-3-6,3 9,1-1,-1 1,1-1,-1 1,0-1,1 1,-1-1,0 1,1 0,-1-1,0 1,1 0,-1-1,0 1,1 0,-1 0,0 0,0 0,1 0,-1 0,0 0,0 0,0 0,1 0,-1 0,0 0,1 1,-1-1,0 0,0 0,1 1,-1-1,0 0,1 1,-1-1,1 1,-1-1,1 1,-1-1,1 1,-1 0,1-1,-1 1,1 0,0-1,-1 2,-22 34,22-35,-4 8,1 0,-1 0,2 0,-1 1,2-1,-1 1,1-1,1 1,-1 0,1 14,2-18,0 0,0-1,0 1,0 0,1-1,0 0,0 1,0-1,1 0,0 0,0 0,0-1,1 1,-1-1,1 1,0-1,0 0,1-1,6 5,36 22,2-2,2-2,0-2,68 21,-114-43,1 0,-1-1,0 1,0-1,1 0,-1 0,1 0,-1-1,1 0,-1 0,0 0,1-1,-1 0,1 0,-1 0,6-3,5-5</inkml:trace>
</inkml:ink>
</file>

<file path=ppt/ink/ink1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40:40.729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1134,'3'0,"0"-1,0 0,0-1,-1 1,1 0,0-1,-1 1,1-1,-1 0,1 0,-1 0,0 0,0 0,0-1,2-3,28-39,-32 45,25-41,-3-2,-1-1,20-61,31-143,-70 241,18-64,-3-1,-3 0,-3-1,1-109,-12 177,0 0,-1 0,0 0,0 0,0 0,0 0,-1 1,0-1,0 0,0 1,0-1,-1 1,0 0,0 0,0 0,0 0,-1 1,1-1,-6-3,7 6,0 0,-1 0,1 0,-1 0,1 0,-1 0,0 0,1 1,-1 0,0-1,1 1,-1 0,0 0,1 1,-1-1,0 0,1 1,-1 0,1-1,-1 1,1 0,-1 0,1 1,-1-1,1 0,0 1,0-1,0 1,0 0,0 0,0 0,0 0,0 0,1 0,-1 0,0 3,-2 1,1 0,1-1,-1 1,1 0,0 0,0 1,1-1,-1 0,2 1,-1-1,1 0,0 1,0-1,0 1,1-1,0 1,0-1,1 0,0 0,0 0,0 0,7 10,3 10,2-2,2 1,29 36,-13-26,1-1,1-2,2-1,50 33,47 39,-127-98,0 0,0 0,-1 0,0 1,0 0,0 0,-1 0,0 1,0-1,-1 1,1 0,-2 0,1 0,-1 1,0-1,0 1,-1-1,0 1,0-1,-1 10,4 65,18 99,-22-176,1 0,-1 0,1 0,0-1,0 1,0 0,1 0,0-1,0 1,0-1,0 0,1 0,-1 0,1 0,0 0,0 0,1-1,-1 1,1-1,0 0,0 0,6 4,13 1</inkml:trace>
</inkml:ink>
</file>

<file path=ppt/ink/ink1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40:41.640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717 178,'2'-4,"0"-1,0 0,0 1,1-1,0 1,0 0,0 0,0 0,1 0,-1 1,1-1,8-5,4-5,-10 8,0 0,0-1,-1 0,0 0,7-12,-11 17,-1 1,1 0,-1 0,0-1,1 1,-1 0,0 0,1-1,-1 1,0 0,0-1,0 1,0 0,-1-1,1 1,0 0,0-1,-1 1,1 0,-1-1,1 1,-1 0,0 0,1 0,-1 0,0 0,0 0,0 0,0 0,0 0,0 0,0 0,0 0,0 1,0-1,0 0,0 1,-1-1,1 1,0-1,-1 1,1 0,0-1,-3 1,-4-2,-1 0,0 1,0 0,0 1,0 0,0 0,0 0,-9 3,-76 19,61-13,-43 11,-118 50,156-53,0 2,2 1,1 1,-63 50,92-65,0 0,0 0,1 1,0 0,0-1,1 2,-1-1,1 0,1 1,0 0,-4 13,6-19,0 1,1 0,0 0,-1-1,1 1,0 0,0 0,0-1,1 1,-1 0,1 0,-1-1,1 1,0 0,0-1,0 1,0-1,1 1,-1-1,1 0,-1 1,1-1,0 0,0 0,0 0,0 0,0-1,0 1,1 0,-1-1,1 0,-1 1,1-1,-1 0,1 0,0-1,4 2,45 8,1-2,102 2,-140-10,1-1,0-1,-1 0,0-1,1-1,-1 0,0-1,-1-1,16-7,17-13,59-41,-35 20,28-10,-59 35</inkml:trace>
</inkml:ink>
</file>

<file path=ppt/ink/ink1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40:42.914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598 143,'0'-3,"-1"0,0 0,0 0,0-1,0 2,0-1,-1 0,1 0,-1 0,0 1,0-1,0 0,0 1,0 0,-3-3,-39-30,35 28,-1 0,0 1,0 0,0 0,-1 1,0 1,0 0,0 0,0 1,-1 0,1 1,-1 1,0 0,1 0,-1 1,0 0,0 1,1 1,-1 0,1 0,-1 1,1 1,0 0,0 0,0 1,1 1,0-1,-13 10,4 0,0 0,1 0,1 2,0 0,1 2,-19 28,28-38,0 1,1 0,1 0,-1 1,2-1,0 1,0 0,1 0,0 1,0-1,2 1,-1-1,2 1,-1 0,3 14,-1-23,0 1,0-1,0 1,1-1,-1 0,1 0,0 1,0-1,0 0,1-1,-1 1,0 0,1-1,0 1,0-1,0 0,0 0,0 0,0 0,0-1,1 1,-1-1,1 0,5 1,10 2,0 0,0-2,30 1,-19-1,-9-1,-2 1,1 0,-1-2,1 0,24-4,-38 3,-1-1,0 1,1-1,-1 0,0 0,0-1,0 1,0-1,0 0,0 0,-1-1,0 0,0 1,0-1,0-1,0 1,-1-1,0 1,4-7,0-2,-5 7,1 1,0-1,0 1,0 0,1 0,0 0,6-6,-9 10,1 1,-1-1,1 0,-1 1,1-1,0 0,-1 1,1 0,-1-1,1 1,0 0,-1 0,1 0,0 0,-1 0,1 1,0-1,-1 0,1 1,-1-1,1 1,-1-1,1 1,-1 0,1 0,-1 0,1 0,-1 0,0 0,0 0,1 0,-1 0,1 2,20 20,-2 1,0 1,-1 1,29 56,-16-28,97 164,133 311,-260-526,0 1,-1 0,1-1,-1 1,0 0,0 0,0 0,-1 0,1 0,-1 0,0 0,0 0,-1 0,1 0,-1-1,0 1,-2 8,0-8,0 0,0 0,0 0,-1 0,1 0,-1-1,0 1,0-1,0 0,-1-1,1 1,-1-1,-6 3,-7 4,1-2,-1 0,-1-1,1-1,-1 0,0-2,0 0,0-1,0-1,-27-2,42 1,0-1,-1 0,1-1,0 1,1-1,-1 0,0 0,0 0,1 0,-1-1,1 1,0-1,0 0,0 0,0 0,0 0,1-1,-1 1,1-1,0 0,0 1,0-1,-1-5,-4-11,0 0,2 0,-5-30,8 37,-7-41,3 0,1 1,4-2,1 1,3 0,17-93,-18 142,-1-1,1 1,0 0,1 1,-1-1,1 0,0 1,0-1,0 1,1 0,-1 0,1 0,0 0,0 1,0 0,1-1,-1 2,1-1,0 0,0 1,0 0,7-2,13-2</inkml:trace>
</inkml:ink>
</file>

<file path=ppt/ink/ink1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40:43.712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1,'4'0,"6"4,6 2,3 8,9 6,6 8,3 8,8 7,0 4,-3-2,-1-3,-2-2,-3-2,-9-4,-4-3,-6-7</inkml:trace>
</inkml:ink>
</file>

<file path=ppt/ink/ink1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40:44.504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1,'5'0,"0"1,0 0,0 0,0 0,-1 1,1-1,0 1,-1 0,1 0,-1 1,0 0,4 3,48 43,-36-31,51 53,-3 2,-3 3,57 89,-119-160,1 0,-1 0,0 0,0 1,0-1,-1 1,0 0,0-1,-1 1,1 0,0 8,-2-10,-1-1,1 0,-1 0,0 1,0-1,0 0,0 0,0 0,-1 0,1 0,-1 0,0-1,0 1,0-1,0 1,0-1,-1 1,1-1,-1 0,1 0,-1-1,-4 3,-65 37,-1-4,-2-3,-82 25,128-49,6-4</inkml:trace>
</inkml:ink>
</file>

<file path=ppt/ink/ink1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40:45.102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1,'1'7,"0"1,0 0,1-1,0 1,1-1,-1 0,1 1,1-1,-1-1,1 1,5 6,60 73,-47-61,44 55,-16-17,3-2,111 98,-143-142,99 72,-107-81,1 0,0-1,0 0,0-2,1 1,0-2,22 5,-19-7</inkml:trace>
</inkml:ink>
</file>

<file path=ppt/ink/ink1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40:46.028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104 1,'-4'0,"0"0,0 0,-1 1,1-1,0 1,0 0,0 1,0-1,0 1,0 0,0-1,1 2,-1-1,1 0,-1 1,1 0,0-1,0 1,0 1,0-1,0 0,-2 5,3-3,-1 0,1 0,0 1,0-1,0 1,1-1,0 1,0 0,0-1,1 1,0 0,0 0,0-1,1 1,0 0,2 7,-1-6,0 0,0-1,1 1,0-1,1 1,-1-1,1 0,0-1,1 1,-1-1,1 0,0 0,1 0,-1-1,1 1,0-1,0-1,0 1,0-1,1 0,-1 0,1-1,0 0,0 0,0-1,-1 0,2 0,-1 0,7-1,-6-1,0 1,0 0,0 1,0 0,-1 0,1 0,0 1,-1 1,1-1,-1 1,0 0,11 7,6 5,0 1,23 22,-22-17,-11-9,-3 0</inkml:trace>
</inkml:ink>
</file>

<file path=ppt/ink/ink1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40:46.678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0,'2'9,"0"-1,1 1,0-1,0 0,1 0,0 0,0 0,1 0,0-1,0 0,1 0,7 7,-2-1,7 9,57 72,155 150,-220-235,0-1,1 0,-1 0,2-1,-1-1,1 0,0 0,0-1,15 3,-17-6,0 0,0-1,0 0,0-1,0 0,0-1,0 0,0 0,-1-1,1 0,0-1,15-7,141-68,-137 64,-7 3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10:22.512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26 1,'-12'52,"1"-7,10-29,0 0,0 1,2-1,0 0,1 1,1-1,0 0,1 0,10 27,-9-34,0 1,0-1,1 0,0 0,1-1,0 0,0 0,0 0,1-1,0 0,1-1,0 0,0 0,0-1,19 9,14 1,1-2,1-1,-1-2,2-3,-1-1,1-2,0-2,69-6,-88-1,-7-1</inkml:trace>
</inkml:ink>
</file>

<file path=ppt/ink/ink1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40:47.166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273 1,'-5'0,"-5"0,-5 0,-5 0,-7 0,-4 0,-5 0,0 0,1 0,3 0,6 0</inkml:trace>
</inkml:ink>
</file>

<file path=ppt/ink/ink1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40:47.914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0,'5'0,"4"5,11 4,5 3,-1 2,-4 3,-3-1,2-3,-4 0,-3-2</inkml:trace>
</inkml:ink>
</file>

<file path=ppt/ink/ink1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40:48.242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16,'0'-5,"4"0,2-1</inkml:trace>
</inkml:ink>
</file>

<file path=ppt/ink/ink1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40:49.093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346 1,'-2'4,"1"0,-1 1,0-1,0 0,-1 0,1 0,-1 0,0 0,0-1,0 1,-5 2,-8 14,5-4,1 2,1-1,0 2,2-1,0 1,1 0,1 0,0 1,-1 25,2-5,2 1,1 0,9 65,-7-93,1 0,1 1,1-1,0 0,0 0,1-1,1 1,0-1,1 0,0-1,14 17,-14-20,0-1,1 1,0-2,0 1,1-1,0 0,0-1,0 0,1 0,-1-1,1-1,0 1,0-2,1 1,15 1,19-1,1-2,76-7,-119 6,-1 0,1 0,-1 0,1 0,-1-1,1 1,-1-1,0 0,1 0,-1 0,0 0,1 0,-1 0,0-1,0 1,0-1,0 1,0-1,-1 0,1 0,0 1,-1-1,1-1,-1 1,0 0,0 0,2-5,-3 3,1 0,-1-1,0 1,-1-1,1 1,-1 0,0-1,0 1,0 0,0 0,-1-1,0 1,0 0,-5-7,-9-13,-1 0,-1 1,-2 0,0 2,-43-36,-130-82,140 104,-27-17,43 30,1-2,1-1,-57-53,76 56,8 5</inkml:trace>
</inkml:ink>
</file>

<file path=ppt/ink/ink1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40:50.374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1 270,'21'1,"-1"1,1 1,-1 1,0 1,0 0,0 2,-1 0,0 1,0 1,-1 1,23 16,18 17,99 93,-124-104,-1 7,-26-16,-7-23,0 1,0-1,0 1,-1 0,1-1,0 1,0-1,-1 1,1-1,0 1,-1-1,1 1,-1-1,1 0,-1 1,1-1,-1 0,1 1,-1-1,1 0,-1 1,1-1,-1 0,1 0,-1 0,1 0,-1 1,0-1,1 0,-1 0,1 0,-1 0,-1-1,-1 1,0 0,0-1,-1 0,1 1,0-1,0-1,0 1,0 0,0-1,0 1,0-1,1 0,-1 0,1 0,-1 0,1-1,0 1,0-1,0 1,0-1,-3-4,-4-10,0 1,-10-28,13 30,1 3,-5-13,0 0,-9-39,17 55,1 0,0 0,0 1,1-1,0 0,0 0,1 0,0 0,0 0,1 1,0-1,6-14,5-2,2-1,0 2,2 0,0 1,2 1,0 1,1 0,1 2,1 0,32-20,-50 36,0-1,0 1,0 0,0 0,0 1,0-1,0 1,1 0,-1 0,1 0,-1 1,0 0,1-1,-1 2,1-1,-1 0,1 1,-1 0,0 0,1 0,-1 1,0-1,0 1,0 0,0 0,0 0,0 1,3 2,8 9,0 0,-1 0,-1 2,-1 0,12 17,8 10,-22-26,0 0,0 1,-2-1,0 2,-1-1,5 22,11 29,76 190,-89-232</inkml:trace>
</inkml:ink>
</file>

<file path=ppt/ink/ink1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40:51.078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0,'4'0,"10"0,16 4,15 2,13 4,1 4,-2 0,0 2,-8-2,-6-3,-11 1,-7-2,-7 1,-8 0</inkml:trace>
</inkml:ink>
</file>

<file path=ppt/ink/ink1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41:06.680"/>
    </inkml:context>
    <inkml:brush xml:id="br0">
      <inkml:brushProperty name="width" value="0.1" units="cm"/>
      <inkml:brushProperty name="height" value="0.1" units="cm"/>
      <inkml:brushProperty name="color" value="#0B868D"/>
      <inkml:brushProperty name="ignorePressure" value="1"/>
      <inkml:brushProperty name="inkEffects" value="ocean"/>
      <inkml:brushProperty name="anchorX" value="-146556.23438"/>
      <inkml:brushProperty name="anchorY" value="-111222"/>
      <inkml:brushProperty name="scaleFactor" value="0.5"/>
    </inkml:brush>
  </inkml:definitions>
  <inkml:trace contextRef="#ctx0" brushRef="#br0">1 0,'0'0,"4"4,7 7,9 9,10 10,3 8,6 6,5 19,7 9,3 10,6 4,1 0,-7-2,-2-7,-7-12,-6-8,-11-10,-4-13,-7-7,-7-5,1-11,2-10,-3-11,4-6,2-6,3-3,3-2,1 5,2 0,0 5,1 0,4 0,1 2,0 4,-1 4,-7-2,-1 1,-6-3,1 2,-5-3,-9 1,-8-3,-7-2,-12 2,-8 3,-4-7,-5 2,-3-2,2-2,3 4,5 3,2-1,9-1,7-4,11 4,5-2,13 3,7 3,5 5,7-4,1 3,6 1,7 2,10 2,7 1,6 0,-1 1,-3 0,-3 1,-10-6,-7 0,-9 0,-5 1,-3-4,-9 6,-5 6,-1 2,-3 5,-4 5,-2 3,-2 4,-1 6,-1 1,-1 7,1-2,-1 4,1-2,0 3,-6 2,-4-2,0-3,-5 1,-2-7,1 2,-1-3,3-1,4-1,-3-7,4 5,-3-6,2 1,-3-5,2-4</inkml:trace>
</inkml:ink>
</file>

<file path=ppt/ink/ink1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41:07.620"/>
    </inkml:context>
    <inkml:brush xml:id="br0">
      <inkml:brushProperty name="width" value="0.1" units="cm"/>
      <inkml:brushProperty name="height" value="0.1" units="cm"/>
      <inkml:brushProperty name="color" value="#0B868D"/>
      <inkml:brushProperty name="ignorePressure" value="1"/>
      <inkml:brushProperty name="inkEffects" value="ocean"/>
      <inkml:brushProperty name="anchorX" value="-149203.53125"/>
      <inkml:brushProperty name="anchorY" value="-113588.64063"/>
      <inkml:brushProperty name="scaleFactor" value="0.5"/>
    </inkml:brush>
  </inkml:definitions>
  <inkml:trace contextRef="#ctx0" brushRef="#br0">0 483,'0'0,"5"0,6 0,4 5,10 6,13 9,7 10,10 8,9 6,5-1,-1 3,-3 1,-3-4,-10-5,-7-3,-13-5,-2-7,-2-7,-7-12,-7-9,-4-9,-6-6,-7-13,-2-4,-6-15,-4-9,-10-8,3-10,-8-2,1-2,-1 0,5 8,3 6,0 17,4 10,6 9,4 7,4 2,2 6</inkml:trace>
</inkml:ink>
</file>

<file path=ppt/ink/ink1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41:08.581"/>
    </inkml:context>
    <inkml:brush xml:id="br0">
      <inkml:brushProperty name="width" value="0.1" units="cm"/>
      <inkml:brushProperty name="height" value="0.1" units="cm"/>
      <inkml:brushProperty name="color" value="#0B868D"/>
      <inkml:brushProperty name="ignorePressure" value="1"/>
      <inkml:brushProperty name="inkEffects" value="ocean"/>
      <inkml:brushProperty name="anchorX" value="-150947.8125"/>
      <inkml:brushProperty name="anchorY" value="-114375.45313"/>
      <inkml:brushProperty name="scaleFactor" value="0.5"/>
    </inkml:brush>
  </inkml:definitions>
  <inkml:trace contextRef="#ctx0" brushRef="#br0">281 1,'0'0,"-8"0,-14 0,-4 0,-3 10,-1 5,1 6,0 17,1 9,7 0,0 3,6 0,4-5,4 1,4-6,2-4,1-4,5-3,6-2,6-7,3-1,3 0,2-3,6-5,5-4,6-3,4-7,2-7,2 0,-4-5,-5-4,0 4,-9-3,1 3,-8 0,-6-3,-2 3,-5-1,-9-2,-8-2,-8-2,-6-2,-9 5,2-6,-5 5,5-2,0 6,2-1,0 4,5-2,0 4,0-3,4-2,3-2,-1-3,3-3,3 0,2-1,2 4</inkml:trace>
</inkml:ink>
</file>

<file path=ppt/ink/ink1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41:09.252"/>
    </inkml:context>
    <inkml:brush xml:id="br0">
      <inkml:brushProperty name="width" value="0.1" units="cm"/>
      <inkml:brushProperty name="height" value="0.1" units="cm"/>
      <inkml:brushProperty name="color" value="#0B868D"/>
      <inkml:brushProperty name="ignorePressure" value="1"/>
      <inkml:brushProperty name="inkEffects" value="ocean"/>
      <inkml:brushProperty name="anchorX" value="-149677.1875"/>
      <inkml:brushProperty name="anchorY" value="-113160.99219"/>
      <inkml:brushProperty name="scaleFactor" value="0.5"/>
    </inkml:brush>
  </inkml:definitions>
  <inkml:trace contextRef="#ctx0" brushRef="#br0">1 0,'0'0,"9"9,8 8,13 9,4 8,12 7,10 10,-3 4,7 1,-2 5,-1-6,-6-1,-7-7,-2-7,-5-6,-4-4,-9-3,-1-7,-8-1,1-1,0 2,2 1,-3 2,2 1,-3-5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10:23.205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0,'5'6,"-1"0,0 1,1-1,-2 1,6 14,5 7,46 80,209 337,-263-439,-1 1,1-1,1-1,-1 1,1-1,0 0,0 0,0-1,1 0,-1 0,1-1,0 0,0-1,0 1,1-1,-1-1,1 0,10 1,18-1,1-2,70-10,-52 5,80-9,-105 8</inkml:trace>
</inkml:ink>
</file>

<file path=ppt/ink/ink1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41:10.042"/>
    </inkml:context>
    <inkml:brush xml:id="br0">
      <inkml:brushProperty name="width" value="0.1" units="cm"/>
      <inkml:brushProperty name="height" value="0.1" units="cm"/>
      <inkml:brushProperty name="color" value="#0B868D"/>
      <inkml:brushProperty name="ignorePressure" value="1"/>
      <inkml:brushProperty name="inkEffects" value="ocean"/>
      <inkml:brushProperty name="anchorX" value="-151732.20313"/>
      <inkml:brushProperty name="anchorY" value="-115231.70313"/>
      <inkml:brushProperty name="scaleFactor" value="0.5"/>
    </inkml:brush>
  </inkml:definitions>
  <inkml:trace contextRef="#ctx0" brushRef="#br0">1 1,'0'0,"9"0,7 10,5 5,8 11,12 8,6 7,14 10,3 4,10 6,-1 5,1 0,-4-3,-11-9,-4-7,-9-14,-8-6,-5-9,-5-7,-2-5,-7-9,-1-3,1-5,-4-5,-4-4,1 3,-3-3,-2 5</inkml:trace>
</inkml:ink>
</file>

<file path=ppt/ink/ink1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41:10.587"/>
    </inkml:context>
    <inkml:brush xml:id="br0">
      <inkml:brushProperty name="width" value="0.1" units="cm"/>
      <inkml:brushProperty name="height" value="0.1" units="cm"/>
      <inkml:brushProperty name="color" value="#0B868D"/>
      <inkml:brushProperty name="ignorePressure" value="1"/>
      <inkml:brushProperty name="inkEffects" value="ocean"/>
      <inkml:brushProperty name="anchorX" value="-153976.375"/>
      <inkml:brushProperty name="anchorY" value="-117077.76563"/>
      <inkml:brushProperty name="scaleFactor" value="0.5"/>
    </inkml:brush>
  </inkml:definitions>
  <inkml:trace contextRef="#ctx0" brushRef="#br0">1 238,'0'0,"0"-4,0-7,0-5,5-3,5 1,0-1,5 4,-3-2,9-1,1-2,3 3,-4-1,1 4,-1 4,-4-2,-4 3</inkml:trace>
</inkml:ink>
</file>

<file path=ppt/ink/ink1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41:11.652"/>
    </inkml:context>
    <inkml:brush xml:id="br0">
      <inkml:brushProperty name="width" value="0.1" units="cm"/>
      <inkml:brushProperty name="height" value="0.1" units="cm"/>
      <inkml:brushProperty name="color" value="#0B868D"/>
      <inkml:brushProperty name="ignorePressure" value="1"/>
      <inkml:brushProperty name="inkEffects" value="ocean"/>
      <inkml:brushProperty name="anchorX" value="-155460.79688"/>
      <inkml:brushProperty name="anchorY" value="-118110.50781"/>
      <inkml:brushProperty name="scaleFactor" value="0.5"/>
    </inkml:brush>
  </inkml:definitions>
  <inkml:trace contextRef="#ctx0" brushRef="#br0">180 0,'0'0,"-4"0,-7 0,-4 5,-5 11,-2 4,2 5,0 7,-1 6,4 5,4 3,4 4,5-5,1-3,3-6,5-4,1-4,5-6,4-8,4-5,3-4,2-3,1-2,1-7,-6-4,-4-6,-6-3,-4-4,-3-1,-2-1,-2-5,0 0,-5-5,0-5,1-3,0 3,2 2,1 4,6 9,0 12,6 14,5 4,4 4,-2 9,1 0,2 3,2-3,1 0,1 2,1-3,0 1,0-4,-4 2,-1-3,-5 2,1-3,-4-2</inkml:trace>
</inkml:ink>
</file>

<file path=ppt/ink/ink1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41:13.333"/>
    </inkml:context>
    <inkml:brush xml:id="br0">
      <inkml:brushProperty name="width" value="0.1" units="cm"/>
      <inkml:brushProperty name="height" value="0.1" units="cm"/>
      <inkml:brushProperty name="color" value="#0B868D"/>
      <inkml:brushProperty name="ignorePressure" value="1"/>
      <inkml:brushProperty name="inkEffects" value="ocean"/>
      <inkml:brushProperty name="anchorX" value="-157066.28125"/>
      <inkml:brushProperty name="anchorY" value="-119647.98438"/>
      <inkml:brushProperty name="scaleFactor" value="0.5"/>
    </inkml:brush>
  </inkml:definitions>
  <inkml:trace contextRef="#ctx0" brushRef="#br0">104 128,'0'0,"-4"0,-2-5,0-5,-3-1,-4 2,-4 7,1 7,3 12,4 6,3 10,3 1,1 0,2-1,1-3,4-6,6-7,5-6,4-5,-2-9,2-7,-5-6,-3-5,-5-3,-2-2,-3 0,-2-1,-5 1,-1-1,0 2,-4-1,-3 1,-5 5,7 5,3 0,9 4,8 3,6 4,5 1,4 7,1 6,2 11,9 5,1 2,10 16,2 11,9 14,0 7,5 9,-1 2,3 4,3-2,-3-7,-2-9,-10-8,3-1,-8-5,-6-8,-6-3,-4-6,-10-6,-6-4,-7-4,-9-7,-9-2,-7-4,-5-6,-3-3,-2-3,-1-2,0-1,1-6,-1-5,2-5,-1-10,-4-2,-1-7,1-5,-4-10,0-2,2-3,2-5,1 0,2 2,1 1,1-2,0 1,5 1,0 7,6 2,-2 6,-1 6,4-1,2 3,3 3,4 1,2 3,6 1,6 6,1 5</inkml:trace>
</inkml:ink>
</file>

<file path=ppt/ink/ink1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41:14.294"/>
    </inkml:context>
    <inkml:brush xml:id="br0">
      <inkml:brushProperty name="width" value="0.1" units="cm"/>
      <inkml:brushProperty name="height" value="0.1" units="cm"/>
      <inkml:brushProperty name="color" value="#0B868D"/>
      <inkml:brushProperty name="ignorePressure" value="1"/>
      <inkml:brushProperty name="inkEffects" value="ocean"/>
      <inkml:brushProperty name="anchorX" value="-158686.45313"/>
      <inkml:brushProperty name="anchorY" value="-121004.89063"/>
      <inkml:brushProperty name="scaleFactor" value="0.5"/>
    </inkml:brush>
  </inkml:definitions>
  <inkml:trace contextRef="#ctx0" brushRef="#br0">0 420,'0'0,"4"-4,2-7,5-4,3-5,0-2,2-3,3-5,-4-2,3 1,-4-4,-4 1,-3 1,-3 2,-2 2,-2 2,-5 6,-6 6,-5 10,1 10,-3 3,3 12,4 3,-2 9,-2-4,2 5,3-1,3-1,3-1,6-2,3-1,5-1,5-6,4 0,3-5,-3 0,2-3,-1-4,2-2,1-3,6-2,0-1,7 0,-2-1,0 1,-3-6,-1 1,-2-1,-2-3,-6 1</inkml:trace>
</inkml:ink>
</file>

<file path=ppt/ink/ink1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41:15.299"/>
    </inkml:context>
    <inkml:brush xml:id="br0">
      <inkml:brushProperty name="width" value="0.1" units="cm"/>
      <inkml:brushProperty name="height" value="0.1" units="cm"/>
      <inkml:brushProperty name="color" value="#0B868D"/>
      <inkml:brushProperty name="ignorePressure" value="1"/>
      <inkml:brushProperty name="inkEffects" value="ocean"/>
      <inkml:brushProperty name="anchorX" value="-160432.82813"/>
      <inkml:brushProperty name="anchorY" value="-122242.11719"/>
      <inkml:brushProperty name="scaleFactor" value="0.5"/>
    </inkml:brush>
  </inkml:definitions>
  <inkml:trace contextRef="#ctx0" brushRef="#br0">451 382,'0'0,"0"-4,-5-7,0-10,0-3,-4-4,-4-11,0 0,-2 0,-3-1,3 2,2 3,-5 8,-3 8,-2 8,-2 4,-1 10,5 7,0 2,5 9,-5 3,4 2,-2 12,-6 5,3 0,4 2,0-8,5-4,3-5,4-2,13-1,7-1,11-1,15 1,12-4,5-1,7 1,0-5,-6-3,-9-4,-3 2,-6 2,-6-1,-9 3,-2-2,-8 2,-4 3,-11 3,-12-4,-3 2,-5 2,-8-4,-2-4,-1 1,1-2,1-4,1-2,7 3,0-2,1 0,4-2</inkml:trace>
</inkml:ink>
</file>

<file path=ppt/ink/ink1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41:17.170"/>
    </inkml:context>
    <inkml:brush xml:id="br0">
      <inkml:brushProperty name="width" value="0.1" units="cm"/>
      <inkml:brushProperty name="height" value="0.1" units="cm"/>
      <inkml:brushProperty name="color" value="#0B868D"/>
      <inkml:brushProperty name="ignorePressure" value="1"/>
      <inkml:brushProperty name="inkEffects" value="ocean"/>
      <inkml:brushProperty name="anchorX" value="-159034.59375"/>
      <inkml:brushProperty name="anchorY" value="-121420.96094"/>
      <inkml:brushProperty name="scaleFactor" value="0.5"/>
    </inkml:brush>
  </inkml:definitions>
  <inkml:trace contextRef="#ctx0" brushRef="#br0">1 237,'0'0,"0"-4,0-7,0 5,0 7,0 7,0 7,5 4,0 9,5 8,9 0,5 10,3-2,1-2,5 0,0-8,-1 1,-2-8,-1-8,-1-6,-2-6,0-4,-6-8,-6-6,-4-6,-5-4,-3-3,-1-6,-2-2,0-9,-5 0,0-4,-5-1,-4 3,-3-1,-4 4,-2-6,4 3,0 4,-1 3,-1 5,-1 7,0 13,4 11,-1 10,5 8,4 5,4 8,4 1,1 6,2-2,5-1,1 3,0-3,4-2,-1-2,-2-3,4-6,2-7,0 5,2-5,-2 3,1-4,-2 1,3-3,-4 2,3-2,3-3,-3-8,-3-8,-3-7,-3-5,-2-4,-2-2,-1-1,-1-1,0 1,1 0,9 5,6 5,10 11,9 10,7 2,5 7,4 4,1 4,1-4,-5-3,-5-5,-6 2,-5-3,-3-3,-7 3,-6-1</inkml:trace>
</inkml:ink>
</file>

<file path=ppt/ink/ink1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41:18.583"/>
    </inkml:context>
    <inkml:brush xml:id="br0">
      <inkml:brushProperty name="width" value="0.1" units="cm"/>
      <inkml:brushProperty name="height" value="0.1" units="cm"/>
      <inkml:brushProperty name="color" value="#0B868D"/>
      <inkml:brushProperty name="ignorePressure" value="1"/>
      <inkml:brushProperty name="inkEffects" value="ocean"/>
      <inkml:brushProperty name="anchorX" value="-161175.4375"/>
      <inkml:brushProperty name="anchorY" value="-122927.75781"/>
      <inkml:brushProperty name="scaleFactor" value="0.5"/>
    </inkml:brush>
  </inkml:definitions>
  <inkml:trace contextRef="#ctx0" brushRef="#br0">352 9,'0'0,"-8"0,-9 0,-4 0,-3 5,-1 5,-2 5,-5 10,6 8,-5 6,0 12,2 3,5-3,2-1,6-5,5-6,4-5,13-8,8-10,7-11,3-5,3-4,0-1,-4-4,-1 0,-1-3,1 0,-4-1,0-4,-4-2,1-8,-3-2,-3-1,-4 1,-1 0,-3-4,-1 1,0-4,0 1,-1 2,0 2,1 2,5 6,5 12,10 17,10 4,8 12,11 10,10 13,7 10,10 10,9 10,-3 0,5-3,-8-1,-11-4,-3-5,-15-5,-5-13,-8-2,-10-7,-8-4,-9-3,-10-7,-9-2,-7-4,-5-6,-3-3,-2-3,-1-2,0-1,-5-6,-4 0,0-5,-4-4,-8-4,2-8,3 3,0-6,4 0,4 0,9 1,7 1,8 2,5-1,4 2,2 0,1 0,1 0,-1 0,5 5,1 0,-2 0,0 4</inkml:trace>
</inkml:ink>
</file>

<file path=ppt/ink/ink1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41:20.858"/>
    </inkml:context>
    <inkml:brush xml:id="br0">
      <inkml:brushProperty name="width" value="0.1" units="cm"/>
      <inkml:brushProperty name="height" value="0.1" units="cm"/>
      <inkml:brushProperty name="color" value="#0B868D"/>
      <inkml:brushProperty name="ignorePressure" value="1"/>
      <inkml:brushProperty name="inkEffects" value="ocean"/>
      <inkml:brushProperty name="anchorX" value="-162817.3125"/>
      <inkml:brushProperty name="anchorY" value="-124647.80469"/>
      <inkml:brushProperty name="scaleFactor" value="0.5"/>
    </inkml:brush>
  </inkml:definitions>
  <inkml:trace contextRef="#ctx0" brushRef="#br0">1 103,'0'0,"0"5,5 6,5 9,11 4,8 9,9 6,7 5,3 9,3-8,-4 1,-5-6,-6-4,-4-9,-3-3,-3-8,-1-6,-1-4,-4-8,-1-7,5-2,1-5,7-2,6 1,14-6,10-1,7 2,5-4,3-6,1 4,0 1,-5 1,-6 0,-11 7,-15-1,-8 5,-7 5,-8-1,-2 2,-5-2,-3-4,-8 2,-8 3,-7 2,-5 3,-3 3,-7 1,-2 1,-5 0,1 1,2-1,2 1,7-6,7-5,7-5,10 0,9 3,13 3,4-2,9 2,12-3,4 2,9 2,1 3,4 1,-1 2,-7 2,-8 0,-8 0,-7 0,-4 1,-8 4,-7 6,-6 4,-4 5,-3 7,-1 3,-2 1,1-1,-5 5,0-2,0-1,2-2,0-1,2-2,1 4,-4-6,0 0,0-6</inkml:trace>
</inkml:ink>
</file>

<file path=ppt/ink/ink1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41:24.020"/>
    </inkml:context>
    <inkml:brush xml:id="br0">
      <inkml:brushProperty name="width" value="0.1" units="cm"/>
      <inkml:brushProperty name="height" value="0.1" units="cm"/>
      <inkml:brushProperty name="color" value="#0B868D"/>
      <inkml:brushProperty name="ignorePressure" value="1"/>
      <inkml:brushProperty name="inkEffects" value="ocean"/>
      <inkml:brushProperty name="anchorX" value="-165907.0625"/>
      <inkml:brushProperty name="anchorY" value="-126271.15625"/>
      <inkml:brushProperty name="scaleFactor" value="0.5"/>
    </inkml:brush>
  </inkml:definitions>
  <inkml:trace contextRef="#ctx0" brushRef="#br0">16 503,'0'0,"0"-4,-5-2,0-5,-1-3,7 1,11 1,7 9,10 8,7 2,8 1,3 9,8 3,2 5,-5-5,-2 7,0-5,-6-5,-5-5,-6-4,-8 1,-3-3,-7-6,-5-11,-4-8,-3-5,-3-2,-5-7,-6-5,-6-5,2-3,2 2,-2 3,4-4,-3 3,3 3,2-1,4 3,-4 4,2 2,1 3,2 6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10:23.818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1 169,'4'-8,"6"-4,1-3,3 1,4 2,2 0,3 1,1-2,1-2,1 0,4 4,2-1,-1 2,-6 2</inkml:trace>
</inkml:ink>
</file>

<file path=ppt/ink/ink1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41:25.059"/>
    </inkml:context>
    <inkml:brush xml:id="br0">
      <inkml:brushProperty name="width" value="0.1" units="cm"/>
      <inkml:brushProperty name="height" value="0.1" units="cm"/>
      <inkml:brushProperty name="color" value="#0B868D"/>
      <inkml:brushProperty name="ignorePressure" value="1"/>
      <inkml:brushProperty name="inkEffects" value="ocean"/>
      <inkml:brushProperty name="anchorX" value="-167658.57813"/>
      <inkml:brushProperty name="anchorY" value="-127039.21094"/>
      <inkml:brushProperty name="scaleFactor" value="0.5"/>
    </inkml:brush>
  </inkml:definitions>
  <inkml:trace contextRef="#ctx0" brushRef="#br0">61 6,'0'0,"-4"0,-7 0,1 5,0 5,3 10,2 5,7 8,2 6,5 5,6-6,-1-4,8-3,-3-3,2-3,6 0,1-6,1-4,0-6,-1-4,-1-3,-1-2,0-1,4 0,1 0,-1 0,-1-4,-6-6,-6-5,-11 2,-5-4,-4-1,-1-3,-5 4,-4-5,-5-2,2-7,-7 0,3 1,-6 0,-7 2,5 1,0 7,2 5,0 7,1 3,0 4,-4 2,-1 1,0 0,-5 5,2 0,6 0</inkml:trace>
</inkml:ink>
</file>

<file path=ppt/ink/ink1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41:25.673"/>
    </inkml:context>
    <inkml:brush xml:id="br0">
      <inkml:brushProperty name="width" value="0.1" units="cm"/>
      <inkml:brushProperty name="height" value="0.1" units="cm"/>
      <inkml:brushProperty name="color" value="#0B868D"/>
      <inkml:brushProperty name="ignorePressure" value="1"/>
      <inkml:brushProperty name="inkEffects" value="ocean"/>
      <inkml:brushProperty name="anchorX" value="-166327.57813"/>
      <inkml:brushProperty name="anchorY" value="-125783.73438"/>
      <inkml:brushProperty name="scaleFactor" value="0.5"/>
    </inkml:brush>
  </inkml:definitions>
  <inkml:trace contextRef="#ctx0" brushRef="#br0">0 1,'0'0,"5"0,6 0,4 10,5 5,7 5,3 14,6 2,-1 1,5 9,2 2,-1-3,1 7,-3-5,1 1,-7-5,1-5,-7 0,-3-3,-6-3,-5-7</inkml:trace>
</inkml:ink>
</file>

<file path=ppt/ink/ink1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41:26.230"/>
    </inkml:context>
    <inkml:brush xml:id="br0">
      <inkml:brushProperty name="width" value="0.1" units="cm"/>
      <inkml:brushProperty name="height" value="0.1" units="cm"/>
      <inkml:brushProperty name="color" value="#0B868D"/>
      <inkml:brushProperty name="ignorePressure" value="1"/>
      <inkml:brushProperty name="inkEffects" value="ocean"/>
      <inkml:brushProperty name="anchorX" value="-168168.89063"/>
      <inkml:brushProperty name="anchorY" value="-127702.76563"/>
      <inkml:brushProperty name="scaleFactor" value="0.5"/>
    </inkml:brush>
  </inkml:definitions>
  <inkml:trace contextRef="#ctx0" brushRef="#br0">0 1,'0'0,"5"4,6 2,4 9,10 0,3 8,1 3,6 7,0 0,8 5,-1 4,2 3,3-3,0 7,-2-3,-1 0,1 1,2 1,0 1,-3-5,-5-4,-4 0,0-9,-7-3,-2-3,-7-2,-6-5</inkml:trace>
</inkml:ink>
</file>

<file path=ppt/ink/ink1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41:26.724"/>
    </inkml:context>
    <inkml:brush xml:id="br0">
      <inkml:brushProperty name="width" value="0.1" units="cm"/>
      <inkml:brushProperty name="height" value="0.1" units="cm"/>
      <inkml:brushProperty name="color" value="#0B868D"/>
      <inkml:brushProperty name="ignorePressure" value="1"/>
      <inkml:brushProperty name="inkEffects" value="ocean"/>
      <inkml:brushProperty name="anchorX" value="-170311.54688"/>
      <inkml:brushProperty name="anchorY" value="-129829.46875"/>
      <inkml:brushProperty name="scaleFactor" value="0.5"/>
    </inkml:brush>
  </inkml:definitions>
  <inkml:trace contextRef="#ctx0" brushRef="#br0">0 144,'0'0,"5"0,1-5,4 0,4-5,5-5,7 2,-2-4,1-1,0 2,0 3,0 0,0 2,-5 3</inkml:trace>
</inkml:ink>
</file>

<file path=ppt/ink/ink1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41:27.601"/>
    </inkml:context>
    <inkml:brush xml:id="br0">
      <inkml:brushProperty name="width" value="0.1" units="cm"/>
      <inkml:brushProperty name="height" value="0.1" units="cm"/>
      <inkml:brushProperty name="color" value="#0B868D"/>
      <inkml:brushProperty name="ignorePressure" value="1"/>
      <inkml:brushProperty name="inkEffects" value="ocean"/>
      <inkml:brushProperty name="anchorX" value="-171830.29688"/>
      <inkml:brushProperty name="anchorY" value="-130955.64063"/>
      <inkml:brushProperty name="scaleFactor" value="0.5"/>
    </inkml:brush>
  </inkml:definitions>
  <inkml:trace contextRef="#ctx0" brushRef="#br0">245 1,'0'0,"-4"0,-12 0,1 5,-5 0,-2 5,-1 4,-2 0,5 2,0 3,-1 2,5 1,-2 2,5 1,3 1,9-6,7-5,8-10,5-9,5-3,-4-7,1 1,-4-3,0 3,-4-3,-3-2,1 3,-3-1,4-3,3 4,3 3,2 4,3 8,7 3,-5 6,1 1,-1 9,0-2,-6 3,1-3,-1 0,-3-3</inkml:trace>
</inkml:ink>
</file>

<file path=ppt/ink/ink1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41:28.900"/>
    </inkml:context>
    <inkml:brush xml:id="br0">
      <inkml:brushProperty name="width" value="0.1" units="cm"/>
      <inkml:brushProperty name="height" value="0.1" units="cm"/>
      <inkml:brushProperty name="color" value="#0B868D"/>
      <inkml:brushProperty name="ignorePressure" value="1"/>
      <inkml:brushProperty name="inkEffects" value="ocean"/>
      <inkml:brushProperty name="anchorX" value="-173329.0625"/>
      <inkml:brushProperty name="anchorY" value="-132407.1875"/>
      <inkml:brushProperty name="scaleFactor" value="0.5"/>
    </inkml:brush>
  </inkml:definitions>
  <inkml:trace contextRef="#ctx0" brushRef="#br0">155 25,'0'0,"-5"0,-1-5,-4 0,-4 0,-5 0,-2 2,-3 1,4 6,4 6,6 5,3 5,4 3,7 2,2 0,5 2,-1-1,4-5,3-5,3-6,-3-9,-3-9,-4-7,-4-10,-3-4,-2-1,-1-1,-1 1,5 6,6 7,5 6,9 15,4 9,1 7,11 15,10 7,13 16,4 4,4 11,3 5,2 6,-5-4,0 5,-10-7,-4-12,-10-7,-7-10,-11-9,-10-7,-9-5,-5-3,-4-1,-2 4,-6-4,0-1,-10 1,-4-1,-8-4,-2 5,-2 0,-3-3,-4 0,-4-5,3-4,-3-4,4-4,4-2,4-7,-3-6,8-5,1-15,2-3,1-6,0-5,-1-3,5-7,-1-1,1-5,-2 0,4-3,4 2,4 7,4 3,3 7,1 7,6 10,6 9,5 3,4 6,4 4,1-3,-4-2,5 0,-5 2</inkml:trace>
</inkml:ink>
</file>

<file path=ppt/ink/ink1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41:29.755"/>
    </inkml:context>
    <inkml:brush xml:id="br0">
      <inkml:brushProperty name="width" value="0.1" units="cm"/>
      <inkml:brushProperty name="height" value="0.1" units="cm"/>
      <inkml:brushProperty name="color" value="#0B868D"/>
      <inkml:brushProperty name="ignorePressure" value="1"/>
      <inkml:brushProperty name="inkEffects" value="ocean"/>
      <inkml:brushProperty name="anchorX" value="-174940.46875"/>
      <inkml:brushProperty name="anchorY" value="-134066.82813"/>
      <inkml:brushProperty name="scaleFactor" value="0.5"/>
    </inkml:brush>
  </inkml:definitions>
  <inkml:trace contextRef="#ctx0" brushRef="#br0">81 248,'0'0,"0"-4,0-7,4 1,2-4,3-4,1-2,-2-2,-2-3,-2 0,-2 0,-1-1,-5 5,-6 6,-6 5,1 9,-3 3,-1 8,2 10,4 4,4 4,4 6,2 0,2 4,1-1,1-2,0-3,4-8,1-1,5-7,-2 0,0 1,2-4,8-3,9 2,3-2,1-3,0-3,-2-1,-1-1,-6-2</inkml:trace>
</inkml:ink>
</file>

<file path=ppt/ink/ink1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41:31.055"/>
    </inkml:context>
    <inkml:brush xml:id="br0">
      <inkml:brushProperty name="width" value="0.1" units="cm"/>
      <inkml:brushProperty name="height" value="0.1" units="cm"/>
      <inkml:brushProperty name="color" value="#0B868D"/>
      <inkml:brushProperty name="ignorePressure" value="1"/>
      <inkml:brushProperty name="inkEffects" value="ocean"/>
      <inkml:brushProperty name="anchorX" value="-176407.67188"/>
      <inkml:brushProperty name="anchorY" value="-135540.40625"/>
      <inkml:brushProperty name="scaleFactor" value="0.5"/>
    </inkml:brush>
  </inkml:definitions>
  <inkml:trace contextRef="#ctx0" brushRef="#br0">0 768,'0'0,"0"-5,0-6,0-4,0-10,5-3,0-2,1-5,-2-9,4-5,-1-7,-1-3,-1-4,-2 6,-1 1,-1 4,-1 6,0 6,-1 6,-4 4,-5 8,-1 12,2 11,1 15,8 3,2 4,7 2,5 1,4 5,4 5,7 1,-3 3,5-7,-1 2,1-2,-2-2,-1-8,-7-1,5-1,-5 0,-1-4,1 1,-4 0,1-3,-5 2,2-4,-3 2,-3 6,-9-1,-7-4,-1 1,-6-4,1 2,-3-4,3-2</inkml:trace>
</inkml:ink>
</file>

<file path=ppt/ink/ink1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41:32.845"/>
    </inkml:context>
    <inkml:brush xml:id="br0">
      <inkml:brushProperty name="width" value="0.1" units="cm"/>
      <inkml:brushProperty name="height" value="0.1" units="cm"/>
      <inkml:brushProperty name="color" value="#0B868D"/>
      <inkml:brushProperty name="ignorePressure" value="1"/>
      <inkml:brushProperty name="inkEffects" value="ocean"/>
      <inkml:brushProperty name="anchorX" value="-178076.6875"/>
      <inkml:brushProperty name="anchorY" value="-136751.40625"/>
      <inkml:brushProperty name="scaleFactor" value="0.5"/>
    </inkml:brush>
  </inkml:definitions>
  <inkml:trace contextRef="#ctx0" brushRef="#br0">0 0,'0'0,"9"5,3 5,3 6,4 3,7 9,8 7,1 6,5 4,3 4,-1-3,1 0,-3 1,1-5,-9 1,3-9,-9-4,-6-3,-3-8,1-5,-5-11,-3-9,-8-8,-4-6,-2-4,0-7,1-1,-5-5,-3-4,-1-4,3 2,1 4,3-1,3 4,0 2,7 9,0 11,11 9,9 9,4 8,2 6,5 5,0 7,3 2,-2 0,-3-1,-2-1,-3-7,-6-12,-7-10,-6-16,-5-7,-8-6,-7-7,-2-5,2 0,-4 3,3 2,-3 4,2 2,4 2,1 7</inkml:trace>
</inkml:ink>
</file>

<file path=ppt/ink/ink1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41:34.208"/>
    </inkml:context>
    <inkml:brush xml:id="br0">
      <inkml:brushProperty name="width" value="0.1" units="cm"/>
      <inkml:brushProperty name="height" value="0.1" units="cm"/>
      <inkml:brushProperty name="color" value="#0B868D"/>
      <inkml:brushProperty name="ignorePressure" value="1"/>
      <inkml:brushProperty name="inkEffects" value="ocean"/>
      <inkml:brushProperty name="anchorX" value="-180155.625"/>
      <inkml:brushProperty name="anchorY" value="-138021.76563"/>
      <inkml:brushProperty name="scaleFactor" value="0.5"/>
    </inkml:brush>
  </inkml:definitions>
  <inkml:trace contextRef="#ctx0" brushRef="#br0">355 443,'0'0,"0"-5,10-5,0-6,5-3,9-4,2-6,8-7,0-1,5-3,-7 1,3-2,-8 3,-1 8,-7 3,-2 8,-4 2,-9 4,-3 9,-9 4,-5 3,-5 1,-4-1,-3 0,-1-2,0 1,0 3,-6 0,-4 11,0 3,-9 9,-8 8,-3 11,-1 5,1 3,5 0,8-5,6-2,10 0,9-6,8-4,10-10,9-4,7-2,1 0,2-6,2-4,-4 1,2-4,0-2,7-2,2-3,6-1,0-1,9 0,4 0,3-6,1 1,2-6,-1-3,0-5,-6 3,-5 2,-6 0,-4 2,-3 4,-2-3,-2-2,0 1,0 2,1-2,-1 3,1 1,-6-2,-4 1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10:24.354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1,'9'0,"6"0,2 4,5 2,5 8,0 1,6 8,-4 3,2 2,-4 1,-2-1,-2-5,-4-2,-1-5,-4-5</inkml:trace>
</inkml:ink>
</file>

<file path=ppt/ink/ink1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41:35.267"/>
    </inkml:context>
    <inkml:brush xml:id="br0">
      <inkml:brushProperty name="width" value="0.1" units="cm"/>
      <inkml:brushProperty name="height" value="0.1" units="cm"/>
      <inkml:brushProperty name="color" value="#0B868D"/>
      <inkml:brushProperty name="ignorePressure" value="1"/>
      <inkml:brushProperty name="inkEffects" value="ocean"/>
      <inkml:brushProperty name="anchorX" value="-182064.95313"/>
      <inkml:brushProperty name="anchorY" value="-139357.46875"/>
      <inkml:brushProperty name="scaleFactor" value="0.5"/>
    </inkml:brush>
  </inkml:definitions>
  <inkml:trace contextRef="#ctx0" brushRef="#br0">0 6,'0'0,"0"-4,0 3,5 11,0 6,5 6,5 3,-2 7,8 5,-2 1,2-2,-5-3,-3-7</inkml:trace>
</inkml:ink>
</file>

<file path=ppt/ink/ink1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41:36.262"/>
    </inkml:context>
    <inkml:brush xml:id="br0">
      <inkml:brushProperty name="width" value="0.1" units="cm"/>
      <inkml:brushProperty name="height" value="0.1" units="cm"/>
      <inkml:brushProperty name="color" value="#0B868D"/>
      <inkml:brushProperty name="ignorePressure" value="1"/>
      <inkml:brushProperty name="inkEffects" value="ocean"/>
      <inkml:brushProperty name="anchorX" value="-183472.875"/>
      <inkml:brushProperty name="anchorY" value="-140897.8125"/>
      <inkml:brushProperty name="scaleFactor" value="0.5"/>
    </inkml:brush>
  </inkml:definitions>
  <inkml:trace contextRef="#ctx0" brushRef="#br0">0 10,'0'0,"0"-4,5-2,6 6,4 6,4 12,9 4,2 10,1 7,4 0,4 8,5 4,-3 1,3 1,-4-1,1-4,-3-2,-3-5,-9-4,-2-5,-8-3,0-8,-4-1,1-6,2-4,3-4,3-8,-3-8,-4 0</inkml:trace>
</inkml:ink>
</file>

<file path=ppt/ink/ink1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41:37.052"/>
    </inkml:context>
    <inkml:brush xml:id="br0">
      <inkml:brushProperty name="width" value="0.1" units="cm"/>
      <inkml:brushProperty name="height" value="0.1" units="cm"/>
      <inkml:brushProperty name="color" value="#0B868D"/>
      <inkml:brushProperty name="ignorePressure" value="1"/>
      <inkml:brushProperty name="inkEffects" value="ocean"/>
      <inkml:brushProperty name="anchorX" value="-185431.09375"/>
      <inkml:brushProperty name="anchorY" value="-142850.21875"/>
      <inkml:brushProperty name="scaleFactor" value="0.5"/>
    </inkml:brush>
  </inkml:definitions>
  <inkml:trace contextRef="#ctx0" brushRef="#br0">0 0,'0'0,"0"5,0 6,10 4,1 5,4-3,-2 3,9 5,1 3,8 5,1 0,5 5,4 9,-1-2,7 2,-2 6,1-3,1-6,-9 0,-5-10,-4-4,-7-4,-3-7,0-6,0-10,2-9,-4-3</inkml:trace>
</inkml:ink>
</file>

<file path=ppt/ink/ink1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41:39.312"/>
    </inkml:context>
    <inkml:brush xml:id="br0">
      <inkml:brushProperty name="width" value="0.1" units="cm"/>
      <inkml:brushProperty name="height" value="0.1" units="cm"/>
      <inkml:brushProperty name="color" value="#0B868D"/>
      <inkml:brushProperty name="ignorePressure" value="1"/>
      <inkml:brushProperty name="inkEffects" value="ocean"/>
      <inkml:brushProperty name="anchorX" value="-187378.17188"/>
      <inkml:brushProperty name="anchorY" value="-144804.375"/>
      <inkml:brushProperty name="scaleFactor" value="0.5"/>
    </inkml:brush>
  </inkml:definitions>
  <inkml:trace contextRef="#ctx0" brushRef="#br0">0 3,'0'0,"5"0,5 5,1 5,3 5,-1 5,7 8,3 1,2 12,6 5,-4 4,4 2,-5-5,4-4,-6-7,-1-9,0-3,-6-3,1-6,1-4,1 1,2-3,6-3,-4 3,6-1,-1-2,-5 4,0-2,3-2,1-1,5-2,0-6,-1-1,-1-1,3-10,4 1,-2-3,4-8,3 2,-3-1,-3 1,2 4,-3-5,-3 4,-3 4,-2-5,-1 4,4-2,-1 0,0-3,3-1,5-1,-1 0,4-7,-3 6,-8 0,-13 5,-13 6,-11 6,-10 3,-5 3,2-3,-7 0,-1 1,-5 1,-1 0,1 2,7-5,12 1,7-5,16 1,7 0,7 3,9 2,6 2,11 1,8 1,9 0,0 0,-2 1,-8-1,-4 0,-7 0,-8 1,-4-1,-10 5,-12 0,-7 5,-5 5,-2 3,0 4,0 1,0 2,-4-4,1 0,0-1,2 2,1-4</inkml:trace>
</inkml:ink>
</file>

<file path=ppt/ink/ink1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41:45.213"/>
    </inkml:context>
    <inkml:brush xml:id="br0">
      <inkml:brushProperty name="width" value="0.1" units="cm"/>
      <inkml:brushProperty name="height" value="0.1" units="cm"/>
      <inkml:brushProperty name="color" value="#0B868D"/>
      <inkml:brushProperty name="ignorePressure" value="1"/>
      <inkml:brushProperty name="inkEffects" value="ocean"/>
      <inkml:brushProperty name="anchorX" value="-190587.0625"/>
      <inkml:brushProperty name="anchorY" value="-146299.5"/>
      <inkml:brushProperty name="scaleFactor" value="0.5"/>
    </inkml:brush>
  </inkml:definitions>
  <inkml:trace contextRef="#ctx0" brushRef="#br0">34 78,'0'0,"0"-4,-5-2,0-4,-5-4,1-5,6 3,2 7,7 10,11 8,5 7,10 6,1 2,6 2,-7 1,3 5,-2 0,-1-6,-8-1,-2-7,-6-5</inkml:trace>
</inkml:ink>
</file>

<file path=ppt/ink/ink1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41:46.061"/>
    </inkml:context>
    <inkml:brush xml:id="br0">
      <inkml:brushProperty name="width" value="0.1" units="cm"/>
      <inkml:brushProperty name="height" value="0.1" units="cm"/>
      <inkml:brushProperty name="color" value="#0B868D"/>
      <inkml:brushProperty name="ignorePressure" value="1"/>
      <inkml:brushProperty name="inkEffects" value="ocean"/>
      <inkml:brushProperty name="anchorX" value="-192166.875"/>
      <inkml:brushProperty name="anchorY" value="-147762.48438"/>
      <inkml:brushProperty name="scaleFactor" value="0.5"/>
    </inkml:brush>
  </inkml:definitions>
  <inkml:trace contextRef="#ctx0" brushRef="#br0">0 1,'0'0,"5"0,16 5,4 5,15 6,7 3,14 9,3 7,5 1,-1 4,-4-6,-4 2,-8-8,-9-7,-12-2,-10-1,-9 1,-7 1,-9 2,-7 1,-11 1,-5 1,-8 0,5 1,-4-1,1-4,1-1,2-5,2 1,1-4,2-3,-1-4,1-2,1-1,-1-2,0-1,0 1,0-1,5 1</inkml:trace>
</inkml:ink>
</file>

<file path=ppt/ink/ink1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41:46.978"/>
    </inkml:context>
    <inkml:brush xml:id="br0">
      <inkml:brushProperty name="width" value="0.1" units="cm"/>
      <inkml:brushProperty name="height" value="0.1" units="cm"/>
      <inkml:brushProperty name="color" value="#0B868D"/>
      <inkml:brushProperty name="ignorePressure" value="1"/>
      <inkml:brushProperty name="inkEffects" value="ocean"/>
      <inkml:brushProperty name="anchorX" value="-193591.875"/>
      <inkml:brushProperty name="anchorY" value="-149687.14063"/>
      <inkml:brushProperty name="scaleFactor" value="0.5"/>
    </inkml:brush>
  </inkml:definitions>
  <inkml:trace contextRef="#ctx0" brushRef="#br0">1 325,'0'0,"4"0,7 0,4 0,5 0,2 0,3 10,1 0,0 6,0-3,-5 3,0-2,-6 1,1-2,-4 1,-3 3,-13-13,-4-9,-11-7,1-12,-4-5,-1-1,3-1,1 1,3-4,6 1,2 1,5-3,6 1,7 2,6 2,4 2,4 6,1 6,6 7,6 8,-1 4,5 7,-3 5,3 5,2 7,-3-2,-3 6,-4-1,-3 1,-2-7,-7-1,-1-6,-6-6</inkml:trace>
</inkml:ink>
</file>

<file path=ppt/ink/ink1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41:48.044"/>
    </inkml:context>
    <inkml:brush xml:id="br0">
      <inkml:brushProperty name="width" value="0.1" units="cm"/>
      <inkml:brushProperty name="height" value="0.1" units="cm"/>
      <inkml:brushProperty name="color" value="#0B868D"/>
      <inkml:brushProperty name="ignorePressure" value="1"/>
      <inkml:brushProperty name="inkEffects" value="ocean"/>
      <inkml:brushProperty name="anchorX" value="-195549.59375"/>
      <inkml:brushProperty name="anchorY" value="-150899.10938"/>
      <inkml:brushProperty name="scaleFactor" value="0.5"/>
    </inkml:brush>
  </inkml:definitions>
  <inkml:trace contextRef="#ctx0" brushRef="#br0">0 81,'0'0,"4"0,13 5,3 5,10 6,12 3,11 4,5 6,1 7,9 6,0-1,-8-3,-4 2,-3-8,-8 2,-5-8,-12-2,-9-11,-7-11,-7-10,1-13,4-5,-2-9,0-1,2-5,4 3,4-8,7 2,4 4,0 4,11-2,9 9,9 2,4 8,4 5,3 7,-1 3,1 3,-4 6,-9 6,-8 1,-4-2,-11 8,-5-2,-8 3,-12-4,-7 2,-13 1,-7 2,-10 2,-4 2,0 5,-10-4,-8 11,-3-6,-3-1,-4 4,1-7,1 0,2-7,3-1,6-4,7 0,5-3,6-3,3-2,1-3,2-2,5 4,0 0,5 0</inkml:trace>
</inkml:ink>
</file>

<file path=ppt/ink/ink1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41:49.118"/>
    </inkml:context>
    <inkml:brush xml:id="br0">
      <inkml:brushProperty name="width" value="0.1" units="cm"/>
      <inkml:brushProperty name="height" value="0.1" units="cm"/>
      <inkml:brushProperty name="color" value="#0B868D"/>
      <inkml:brushProperty name="ignorePressure" value="1"/>
      <inkml:brushProperty name="inkEffects" value="ocean"/>
      <inkml:brushProperty name="anchorX" value="-197591.6875"/>
      <inkml:brushProperty name="anchorY" value="-152638.9375"/>
      <inkml:brushProperty name="scaleFactor" value="0.5"/>
    </inkml:brush>
  </inkml:definitions>
  <inkml:trace contextRef="#ctx0" brushRef="#br0">661 0,'0'0,"-4"0,-2 5,-4 1,-10 4,-3-1,-4 4,-6 4,-10 2,-5 3,-4 2,-6 6,-1 0,6 6,-4 0,7-2,6 2,12 4,10 3,8-2,8-3,9 6,18-3,11 3,11-9,5-4,4-3,1-8,0-6,-5-5,-1-5,-5-3,-5-1,-5-1,-3-5,-7-5,-3-6,-4-8,-6-3,2-7,-3-5,3-5,-2-3,-1 4,-3-7,-1 0,-3 4,0 4,-1 7,0 4,4 8,6 13,5 7,4 14,4 3,6 11,2-2,1 7,-2 1,-1-5,-1-1,-1-1,-7-5</inkml:trace>
</inkml:ink>
</file>

<file path=ppt/ink/ink1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41:50.017"/>
    </inkml:context>
    <inkml:brush xml:id="br0">
      <inkml:brushProperty name="width" value="0.1" units="cm"/>
      <inkml:brushProperty name="height" value="0.1" units="cm"/>
      <inkml:brushProperty name="color" value="#0B868D"/>
      <inkml:brushProperty name="ignorePressure" value="1"/>
      <inkml:brushProperty name="inkEffects" value="ocean"/>
      <inkml:brushProperty name="anchorX" value="-199160.84375"/>
      <inkml:brushProperty name="anchorY" value="-154287.42188"/>
      <inkml:brushProperty name="scaleFactor" value="0.5"/>
    </inkml:brush>
  </inkml:definitions>
  <inkml:trace contextRef="#ctx0" brushRef="#br0">1 1,'0'0,"0"4,5 7,10 9,6 5,3 8,8 1,1 5,10 8,4-1,-2 2,2 1,-5 0,1-4,-4-5,-4-5,-9-4,-7-4,-3-6,0-6,-3-7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10:24.671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15 46,'0'-5,"-4"-5,-1-5,-1-1</inkml:trace>
</inkml:ink>
</file>

<file path=ppt/ink/ink1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41:50.940"/>
    </inkml:context>
    <inkml:brush xml:id="br0">
      <inkml:brushProperty name="width" value="0.1" units="cm"/>
      <inkml:brushProperty name="height" value="0.1" units="cm"/>
      <inkml:brushProperty name="color" value="#0B868D"/>
      <inkml:brushProperty name="ignorePressure" value="1"/>
      <inkml:brushProperty name="inkEffects" value="ocean"/>
      <inkml:brushProperty name="anchorX" value="-200992.01563"/>
      <inkml:brushProperty name="anchorY" value="-156185.01563"/>
      <inkml:brushProperty name="scaleFactor" value="0.5"/>
    </inkml:brush>
  </inkml:definitions>
  <inkml:trace contextRef="#ctx0" brushRef="#br0">404 146,'0'0,"-4"0,-2-5,-4-1,-5 1,-3 1,-8 1,2-4,-1 1,-5 0,-5 2,-1 6,-3 6,2 7,7 4,7 4,4 2,6 1,4 0,4 1,8-1,7 0,6-6,4-5,4-5,1-4,6-9,6-6,0-12,-2-5,-1-8,-4-6,-1-5,-8 2,-5 3,-2 9,-4 5,-3 2,3 6,7 6,0 10,2 9,2 6,2 7,6 4,1 1,1 2,-2-5,-5-1,-2-4,-1-6,-4-3</inkml:trace>
</inkml:ink>
</file>

<file path=ppt/ink/ink1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41:51.803"/>
    </inkml:context>
    <inkml:brush xml:id="br0">
      <inkml:brushProperty name="width" value="0.1" units="cm"/>
      <inkml:brushProperty name="height" value="0.1" units="cm"/>
      <inkml:brushProperty name="color" value="#0B868D"/>
      <inkml:brushProperty name="ignorePressure" value="1"/>
      <inkml:brushProperty name="inkEffects" value="ocean"/>
      <inkml:brushProperty name="anchorX" value="-202566.875"/>
      <inkml:brushProperty name="anchorY" value="-157503.90625"/>
      <inkml:brushProperty name="scaleFactor" value="0.5"/>
    </inkml:brush>
  </inkml:definitions>
  <inkml:trace contextRef="#ctx0" brushRef="#br0">1 208,'0'0,"4"0,7 0,5 0,3 0,9 0,7 5,6 0,4 10,9 5,-3-2,1 8,-7-4,1 0,-11 1,-5-5,-4-4,-6 0,-12-3,-10-14,-10-12,-1-9,0-8,-2-4,-2 1,2-3,3-3,-1 6,2-1,3 2,3 3,7 7,7 7,6 6,5 5,8 4,2 7,6 11,5 1,4 8,-2 3,6 2,2-1,-4-5,-5-2,-5-5,-5-1,-8 2,-3-4,-6 1,-5-2</inkml:trace>
</inkml:ink>
</file>

<file path=ppt/ink/ink1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41:52.473"/>
    </inkml:context>
    <inkml:brush xml:id="br0">
      <inkml:brushProperty name="width" value="0.1" units="cm"/>
      <inkml:brushProperty name="height" value="0.1" units="cm"/>
      <inkml:brushProperty name="color" value="#0B868D"/>
      <inkml:brushProperty name="ignorePressure" value="1"/>
      <inkml:brushProperty name="inkEffects" value="ocean"/>
      <inkml:brushProperty name="anchorX" value="-204863.75"/>
      <inkml:brushProperty name="anchorY" value="-158855.15625"/>
      <inkml:brushProperty name="scaleFactor" value="0.5"/>
    </inkml:brush>
  </inkml:definitions>
  <inkml:trace contextRef="#ctx0" brushRef="#br0">51 0,'0'0,"-5"0,-5 0,-1 5,2 5,1 6,3 3,2 4,7-4,1 2,5 0,5-4,4-5,3-3,2-4,1-3,1 4,0-1,0-1,0 0,-1-2,1 0,-1-2,-5 0</inkml:trace>
</inkml:ink>
</file>

<file path=ppt/ink/ink1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41:53.607"/>
    </inkml:context>
    <inkml:brush xml:id="br0">
      <inkml:brushProperty name="width" value="0.1" units="cm"/>
      <inkml:brushProperty name="height" value="0.1" units="cm"/>
      <inkml:brushProperty name="color" value="#0B868D"/>
      <inkml:brushProperty name="ignorePressure" value="1"/>
      <inkml:brushProperty name="inkEffects" value="ocean"/>
      <inkml:brushProperty name="anchorX" value="-206407.29688"/>
      <inkml:brushProperty name="anchorY" value="-160327.625"/>
      <inkml:brushProperty name="scaleFactor" value="0.5"/>
    </inkml:brush>
  </inkml:definitions>
  <inkml:trace contextRef="#ctx0" brushRef="#br0">1 198,'0'0,"0"-5,5 0,5-6,5 2,5-4,2-4,-2-2,-5-3,-4-2,-4-1,-9 4,-7 6,-6 4,0 10,1 9,4 6,3 6,8-1,3 1,5-3,6 0,4-3,-2 1,2-4,2 3,1-3,1-2,-4 2,0-3,1-1,1-2,2-2,5-7,2 0,0-2,-1 2,-1 0,0-3,-2 0,-5-3,-1 0,0 2,-4 2</inkml:trace>
</inkml:ink>
</file>

<file path=ppt/ink/ink1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41:54.553"/>
    </inkml:context>
    <inkml:brush xml:id="br0">
      <inkml:brushProperty name="width" value="0.1" units="cm"/>
      <inkml:brushProperty name="height" value="0.1" units="cm"/>
      <inkml:brushProperty name="color" value="#0B868D"/>
      <inkml:brushProperty name="ignorePressure" value="1"/>
      <inkml:brushProperty name="inkEffects" value="ocean"/>
      <inkml:brushProperty name="anchorX" value="-208258.375"/>
      <inkml:brushProperty name="anchorY" value="-161552.70313"/>
      <inkml:brushProperty name="scaleFactor" value="0.5"/>
    </inkml:brush>
  </inkml:definitions>
  <inkml:trace contextRef="#ctx0" brushRef="#br0">1 454,'0'0,"4"0,7 5,4 0,10 10,7 5,8 8,11 3,8 1,2 5,0-2,-2 3,3-1,-7-3,-8-7,-12-3,-6-7,-5-6,-7 1,0-4,-6-6,-3-9,-3-11,-2-11,-2-14,-1-6,-1-15,-4-7,-1-5,0-2,2-1,-5 5,2 1,1 11,-4 15,2 5,1 8,2 8</inkml:trace>
</inkml:ink>
</file>

<file path=ppt/ink/ink1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41:57.172"/>
    </inkml:context>
    <inkml:brush xml:id="br0">
      <inkml:brushProperty name="width" value="0.1" units="cm"/>
      <inkml:brushProperty name="height" value="0.1" units="cm"/>
      <inkml:brushProperty name="color" value="#0B868D"/>
      <inkml:brushProperty name="ignorePressure" value="1"/>
      <inkml:brushProperty name="inkEffects" value="ocean"/>
      <inkml:brushProperty name="anchorX" value="-210186.5625"/>
      <inkml:brushProperty name="anchorY" value="-162369.32813"/>
      <inkml:brushProperty name="scaleFactor" value="0.5"/>
    </inkml:brush>
  </inkml:definitions>
  <inkml:trace contextRef="#ctx0" brushRef="#br0">0 323,'0'0,"5"5,1 5,4 1,4 3,5-1,7 7,3 2,6 8,5 7,5 5,2-1,3 3,0 2,2 1,-1-4,-5-4,-5 1,-6-9,-3-3,-5-8,-1-6,-1-11,-1-10,0-2,0-6,10-3,7-9,14-7,19-11,18-6,9-3,16-5,11-1,6 1,-4 2,0 2,-13 12,-11 7,-16 6,-14 8,-16 8,-9 6,-15 0,-7 1,-15 3,-13 1,-10 1,-9 2,-5 0,-3 0,-1 0,-1 0,1 1,-5-1,5-5,2 0,0 0,1 1,5-4,0 1,0-4,-7 1,4-4,-1-2,-5 2,5-3,-1 4,0 3,0 3,5-3,10 3,5-4,9 2,12 1,6 3,9 6,7 2,6 2,13 4,8 4,6 5,3 3,3-2,0-5,-5 2,-6-5,-16 3,-10-3,-13 2,-11 2,-8 4,-6 2,-4 2,0 7,-2 0,1 6,0 4,1 4,0 3,1-2,0 0,0-4,0 0,0 2,0-3,0-9</inkml:trace>
</inkml:ink>
</file>

<file path=ppt/ink/ink1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42:01.578"/>
    </inkml:context>
    <inkml:brush xml:id="br0">
      <inkml:brushProperty name="width" value="0.1" units="cm"/>
      <inkml:brushProperty name="height" value="0.1" units="cm"/>
      <inkml:brushProperty name="color" value="#0B868D"/>
      <inkml:brushProperty name="ignorePressure" value="1"/>
      <inkml:brushProperty name="inkEffects" value="ocean"/>
      <inkml:brushProperty name="anchorX" value="-214147.32813"/>
      <inkml:brushProperty name="anchorY" value="-164076.01563"/>
      <inkml:brushProperty name="scaleFactor" value="0.5"/>
    </inkml:brush>
  </inkml:definitions>
  <inkml:trace contextRef="#ctx0" brushRef="#br0">0 560,'0'0,"4"0,7 0,10 0,3 5,9 5,11 5,10 5,4 2,-3 3,-2 1,-2 0,-5-5,-7-5,-5-1,-3-4,-4-3,-2-3,-1-2,-5-7,-5-11,-5-6,-4-5,-3-1,-2-6,0-6,-6-4,0-8,-5-3,1 4,1 0,-2 1,1-5,3 4,-4 1,3 5,1 6,2 4,2 5,1 12,1 7</inkml:trace>
</inkml:ink>
</file>

<file path=ppt/ink/ink1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42:03.310"/>
    </inkml:context>
    <inkml:brush xml:id="br0">
      <inkml:brushProperty name="width" value="0.1" units="cm"/>
      <inkml:brushProperty name="height" value="0.1" units="cm"/>
      <inkml:brushProperty name="color" value="#0B868D"/>
      <inkml:brushProperty name="ignorePressure" value="1"/>
      <inkml:brushProperty name="inkEffects" value="ocean"/>
      <inkml:brushProperty name="anchorX" value="-215993.54688"/>
      <inkml:brushProperty name="anchorY" value="-164786.85938"/>
      <inkml:brushProperty name="scaleFactor" value="0.5"/>
    </inkml:brush>
  </inkml:definitions>
  <inkml:trace contextRef="#ctx0" brushRef="#br0">333 30,'0'0,"-5"0,-5 0,-6 0,-3 0,-4 0,3 5,-5 5,-1 0,-1 5,-5 7,4 9,-3 1,6 2,5 3,7 4,5-2,4-2,3-3,1-4,7-7,4-2,6-6,3-4,3-5,2-3,1-2,0-2,-4-4,3-1,1 0,-5-4,-4-4,-1-4,-4-2,1-4,-3 0,-2-2,-3-5,-2-5,-6 0,-2-4,0-3,0 2,-4 9,2 3,-5 3,2 7</inkml:trace>
</inkml:ink>
</file>

<file path=ppt/ink/ink1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42:03.887"/>
    </inkml:context>
    <inkml:brush xml:id="br0">
      <inkml:brushProperty name="width" value="0.1" units="cm"/>
      <inkml:brushProperty name="height" value="0.1" units="cm"/>
      <inkml:brushProperty name="color" value="#0B868D"/>
      <inkml:brushProperty name="ignorePressure" value="1"/>
      <inkml:brushProperty name="inkEffects" value="ocean"/>
      <inkml:brushProperty name="anchorX" value="-214667.98438"/>
      <inkml:brushProperty name="anchorY" value="-163487.46875"/>
      <inkml:brushProperty name="scaleFactor" value="0.5"/>
    </inkml:brush>
  </inkml:definitions>
  <inkml:trace contextRef="#ctx0" brushRef="#br0">1 6,'0'0,"0"-5,5 4,5 6,5 6,5 11,2 9,8 13,6 6,0 4,5 1,-3 0,-2-6,-3-1,-8-7,-8-4,-1-9,0-10,-4-2,-2-5</inkml:trace>
</inkml:ink>
</file>

<file path=ppt/ink/ink1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42:04.466"/>
    </inkml:context>
    <inkml:brush xml:id="br0">
      <inkml:brushProperty name="width" value="0.1" units="cm"/>
      <inkml:brushProperty name="height" value="0.1" units="cm"/>
      <inkml:brushProperty name="color" value="#0B868D"/>
      <inkml:brushProperty name="ignorePressure" value="1"/>
      <inkml:brushProperty name="inkEffects" value="ocean"/>
      <inkml:brushProperty name="anchorX" value="-216355.8125"/>
      <inkml:brushProperty name="anchorY" value="-165326.625"/>
      <inkml:brushProperty name="scaleFactor" value="0.5"/>
    </inkml:brush>
  </inkml:definitions>
  <inkml:trace contextRef="#ctx0" brushRef="#br0">1 1,'0'0,"4"4,2 7,4 4,4 5,5 7,2 3,3 6,6 4,6 10,0-2,5 1,2 1,3 0,-3 0,-4-5,-4-5,-3 0,-4-9,-2-8,-6-3,-1-2,-4-4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06:26.446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 1012,'1'-8,"1"0,0 0,1-1,0 1,0 1,1-1,0 0,0 1,1 0,0 0,9-11,-4 5,54-66,109-104,-59 66,33-35,128-143,-269 289,-1-1,0 1,-1-1,9-14,-13 20,0 0,0 1,1-1,-1 1,0-1,0 0,0 1,0-1,0 1,1-1,-1 0,0 1,-1-1,1 0,0 1,0-1,0 0,0 1,0-1,-1 1,1-1,0 0,0 1,-1-1,1 1,0-1,-1 0,-1 0,0 1,1-1,-1 1,1-1,-1 1,0-1,0 1,1 0,-1 0,0 0,1 0,-1 0,0 0,0 1,-2 0,-88 14,-144 44,226-56,0 2,0-1,1 2,0-1,0 1,1 0,0 1,0 0,0 0,1 1,0 0,0 0,1 1,0 0,1 0,-8 16,-2 11,1 2,2-1,-8 43,15-61,-12 55,-11 119,25-150,2-1,1 1,3 0,10 56,-11-90,-1-1,2 0,-1 1,1-1,0 0,1-1,0 1,0 0,0-1,1 0,0 0,1-1,0 1,8 6,-6-7,0-1,1 0,0 0,0-1,0 0,0-1,0 0,1 0,0-1,-1 0,1-1,13 0,28 0,-1-2,0-3,0-2,0-2,-1-2,0-2,-1-2,-1-3,0-1,-1-3,57-34,-85 44,0-1,-1 0,0-1,-1-1,0 0,-2-1,1-1,-2-1,0 0,-1 0,-1-1,12-27,-16 30,1-1,0 2,0-1,2 1,0 0,0 1,1 1,1-1,15-11,-12 12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10:25.426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0 457,'11'1,"0"2,0 0,0 0,-1 0,0 2,1-1,-1 1,-1 1,1 0,13 10,6 3,108 68,218 121,-352-206,-1-1,0 0,1 0,-1 0,1 0,-1 0,1-1,-1 1,1-1,0 1,-1-1,1 0,0 0,-1 0,5-1,-6 0,0 0,1 0,-1 0,0 0,1 0,-1 0,0-1,0 1,0-1,0 1,0 0,0-1,-1 1,1-1,0 0,-1 1,1-1,-1 0,0 1,1-1,-1 0,0 1,0-1,0-2,2-42,-1 0,-10-81,-27-95,12 86,-10-47,29 147</inkml:trace>
</inkml:ink>
</file>

<file path=ppt/ink/ink1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42:04.989"/>
    </inkml:context>
    <inkml:brush xml:id="br0">
      <inkml:brushProperty name="width" value="0.1" units="cm"/>
      <inkml:brushProperty name="height" value="0.1" units="cm"/>
      <inkml:brushProperty name="color" value="#0B868D"/>
      <inkml:brushProperty name="ignorePressure" value="1"/>
      <inkml:brushProperty name="inkEffects" value="ocean"/>
      <inkml:brushProperty name="anchorX" value="-218212.42188"/>
      <inkml:brushProperty name="anchorY" value="-167307.78125"/>
      <inkml:brushProperty name="scaleFactor" value="0.5"/>
    </inkml:brush>
  </inkml:definitions>
  <inkml:trace contextRef="#ctx0" brushRef="#br0">0 93,'0'0,"4"0,7 0,0-5,3 0,3-5,4 1,1-5,3 3,0 2,0 2,-4-2,0 1,-6 2</inkml:trace>
</inkml:ink>
</file>

<file path=ppt/ink/ink1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42:06.035"/>
    </inkml:context>
    <inkml:brush xml:id="br0">
      <inkml:brushProperty name="width" value="0.1" units="cm"/>
      <inkml:brushProperty name="height" value="0.1" units="cm"/>
      <inkml:brushProperty name="color" value="#0B868D"/>
      <inkml:brushProperty name="ignorePressure" value="1"/>
      <inkml:brushProperty name="inkEffects" value="ocean"/>
      <inkml:brushProperty name="anchorX" value="-219714.60938"/>
      <inkml:brushProperty name="anchorY" value="-168485.40625"/>
      <inkml:brushProperty name="scaleFactor" value="0.5"/>
    </inkml:brush>
  </inkml:definitions>
  <inkml:trace contextRef="#ctx0" brushRef="#br0">189 90,'0'0,"5"-4,11-7,4 1,5-5,-3-2,-10 1,-10 4,-4 8,-9 4,0 7,-9 1,1 5,-1 4,-3 3,-5 3,4 6,-6-3,6 4,4 0,2 0,5-1,-1-6,3-1,8-7,8-4,2-9,7-4,-2-7,3-5,-2-5,3-4,1 4,-2-2,1 0,3 4,1 4,2 4,-3 9,0 3,1 2,-4 4,2 0,-5 4,2-1,2 2,2 3,-3-3</inkml:trace>
</inkml:ink>
</file>

<file path=ppt/ink/ink1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42:07.164"/>
    </inkml:context>
    <inkml:brush xml:id="br0">
      <inkml:brushProperty name="width" value="0.1" units="cm"/>
      <inkml:brushProperty name="height" value="0.1" units="cm"/>
      <inkml:brushProperty name="color" value="#0B868D"/>
      <inkml:brushProperty name="ignorePressure" value="1"/>
      <inkml:brushProperty name="inkEffects" value="ocean"/>
      <inkml:brushProperty name="anchorX" value="-221158.34375"/>
      <inkml:brushProperty name="anchorY" value="-169930.25"/>
      <inkml:brushProperty name="scaleFactor" value="0.5"/>
    </inkml:brush>
  </inkml:definitions>
  <inkml:trace contextRef="#ctx0" brushRef="#br0">155 48,'0'0,"0"-5,0-5,-5-1,-5 2,-6 1,-3 3,1 7,-1 2,-2 6,4 4,4 10,4 3,4 8,3 0,6 4,7-7,0 3,4-7,-2-3,3-6,2-6,2-5,2-4,2-3,0 4,7 4,-1 5,6 15,4 8,4 7,3 5,7 8,-4 6,1 0,-6 4,-10-8,-6-7,-4-5,-7-6,-5-6,-11-9,-9-8,-7-8,-6-5,-4-4,-2-1,4-6,-4-6,-1-5,0-4,-5-12,0-8,-5 0,2-9,-4-2,3-6,7 4,7 1,8 1,1-3,5-1,2 1,3 6,1 2,2 5,5 10,1 10</inkml:trace>
</inkml:ink>
</file>

<file path=ppt/ink/ink1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42:07.962"/>
    </inkml:context>
    <inkml:brush xml:id="br0">
      <inkml:brushProperty name="width" value="0.1" units="cm"/>
      <inkml:brushProperty name="height" value="0.1" units="cm"/>
      <inkml:brushProperty name="color" value="#0B868D"/>
      <inkml:brushProperty name="ignorePressure" value="1"/>
      <inkml:brushProperty name="inkEffects" value="ocean"/>
      <inkml:brushProperty name="anchorX" value="-222512"/>
      <inkml:brushProperty name="anchorY" value="-171391"/>
      <inkml:brushProperty name="scaleFactor" value="0.5"/>
    </inkml:brush>
  </inkml:definitions>
  <inkml:trace contextRef="#ctx0" brushRef="#br0">30 307,'0'0,"5"-4,6-2,4-10,4-3,4 0,7-6,1 3,0-6,-1 5,-5-5,2 5,-5 0,-6 0,-10 5,-9 5,-9 4,-7 4,-4 3,-3 2,0 0,-6 1,-1 0,2 5,0 5,8 4,0 0,7 8,5 1,4 8,4 0,1 1,3-2,-1-2,6 4,6-6,-1-1,4-7,-2 0,2-6,7 2,8-4,8-3,5-3,4-2,3-1,-4-2,-4 0,-6-1,-4 1,-3-1,-8 1</inkml:trace>
</inkml:ink>
</file>

<file path=ppt/ink/ink1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42:09.229"/>
    </inkml:context>
    <inkml:brush xml:id="br0">
      <inkml:brushProperty name="width" value="0.1" units="cm"/>
      <inkml:brushProperty name="height" value="0.1" units="cm"/>
      <inkml:brushProperty name="color" value="#0B868D"/>
      <inkml:brushProperty name="ignorePressure" value="1"/>
      <inkml:brushProperty name="inkEffects" value="ocean"/>
      <inkml:brushProperty name="anchorX" value="-224260.78125"/>
      <inkml:brushProperty name="anchorY" value="-172786.8125"/>
      <inkml:brushProperty name="scaleFactor" value="0.5"/>
    </inkml:brush>
  </inkml:definitions>
  <inkml:trace contextRef="#ctx0" brushRef="#br0">0 0,'0'0,"0"9,0 8,0 3,5 14,5 12,6 11,8 9,4 6,2 8,10 3,4-5,5 4,-3-7,-4-10,-5-13,-10-9,-3-9,-3-10,-5-4,-5-12,-4-14,-4-10,-1-12,-2-4,4-6,0 0,1 1,-2 4,5 7,4 7,4 8,4 5,3 4,1 1,2 3,5-1,5 10,0 1,9 4,-2 3,-2 8,1 2,-4 6,-3 0,-4-1,-2-2,-2-3,-7 0,0-3,-6 0,6-6,-4-1,-2-4</inkml:trace>
</inkml:ink>
</file>

<file path=ppt/ink/ink1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42:10.288"/>
    </inkml:context>
    <inkml:brush xml:id="br0">
      <inkml:brushProperty name="width" value="0.1" units="cm"/>
      <inkml:brushProperty name="height" value="0.1" units="cm"/>
      <inkml:brushProperty name="color" value="#0B868D"/>
      <inkml:brushProperty name="ignorePressure" value="1"/>
      <inkml:brushProperty name="inkEffects" value="ocean"/>
      <inkml:brushProperty name="anchorX" value="-226695.23438"/>
      <inkml:brushProperty name="anchorY" value="-175145.54688"/>
      <inkml:brushProperty name="scaleFactor" value="0.5"/>
    </inkml:brush>
  </inkml:definitions>
  <inkml:trace contextRef="#ctx0" brushRef="#br0">254 25,'0'0,"0"-4,-5-2,-5 1,-5 0,-4 2,-4 1,3 6,0 6,-1 0,-1 5,4 3,5 2,-2 3,0 2,2 0,3 0,3 1,3 0,1 4,3 1,0-1,0 0,6-2,5-6,4-1,5-5,3-5,2-5,-4-7,0-3,-5-7,0 1,2-4,1-3,-3-8,-3-3,0-1,-2 0,-3 0,-3 1,-2-3,-2-1,-1 1,0 2,5 6,4 6,6 16,4 11,4 8,1 5,2 4,5 6,0 0,1 4,-2 0,-2-3,0-1,-2-4,-5-6</inkml:trace>
</inkml:ink>
</file>

<file path=ppt/ink/ink1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42:11.382"/>
    </inkml:context>
    <inkml:brush xml:id="br0">
      <inkml:brushProperty name="width" value="0.1" units="cm"/>
      <inkml:brushProperty name="height" value="0.1" units="cm"/>
      <inkml:brushProperty name="color" value="#0B868D"/>
      <inkml:brushProperty name="ignorePressure" value="1"/>
      <inkml:brushProperty name="inkEffects" value="ocean"/>
      <inkml:brushProperty name="anchorX" value="-228340.53125"/>
      <inkml:brushProperty name="anchorY" value="-176790.03125"/>
      <inkml:brushProperty name="scaleFactor" value="0.5"/>
    </inkml:brush>
  </inkml:definitions>
  <inkml:trace contextRef="#ctx0" brushRef="#br0">501 1,'0'0,"0"4,0 7,0 4,0 5,5 8,5 7,0 1,5 4,2-1,-1-3,1-3,-3-3,-3-2,1-7,2-5,-6-7,-3-9,-9-3,-1-8,-6-4,-4 0,-5-2,-7-8,-2 4,-2-2,-4 0,1 4,0 0,-2-1,2 4,-4 0,3 3,1 3,3 4,2 2,2 2,1 2,1 0,0 1,0 0,1-1,4 1</inkml:trace>
</inkml:ink>
</file>

<file path=ppt/ink/ink1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42:13.064"/>
    </inkml:context>
    <inkml:brush xml:id="br0">
      <inkml:brushProperty name="width" value="0.1" units="cm"/>
      <inkml:brushProperty name="height" value="0.1" units="cm"/>
      <inkml:brushProperty name="color" value="#0B868D"/>
      <inkml:brushProperty name="ignorePressure" value="1"/>
      <inkml:brushProperty name="inkEffects" value="ocean"/>
      <inkml:brushProperty name="anchorX" value="-226570.46875"/>
      <inkml:brushProperty name="anchorY" value="-175646.04688"/>
      <inkml:brushProperty name="scaleFactor" value="0.5"/>
    </inkml:brush>
  </inkml:definitions>
  <inkml:trace contextRef="#ctx0" brushRef="#br0">1 282,'0'0,"4"0,7 0,4 0,10 6,2 4,8 5,0 10,-1 3,4 1,-3 1,-1-1,-9 4,-1-5,-7-2,-10-6,-6-11,-8-11,-1-9,-6-12,-3-5,-4-7,3-7,4 2,-1 2,3-2,-1-2,2 2,3 4,2 3,8 9,7 6,10 8,7 9,2 9,1 3,1 9,3 4,-5 3,-2 1,-1 0,-6-15,-10-7,-5-10,-5-14,-1-6,-1-4,0-1,1-1,1 1,0 1,0 2,6 4,11 7,4 5,5 4,12 4,2 2,4 6,2 0,4 0,0 4,-3 4,-6-1,-4-2,-10 2,-3-3,-7 3,-6-2</inkml:trace>
</inkml:ink>
</file>

<file path=ppt/ink/ink1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42:15.268"/>
    </inkml:context>
    <inkml:brush xml:id="br0">
      <inkml:brushProperty name="width" value="0.1" units="cm"/>
      <inkml:brushProperty name="height" value="0.1" units="cm"/>
      <inkml:brushProperty name="color" value="#0B868D"/>
      <inkml:brushProperty name="ignorePressure" value="1"/>
      <inkml:brushProperty name="inkEffects" value="ocean"/>
      <inkml:brushProperty name="anchorX" value="-228842.23438"/>
      <inkml:brushProperty name="anchorY" value="-176747.45313"/>
      <inkml:brushProperty name="scaleFactor" value="0.5"/>
    </inkml:brush>
  </inkml:definitions>
  <inkml:trace contextRef="#ctx0" brushRef="#br0">230 155,'0'0,"-4"0,-7 5,-4 0,-5 10,-2 5,-3 4,-1 1,5 2,0 0,0 5,5-1,3 5,5 0,4-3,2-1,1 2,7-6,5-7,5-7,4-5,3-5,2-3,1-1,0-2,0 1,1-5,-7-5,-4-5,-6-4,-4-3,-4-2,-6-6,-2 0,-1 0,2-5,-4-3,1-4,2 2,1 3,7 9,6 8,-8 22,1-2,-1 1,1-1,-1 1,1 0,-1-1,1 1,-1 0,1-1,-1 1,1 0,-1 0,1 0,0-1,-1 1,1 0,-1 0,1 0,0 0,-1 0,1 0,0 0,-1 0,1 1,19 7,3 15,7 6,1 8,0 1,5-1,-7-3,-1-8,-2-2,-6-3,-6 1,-5-10,-10-15,-7-14,-7-8,-1-10,-2-2,2-9,4 1,-1-2,2 4,4 5,1 3,3 5,7 7,6 3,6 5,4 5,3 5,2 2,6 2,-4 6,-1 1,-1 5,0 4,-1 4,6 3,-1 7,1-3,0 0,-2-1,-1 4,-1 6,0-5,-6-1,0-7,-5-1,-5-6</inkml:trace>
</inkml:ink>
</file>

<file path=ppt/ink/ink1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42:15.861"/>
    </inkml:context>
    <inkml:brush xml:id="br0">
      <inkml:brushProperty name="width" value="0.1" units="cm"/>
      <inkml:brushProperty name="height" value="0.1" units="cm"/>
      <inkml:brushProperty name="color" value="#0B868D"/>
      <inkml:brushProperty name="ignorePressure" value="1"/>
      <inkml:brushProperty name="inkEffects" value="ocean"/>
      <inkml:brushProperty name="anchorX" value="-230834.34375"/>
      <inkml:brushProperty name="anchorY" value="-178227.42188"/>
      <inkml:brushProperty name="scaleFactor" value="0.5"/>
    </inkml:brush>
  </inkml:definitions>
  <inkml:trace contextRef="#ctx0" brushRef="#br0">1 0,'0'0,"4"0,2 5,4 0,0 5,3 5,3 3,4-1,-3 1,1 2,-3 2,-4-4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10:26.416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1 320,'20'-1,"1"-1,0 0,-1-2,0-1,0 0,0-1,26-12,-14 3,0-2,-1-1,41-32,-68 47,-1 1,0 0,0-1,0 0,0 0,-1 0,1 0,-1 0,0 0,0-1,0 1,0-1,0 1,-1-1,1 0,-1 0,0 1,0-1,-1 0,1-4,-2 4,1 0,-1 0,0 0,0 1,0-1,-1 0,0 1,1-1,-1 1,0-1,-1 1,1 0,0 0,-1 0,0 0,0 1,0-1,0 1,-6-4,3 1,1 1,-1 1,0-1,0 1,0 0,-1 1,1-1,-1 1,1 0,-1 1,0 0,-8-1,9 3,0 0,0 0,0 0,0 1,1 0,-1 0,0 0,1 1,0-1,-1 1,1 1,0-1,1 1,-7 5,-3 5,-1 1,2 0,0 0,0 2,2-1,0 2,-9 20,6-9,3-1,0 2,-13 60,23-86,0 1,1-1,-1 1,1-1,0 1,0 0,1-1,-1 1,1-1,0 1,0-1,1 0,-1 1,1-1,0 0,0 0,1 0,-1 0,1 0,0-1,0 1,0-1,0 0,0 0,1 0,-1 0,1 0,5 2,11 5,0 0,1-2,0 0,37 8,-13-4,432 105,-467-115,-1 1,1-2,0 1,0-2,0 1,0-1,0 0,0-1,0-1,-1 1,1-1,0-1,-1 0,1 0,-1-1,0 0,0-1,-1 0,1 0,-1-1,10-9,0 0</inkml:trace>
</inkml:ink>
</file>

<file path=ppt/ink/ink1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42:16.114"/>
    </inkml:context>
    <inkml:brush xml:id="br0">
      <inkml:brushProperty name="width" value="0.1" units="cm"/>
      <inkml:brushProperty name="height" value="0.1" units="cm"/>
      <inkml:brushProperty name="color" value="#0B868D"/>
      <inkml:brushProperty name="ignorePressure" value="1"/>
      <inkml:brushProperty name="inkEffects" value="ocean"/>
      <inkml:brushProperty name="anchorX" value="-232244.67188"/>
      <inkml:brushProperty name="anchorY" value="-179644.9375"/>
      <inkml:brushProperty name="scaleFactor" value="0.5"/>
    </inkml:brush>
  </inkml:definitions>
  <inkml:trace contextRef="#ctx0" brushRef="#br0">1 1,'0'0,"0"0</inkml:trace>
</inkml:ink>
</file>

<file path=ppt/ink/ink1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42:16.954"/>
    </inkml:context>
    <inkml:brush xml:id="br0">
      <inkml:brushProperty name="width" value="0.1" units="cm"/>
      <inkml:brushProperty name="height" value="0.1" units="cm"/>
      <inkml:brushProperty name="color" value="#0B868D"/>
      <inkml:brushProperty name="ignorePressure" value="1"/>
      <inkml:brushProperty name="inkEffects" value="ocean"/>
      <inkml:brushProperty name="anchorX" value="-233514.67188"/>
      <inkml:brushProperty name="anchorY" value="-180914.9375"/>
      <inkml:brushProperty name="scaleFactor" value="0.5"/>
    </inkml:brush>
  </inkml:definitions>
  <inkml:trace contextRef="#ctx0" brushRef="#br0">54 0,'0'0,"4"0,7 0,-6 0,-6 5,-7 5,-6 6,-1 3,2 4,3 1,4 2,2 0,2 0,1 1,6-7,6-4,5-6,4-4,8-9,8-2,5-5,10-1,3 2,1 2,6 2,-6 2,-7 2,-6 1,-8 0,-8-5,-5-5,-6 0</inkml:trace>
</inkml:ink>
</file>

<file path=ppt/ink/ink1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42:17.844"/>
    </inkml:context>
    <inkml:brush xml:id="br0">
      <inkml:brushProperty name="width" value="0.1" units="cm"/>
      <inkml:brushProperty name="height" value="0.1" units="cm"/>
      <inkml:brushProperty name="color" value="#0B868D"/>
      <inkml:brushProperty name="ignorePressure" value="1"/>
      <inkml:brushProperty name="inkEffects" value="ocean"/>
      <inkml:brushProperty name="anchorX" value="-235349.95313"/>
      <inkml:brushProperty name="anchorY" value="-182360.10938"/>
      <inkml:brushProperty name="scaleFactor" value="0.5"/>
    </inkml:brush>
  </inkml:definitions>
  <inkml:trace contextRef="#ctx0" brushRef="#br0">0 462,'0'0,"0"-9,0-8,5-3,5-9,1-7,3-6,4 1,-3-3,-3 3,-3-1,-3 4,-3 3,-2 3,-6 8,-1 12,0 12,6 5,12 8,6 0,10 3,4-3,-4 3,-2-3,0 2,-2-3,1-3,-1 2,0 8,1-1,0 7,0 2,0 6,0 0,0 0,-5-2,-5-1,-5-2,-9-2,-9-5,-2-1,0-5</inkml:trace>
</inkml:ink>
</file>

<file path=ppt/ink/ink1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42:41.778"/>
    </inkml:context>
    <inkml:brush xml:id="br0">
      <inkml:brushProperty name="width" value="0.1" units="cm"/>
      <inkml:brushProperty name="height" value="0.1" units="cm"/>
      <inkml:brushProperty name="color" value="#33CCFF"/>
      <inkml:brushProperty name="ignorePressure" value="1"/>
    </inkml:brush>
  </inkml:definitions>
  <inkml:trace contextRef="#ctx0" brushRef="#br0">8 1064,'-1'0,"0"0,1-1,-1 1,1-1,-1 1,1-1,0 1,-1-1,1 1,-1-1,1 1,0-1,0 0,-1 1,1-1,0 0,0 1,0-1,0 0,-1 1,1-1,0 0,0 1,0-1,1 0,-1 1,0-1,0 0,0 1,0-1,1 0,-1 1,0-1,0 1,2-2,8-27,4 5,1 1,1 0,1 0,22-21,89-81,-40 42,-55 49,248-268,-278 299,-1 1,0-1,1 0,-1 0,0-1,-1 1,1 0,0-1,-1 1,0-1,0 1,0-1,0 1,-1-1,1 0,-1-6,-1 8,0-1,0 1,0 0,0 0,-1 0,1 0,-1 1,1-1,-1 0,0 0,0 1,1-1,-1 1,0 0,0-1,-1 1,1 0,0 0,0 0,0 1,-1-1,1 1,0-1,-1 1,1-1,0 1,-5 1,-68-7,-127 8,4 1,191-3,1-1,0 0,0 0,0 0,0-1,0 0,0 0,-9-5,14 7,0-1,0 1,0-1,0 1,1-1,-1 0,0 0,1 1,-1-1,0 0,1 0,-1 0,1 1,-1-1,1 0,-1 0,1 0,0 0,0 0,-1 0,1 0,0-2,0 1,1 0,0 1,-1-1,1 0,0 0,0 1,0-1,0 0,0 1,0-1,0 1,1-1,-1 1,1 0,-1-1,4-1,13-8,1-1,1 2,0 1,0 0,1 2,33-8,12-5,-11 2,0 3,1 2,0 2,1 3,0 3,1 2,-1 2,63 9,-116-8,0 1,0 0,0 0,0 0,-1 1,1 0,0-1,-1 1,1 0,-1 1,0-1,0 1,0-1,0 1,0 0,0 0,-1 0,0 0,1 1,-1-1,0 1,2 6,3 8,-1 0,-1 1,5 31,1-3,10 51,-5 1,7 147,1 7,-19-227,1-8</inkml:trace>
</inkml:ink>
</file>

<file path=ppt/ink/ink1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42:43.100"/>
    </inkml:context>
    <inkml:brush xml:id="br0">
      <inkml:brushProperty name="width" value="0.1" units="cm"/>
      <inkml:brushProperty name="height" value="0.1" units="cm"/>
      <inkml:brushProperty name="color" value="#33CCFF"/>
      <inkml:brushProperty name="ignorePressure" value="1"/>
    </inkml:brush>
  </inkml:definitions>
  <inkml:trace contextRef="#ctx0" brushRef="#br0">0 104,'9'1,"-1"0,0 0,0 1,-1 0,1 0,0 1,-1 0,15 8,58 41,-61-38,22 16,-2 2,-2 1,-1 3,53 66,-37-34,82 147,-123-196,-3-6,0 0,-2 0,0 1,0-1,-1 1,4 21,-50-150,0-46,-27-210,68 367,-1 0,1 0,0 0,0-1,0 1,0 0,1 0,-1 0,1 0,0-1,1 1,-1 0,3-4,-3 7,-1 0,1 0,0 0,0 1,-1-1,1 0,0 1,0-1,0 0,0 1,0-1,0 1,0 0,0-1,0 1,0 0,0-1,0 1,0 0,2 0,0 0,0 1,0-1,0 1,-1-1,1 1,0 0,0 0,0 1,-1-1,4 3,58 39,-1 3,-3 3,75 79,-42-40,-84-80,0 0,0 1,-1 0,0 0,0 1,-1 0,0 0,-1 1,7 15,-13-26,0 0,0 0,0 0,0 0,0 0,0 0,0 0,0 0,0 0,0 0,0 0,-1 0,1 0,0 0,0 0,0 0,0 0,0 0,0 0,0 0,0 0,0 0,0 0,0 0,0 0,0 0,-1 0,1 0,0 0,0 0,0 0,0 0,0 0,0 0,0 1,0-1,-10-14,-9-19,-8-37,3-2,3 0,4-1,-9-77,26 147,-2-6,0-1,1 0,0 0,1-1,0 1,2-10,-2 18,1 0,-1 0,1 1,0-1,-1 0,1 0,0 1,0-1,0 1,0-1,1 1,-1-1,0 1,0 0,1-1,-1 1,1 0,-1 0,1 0,0 0,-1 0,1 1,0-1,0 0,0 1,-1-1,1 1,0 0,0 0,0-1,0 1,0 1,0-1,-1 0,1 0,0 1,0-1,0 1,2 0,25 8,-1 1,0 1,0 1,50 32,-46-27,69 40,-4 3,170 138,-235-168</inkml:trace>
</inkml:ink>
</file>

<file path=ppt/ink/ink1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42:43.963"/>
    </inkml:context>
    <inkml:brush xml:id="br0">
      <inkml:brushProperty name="width" value="0.1" units="cm"/>
      <inkml:brushProperty name="height" value="0.1" units="cm"/>
      <inkml:brushProperty name="color" value="#33CCFF"/>
      <inkml:brushProperty name="ignorePressure" value="1"/>
    </inkml:brush>
  </inkml:definitions>
  <inkml:trace contextRef="#ctx0" brushRef="#br0">410 509,'1'-14,"0"-1,1 1,1 0,0 0,1 0,0 0,8-15,50-91,-40 80,2 0,-14 25,-1 0,-1-1,0 0,-1-1,9-30,-16 45,0 0,1 0,-1 0,0 0,0 0,-1 0,1 0,0 0,-1 1,1-1,-1 0,0 0,1 0,-1 0,0 1,0-1,0 0,0 1,-1-1,1 1,0-1,-1 1,1 0,0 0,-1-1,0 1,1 0,-1 0,0 1,1-1,-1 0,0 0,0 1,0-1,0 1,0 0,0-1,0 1,-3 0,-4-1,0 1,0 0,0 0,0 1,0 0,0 0,-15 5,3 3,1 1,1 0,-1 2,2 0,-1 1,2 0,0 2,1 0,0 1,-18 25,-6 10,3 3,-38 73,52-84,-26 67,42-92,1 0,1 1,1-1,1 1,0 0,0 34,4-47,-1 1,1-1,0 1,1-1,0 0,0 1,0-1,0 0,1 0,0-1,1 1,-1-1,1 1,0-1,0 0,1 0,-1-1,1 0,0 1,0-2,1 1,-1 0,1-1,0 0,0 0,0-1,12 4,6 0,1 0,0-2,0-1,0-1,48-2,-13-3,0-3,0-3,-1-2,0-3,-1-2,-1-3,-1-2,0-3,102-61,-48 21,-88 49</inkml:trace>
</inkml:ink>
</file>

<file path=ppt/ink/ink1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42:44.744"/>
    </inkml:context>
    <inkml:brush xml:id="br0">
      <inkml:brushProperty name="width" value="0.1" units="cm"/>
      <inkml:brushProperty name="height" value="0.1" units="cm"/>
      <inkml:brushProperty name="color" value="#33CCFF"/>
      <inkml:brushProperty name="ignorePressure" value="1"/>
    </inkml:brush>
  </inkml:definitions>
  <inkml:trace contextRef="#ctx0" brushRef="#br0">845 582,'-19'1,"1"1,-1 0,1 2,0 0,0 1,1 0,-1 2,-24 12,-11 10,-59 43,111-71,-58 40,2 4,-73 72,98-84,1 1,2 2,2 1,-45 79,63-95,0 0,1 1,1 0,1 0,1 1,0 0,2 0,1 0,1 0,1 0,1 0,5 28,-6-47,1 0,0-1,1 1,-1 0,1 0,-1-1,1 1,0-1,0 1,1-1,-1 0,1 0,-1 0,1 0,0-1,0 1,0-1,1 1,-1-1,1 0,-1 0,1-1,-1 1,1-1,0 0,0 0,5 1,11 1,0-1,0 0,0-2,25-2,-25 1,24-1,0-2,0-2,-1-2,50-15,-76 18,-1-1,0 0,0-1,-1 0,0-2,-1 1,1-2,-2 0,1-1,-1 0,-1-1,0 0,19-27,-25 27,0 0,-1 0,-1-1,0 0,0 0,-2 0,1 0,-2-1,0 1,-1-25,-2 0,-1 0,-14-60,0 34,-3 2,-2 0,-3 2,-3 0,-42-67,-5 10,-126-151,170 229,-1 1,-2 2,-2 2,-56-44,68 67,24 12,0-1,0 0,-1 0,1 0,0 1,0-1,0 0,-1 0,1 1,0-1,0 0,0 0,0 1,0-1,0 0,0 1,-1-1,1 0,0 1,0-1,0 0,0 0,0 1,0-1,1 0,-1 1,0-1,0 0,0 1,0-1,0 0,0 0,0 1,1-1,-1 0,0 0,0 1,1-1,28 43,101 83,224 170,-169-147,-102-79,89 69,-144-122,-6-6</inkml:trace>
</inkml:ink>
</file>

<file path=ppt/ink/ink1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42:45.134"/>
    </inkml:context>
    <inkml:brush xml:id="br0">
      <inkml:brushProperty name="width" value="0.1" units="cm"/>
      <inkml:brushProperty name="height" value="0.1" units="cm"/>
      <inkml:brushProperty name="color" value="#33CCFF"/>
      <inkml:brushProperty name="ignorePressure" value="1"/>
    </inkml:brush>
  </inkml:definitions>
  <inkml:trace contextRef="#ctx0" brushRef="#br0">0 0,'5'5,"9"9,12 11,5 2,10 8,7 3,3 4,3-1,-5-4,-6 1,-1-2,-5-3,-7-7</inkml:trace>
</inkml:ink>
</file>

<file path=ppt/ink/ink1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42:45.460"/>
    </inkml:context>
    <inkml:brush xml:id="br0">
      <inkml:brushProperty name="width" value="0.1" units="cm"/>
      <inkml:brushProperty name="height" value="0.1" units="cm"/>
      <inkml:brushProperty name="color" value="#33CCFF"/>
      <inkml:brushProperty name="ignorePressure" value="1"/>
    </inkml:brush>
  </inkml:definitions>
  <inkml:trace contextRef="#ctx0" brushRef="#br0">21 26,'-4'0,"-2"-4,0-6,2-1</inkml:trace>
</inkml:ink>
</file>

<file path=ppt/ink/ink1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42:45.965"/>
    </inkml:context>
    <inkml:brush xml:id="br0">
      <inkml:brushProperty name="width" value="0.1" units="cm"/>
      <inkml:brushProperty name="height" value="0.1" units="cm"/>
      <inkml:brushProperty name="color" value="#33CCFF"/>
      <inkml:brushProperty name="ignorePressure" value="1"/>
    </inkml:brush>
  </inkml:definitions>
  <inkml:trace contextRef="#ctx0" brushRef="#br0">149 0,'-1'9,"0"-1,-1 0,0 0,0 0,-7 14,-4 13,-17 73,5-26,3 2,-18 153,39-228,1-1,0 1,0 0,1 0,0-1,0 1,1 0,0-1,6 16,-6-20,1 1,0-1,0 0,0 0,0 0,1-1,-1 1,1-1,0 1,0-1,0 0,1-1,-1 1,1-1,-1 0,1 0,0 0,7 1,7 1,0-1,0-1,0 0,0-2,0 0,0-1,0-1,19-4,150-43,-154 38,16-4,-1-2,-1-3,0-1,-2-3,-1-1,63-47,-85 52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10:27.742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1110,'3'-1,"0"0,-1 0,1-1,-1 1,1-1,-1 1,1-1,-1 0,0 0,0 0,0 0,0 0,0 0,-1-1,2-2,5-4,64-75,-3-4,-4-2,-5-3,-3-2,52-122,-97 187,-1-1,-2-1,-1 1,-1-1,-2 0,-2-1,0 1,-4-54,1 84,1-1,-2 0,1 1,0-1,0 1,-1-1,1 0,-1 1,0-1,0 1,0 0,0-1,0 1,-1 0,1-1,0 1,-1 0,0 0,0 0,1 1,-1-1,0 0,-1 1,1-1,0 1,0-1,-1 1,1 0,-5-1,3 2,1 0,0 0,-1 0,1 1,0 0,-1-1,1 1,0 0,0 1,-1-1,1 1,0-1,0 1,1 0,-1 0,0 0,1 0,-1 1,1-1,0 1,0-1,-3 4,-10 20,0 0,1 0,2 1,1 1,1 0,1 1,2-1,1 1,-4 39,9-58,1 0,0 0,0 1,1-1,0 0,0 0,2 1,-1-1,1-1,0 1,1 0,6 10,-3-7,2-1,-1 0,2 0,-1 0,2-1,-1-1,20 15,5-1,2-1,0-2,2-2,76 28,187 43,-193-61,-106-28,0 0,1 0,-1 0,0 0,0 0,-1 1,1-1,0 1,0 0,-1 0,1 0,-1 0,1 0,-1 0,0 1,0-1,0 1,0-1,-1 1,1 0,-1 0,3 6,-3-3,0 0,-1 1,1-1,-1 1,-1-1,1 1,-1-1,0 0,0 1,-4 8,-1 4,1-6,1-1,1 1,-3 24,5-35,1 0,0 1,0-1,0 0,0 0,0 0,1 0,-1 0,0 0,1 0,0 0,-1 0,1 0,0 0,0 0,0 0,0 0,0-1,1 1,-1 0,0-1,1 1,0-1,-1 0,1 1,0-1,-1 0,1 0,0 0,3 1,2 0,1 0,0-1,0 1,0-2,0 1,0-1,0 0,0-1,0 0,14-3,5-4,44-18,-54 19,19-8</inkml:trace>
</inkml:ink>
</file>

<file path=ppt/ink/ink1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42:46.926"/>
    </inkml:context>
    <inkml:brush xml:id="br0">
      <inkml:brushProperty name="width" value="0.1" units="cm"/>
      <inkml:brushProperty name="height" value="0.1" units="cm"/>
      <inkml:brushProperty name="color" value="#33CCFF"/>
      <inkml:brushProperty name="ignorePressure" value="1"/>
    </inkml:brush>
  </inkml:definitions>
  <inkml:trace contextRef="#ctx0" brushRef="#br0">102 0,'-7'8,"0"0,1 1,0-1,0 1,1 1,0-1,1 1,0-1,0 1,-2 12,-3 18,-5 51,10-58,1-13,-2 12,1 0,1 42,4-66,-1 0,1 0,0 0,0 0,1 0,0 0,1 0,0-1,0 1,0-1,1 0,0 0,1 0,7 9,-8-13,0 1,1-1,-1-1,1 1,0 0,0-1,0 0,0-1,0 1,0-1,1 0,-1 0,0 0,11-1,12 1,44-7,-48 4,-22 2,18-1,0-1,-1-1,1 0,-1-2,30-10,-46 13,-1 0,1 0,-1 0,1 0,-1-1,0 1,0-1,0 0,0 0,0 0,-1 0,1 0,-1 0,0 0,0 0,0 0,0-1,0 1,-1 0,0-7,2-10,-2-1,-3-26,1 17,2 29,-2-39,-8-56,8 85,0 0,-1 0,0 0,-1 0,0 1,-1 0,0 0,0 0,-14-17,13 21,9 16,12 15,289 344,-282-346</inkml:trace>
</inkml:ink>
</file>

<file path=ppt/ink/ink1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42:47.487"/>
    </inkml:context>
    <inkml:brush xml:id="br0">
      <inkml:brushProperty name="width" value="0.1" units="cm"/>
      <inkml:brushProperty name="height" value="0.1" units="cm"/>
      <inkml:brushProperty name="color" value="#33CCFF"/>
      <inkml:brushProperty name="ignorePressure" value="1"/>
    </inkml:brush>
  </inkml:definitions>
  <inkml:trace contextRef="#ctx0" brushRef="#br0">0 1,'2'6,"-1"0,1-1,0 1,0 0,1-1,0 0,0 0,0 1,7 7,1 3,83 138,280 415,-243-415,-121-140</inkml:trace>
</inkml:ink>
</file>

<file path=ppt/ink/ink1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42:48.629"/>
    </inkml:context>
    <inkml:brush xml:id="br0">
      <inkml:brushProperty name="width" value="0.1" units="cm"/>
      <inkml:brushProperty name="height" value="0.1" units="cm"/>
      <inkml:brushProperty name="color" value="#33CCFF"/>
      <inkml:brushProperty name="ignorePressure" value="1"/>
    </inkml:brush>
  </inkml:definitions>
  <inkml:trace contextRef="#ctx0" brushRef="#br0">0 837,'4'-49,"1"0,2 1,23-81,8-44,-28 103,-3-1,-4-114,-3 181,-1 0,0 1,1-1,-1 0,0 1,-1-1,1 1,-1 0,1-1,-1 1,0 0,0 0,-1 0,1 0,-3-2,4 4,0 1,0-1,1 1,-1-1,0 1,0-1,0 1,0-1,1 1,-1 0,0-1,0 1,0 0,0 0,0 0,0 0,0 0,0 0,0 0,0 0,0 0,-1 1,0 0,0 0,1 0,-1 0,1 0,-1 1,1-1,0 0,0 1,0-1,-1 1,1 0,0-1,1 1,-1 0,0-1,0 4,-1-2,1 0,-1 1,1 0,0-1,1 1,-1 0,0-1,1 1,0 0,0 0,0-1,0 1,1 0,0 0,-1-1,1 1,1 0,-1-1,4 7,-2-5,0-1,1 1,0-1,0 0,0 0,1-1,-1 1,1-1,0 0,0 0,10 4,12 2,-1-1,2 0,-1-3,36 4,-50-7,581 64,-581-65,0 1,-1 1,1 0,0 1,-1 1,0-1,0 2,0 0,-1 0,11 9,-18-12,0 1,1 0,-2 0,1 1,0-1,-1 1,0 0,0 0,0 0,-1 0,0 0,0 0,0 1,-1-1,1 1,-1 0,-1-1,1 1,-1 0,0-1,0 1,0 0,-1-1,0 1,-2 6,-6 16,0 0,-2 0,-1-1,-2-1,-19 30,14-27</inkml:trace>
</inkml:ink>
</file>

<file path=ppt/ink/ink1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42:50.247"/>
    </inkml:context>
    <inkml:brush xml:id="br0">
      <inkml:brushProperty name="width" value="0.1" units="cm"/>
      <inkml:brushProperty name="height" value="0.1" units="cm"/>
      <inkml:brushProperty name="color" value="#33CCFF"/>
      <inkml:brushProperty name="ignorePressure" value="1"/>
    </inkml:brush>
  </inkml:definitions>
  <inkml:trace contextRef="#ctx0" brushRef="#br0">1 528,'10'-2,"0"0,0-1,0 0,0 0,0-1,-1-1,1 1,-1-2,13-9,-5 5,273-185,-279 188,10-8,-10 9,1-2,-1 1,-1-1,0-1,0 0,0 0,-1-1,-1 0,9-14,-16 24,-1-1,0 0,1 1,-1-1,0 1,1-1,-1 0,0 1,0-1,0 0,0 1,0-1,0 0,0 1,0-1,0 0,0 1,0-1,0 0,0 1,-1-1,1 1,0-1,0 0,-1 1,1-1,0 1,-1-1,1 1,-1-1,1 1,-1-1,1 1,-1-1,-26-4,-30 16,32-1,0 0,0 2,1 1,0 1,-41 32,26-12,1 0,-40 49,73-77,1 0,-1-1,1 1,0 1,1-1,0 1,0-1,0 1,1 0,-1 0,-1 13,4-17,0-1,0 1,0-1,1 1,-1 0,0-1,1 1,0-1,0 1,0-1,0 1,0-1,0 0,0 1,1-1,-1 0,1 0,0 0,0 0,0 0,0-1,0 1,0 0,0-1,0 0,0 1,1-1,-1 0,1 0,-1 0,1-1,-1 1,1 0,-1-1,5 0,-1 1,1 0,-1-1,1 0,-1-1,0 1,1-1,-1-1,0 1,0-1,0 0,0 0,0-1,0 0,0 0,-1 0,7-5,9-9,0 0,28-31,-29 28,110-128,-86 93,64-60,-95 104,3-6,-16 16,0 0,0 0,-1 0,1 0,0 0,-1 0,1 1,-1-1,1 0,-1 0,1 0,-1 1,0-1,0 0,1 1,-1-1,0 0,0 1,1-1,-1 1,0-1,0 1,0 0,0-1,0 1,-1 0,-22-11,-1 2,-1 0,1 2,-1 1,-1 1,1 2,-1 0,-32 1,53 2,0 1,-1-1,1 1,0 0,0 1,0 0,0-1,0 2,0-1,0 1,1 0,0 0,-1 1,1-1,0 1,0 0,1 0,-1 1,-6 9,1 1,2 1,0 0,1 0,0 0,-8 34,8-24,-7 50,13-64,0-1,1 0,0 0,1 0,0 0,0 0,4 14,-2-20,-1-1,1 1,0-1,0 0,1 0,-1 0,1 0,0 0,0-1,0 0,0 0,0 0,1 0,-1-1,1 1,6 1,9 4,0-1,33 7,19-3,1-3,0-4,100-6,-71 0,-28-4,-70 5,1 1,-1-1,0 0,0-1,1 1,-1-1,0 0,0 0,-1 0,1-1,0 1,-1-1,1 0,3-4,2-6</inkml:trace>
</inkml:ink>
</file>

<file path=ppt/ink/ink1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42:51.088"/>
    </inkml:context>
    <inkml:brush xml:id="br0">
      <inkml:brushProperty name="width" value="0.1" units="cm"/>
      <inkml:brushProperty name="height" value="0.1" units="cm"/>
      <inkml:brushProperty name="color" value="#33CCFF"/>
      <inkml:brushProperty name="ignorePressure" value="1"/>
    </inkml:brush>
  </inkml:definitions>
  <inkml:trace contextRef="#ctx0" brushRef="#br0">0 155,'15'0,"-1"1,0 0,0 2,1-1,-1 2,-1 0,1 0,0 1,-1 1,0 0,-1 1,1 1,21 16,-9-5,-1 2,-1 0,27 32,-50-53,0 1,0-1,0 0,0 1,1-1,-1 0,0 0,0 1,0-1,0 0,0 0,0 1,0-1,1 0,-1 0,0 1,0-1,0 0,1 0,-1 0,0 1,0-1,0 0,1 0,-1 0,0 0,0 0,1 1,-1-1,0 0,1 0,-1 0,0 0,0 0,1 0,-1 0,0 0,1 0,-1 0,0 0,0 0,1 0,-1 0,0 0,1-1,-1 1,-4-19,-23-44,18 44,7 13,-33-89,32 86,1 1,0-1,0 0,1 0,0 0,0 0,1 0,2-16,-1 22,-1 1,1-1,0 1,0 0,0-1,0 1,0 0,0 0,1 0,-1-1,1 1,0 1,-1-1,1 0,0 0,0 1,0-1,0 1,4-2,-2 1,1 0,-1 1,1 0,-1 0,1 0,0 0,0 1,-1 0,10 0,2 2,1 1,0 1,-1 0,29 12,74 42,10 4,-104-52,-7-1</inkml:trace>
</inkml:ink>
</file>

<file path=ppt/ink/ink1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42:51.758"/>
    </inkml:context>
    <inkml:brush xml:id="br0">
      <inkml:brushProperty name="width" value="0.1" units="cm"/>
      <inkml:brushProperty name="height" value="0.1" units="cm"/>
      <inkml:brushProperty name="color" value="#33CCFF"/>
      <inkml:brushProperty name="ignorePressure" value="1"/>
    </inkml:brush>
  </inkml:definitions>
  <inkml:trace contextRef="#ctx0" brushRef="#br0">26 748,'12'-192,"1"23,-11 92,-4-197,2 273,0 0,0-1,0 1,0 0,0-1,0 1,0 0,0-1,0 1,-1 0,1 0,0-1,-1 1,1 0,-1 0,0 0,1-1,-1 1,0 0,0 0,0 0,1 0,-1 0,0 1,0-1,-1 0,1 0,0 1,0-1,0 0,0 1,-1-1,0 1,0 0,0 1,1 0,-1 0,1-1,0 1,-1 0,1 1,0-1,0 0,-1 0,1 0,0 1,0-1,0 1,1-1,-1 0,0 1,0 0,1-1,-1 1,1-1,0 1,-1 0,1-1,0 4,-2 4,1 0,1 1,0-1,0 0,1 0,0 1,0-1,1 0,0 0,1 0,6 14,-2-8,1 0,1-1,0-1,1 1,0-1,13 12,8 3,0-1,2-1,1-2,51 27,83 39,-165-89,-1 1,1-1,-1 0,0 1,0-1,1 1,-1 0,0-1,0 1,0 0,-1 0,1 1,0-1,-1 0,0 0,1 1,-1-1,0 1,0-1,0 1,-1 0,1-1,-1 1,1 0,-1-1,0 1,0 0,0-1,0 1,0 0,-1 0,-1 3,-6 9</inkml:trace>
</inkml:ink>
</file>

<file path=ppt/ink/ink1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42:52.167"/>
    </inkml:context>
    <inkml:brush xml:id="br0">
      <inkml:brushProperty name="width" value="0.1" units="cm"/>
      <inkml:brushProperty name="height" value="0.1" units="cm"/>
      <inkml:brushProperty name="color" value="#33CCFF"/>
      <inkml:brushProperty name="ignorePressure" value="1"/>
    </inkml:brush>
  </inkml:definitions>
  <inkml:trace contextRef="#ctx0" brushRef="#br0">1 0,'4'0,"2"5,8 0,2 5,2 5,-1 3,-5-1</inkml:trace>
</inkml:ink>
</file>

<file path=ppt/ink/ink1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42:52.498"/>
    </inkml:context>
    <inkml:brush xml:id="br0">
      <inkml:brushProperty name="width" value="0.1" units="cm"/>
      <inkml:brushProperty name="height" value="0.1" units="cm"/>
      <inkml:brushProperty name="color" value="#33CCFF"/>
      <inkml:brushProperty name="ignorePressure" value="1"/>
    </inkml:brush>
  </inkml:definitions>
  <inkml:trace contextRef="#ctx0" brushRef="#br0">256 343,'-9'-9,"-6"-15,-10-17,-5-5,-6-4,4 3,-2 5,5 5,3 9,6 9</inkml:trace>
</inkml:ink>
</file>

<file path=ppt/ink/ink1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42:53.050"/>
    </inkml:context>
    <inkml:brush xml:id="br0">
      <inkml:brushProperty name="width" value="0.1" units="cm"/>
      <inkml:brushProperty name="height" value="0.1" units="cm"/>
      <inkml:brushProperty name="color" value="#33CCFF"/>
      <inkml:brushProperty name="ignorePressure" value="1"/>
    </inkml:brush>
  </inkml:definitions>
  <inkml:trace contextRef="#ctx0" brushRef="#br0">1 1,'3'2,"0"1,0 0,0 0,0 0,0 0,-1 1,1-1,-1 0,0 1,0 0,1 4,4 3,76 104,130 137,-134-162,-21-27,3-2,3-2,2-4,120 78,-174-125,1-1,0 0,0-1,0 0,1-1,0-1,0 0,15 2,-6-4</inkml:trace>
</inkml:ink>
</file>

<file path=ppt/ink/ink1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42:53.528"/>
    </inkml:context>
    <inkml:brush xml:id="br0">
      <inkml:brushProperty name="width" value="0.1" units="cm"/>
      <inkml:brushProperty name="height" value="0.1" units="cm"/>
      <inkml:brushProperty name="color" value="#33CCFF"/>
      <inkml:brushProperty name="ignorePressure" value="1"/>
    </inkml:brush>
  </inkml:definitions>
  <inkml:trace contextRef="#ctx0" brushRef="#br0">0 389,'4'0,"10"-5,12-5,13-5,14-9,14-9,5-8,-2 0,5-2,-2 1,-10 5,-6 3,-9 9,-12 3,-13 5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10:28.671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380 505,'2'-15,"1"0,0 0,1 0,0 1,1-1,11-21,-5 16,1 1,0 0,2 0,0 2,1 0,17-16,-10 11,-2 0,26-37,-44 56,0 1,0-1,0 1,-1-1,1 0,-1 0,1 0,-1 0,0 0,-1 0,1-1,0 1,-1 0,0 0,1-1,-1 1,-1 0,1 0,0-1,-1 1,1 0,-1 0,0 0,0 0,-1 0,1 0,0 0,-3-3,0 2,0 1,0-1,0 1,0-1,-1 1,1 0,-1 1,0-1,0 1,0 0,0 0,0 1,-1 0,1-1,-11 1,3 0,1 1,0 0,-1 1,1 1,-1 0,1 1,0 0,0 1,0 0,1 1,-1 0,1 0,1 2,-1-1,1 1,0 1,-9 9,-18 17,3 1,-58 78,75-91,11-14,-22 28,-37 62,60-89,-1 1,2 0,-1 0,1 0,1 0,0 1,0-1,1 1,1 0,-1-1,2 1,0 16,1-23,0 0,1 0,-1 0,1-1,0 1,0 0,0-1,0 1,0-1,1 0,0 0,0 0,0 0,0 0,0-1,0 1,1-1,-1 0,1 0,-1 0,1 0,0-1,0 0,5 2,14 3,0-1,0-1,27 1,-24-2,410 31,-426-34,0-1,0 0,1 0,-1-1,0 0,-1-1,20-7,-10 0,-2 0,32-23,128-87,-140 98</inkml:trace>
</inkml:ink>
</file>

<file path=ppt/ink/ink1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42:54.384"/>
    </inkml:context>
    <inkml:brush xml:id="br0">
      <inkml:brushProperty name="width" value="0.1" units="cm"/>
      <inkml:brushProperty name="height" value="0.1" units="cm"/>
      <inkml:brushProperty name="color" value="#33CCFF"/>
      <inkml:brushProperty name="ignorePressure" value="1"/>
    </inkml:brush>
  </inkml:definitions>
  <inkml:trace contextRef="#ctx0" brushRef="#br0">0 0,'0'5,"0"5,5 5,0 5,1 3,2-3,1 0,3-3,3-5,4 0,3-3,-3 3,-4-2</inkml:trace>
</inkml:ink>
</file>

<file path=ppt/ink/ink1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42:54.710"/>
    </inkml:context>
    <inkml:brush xml:id="br0">
      <inkml:brushProperty name="width" value="0.1" units="cm"/>
      <inkml:brushProperty name="height" value="0.1" units="cm"/>
      <inkml:brushProperty name="color" value="#33CCFF"/>
      <inkml:brushProperty name="ignorePressure" value="1"/>
    </inkml:brush>
  </inkml:definitions>
  <inkml:trace contextRef="#ctx0" brushRef="#br0">1 0</inkml:trace>
</inkml:ink>
</file>

<file path=ppt/ink/ink1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42:55.797"/>
    </inkml:context>
    <inkml:brush xml:id="br0">
      <inkml:brushProperty name="width" value="0.1" units="cm"/>
      <inkml:brushProperty name="height" value="0.1" units="cm"/>
      <inkml:brushProperty name="color" value="#33CCFF"/>
      <inkml:brushProperty name="ignorePressure" value="1"/>
    </inkml:brush>
  </inkml:definitions>
  <inkml:trace contextRef="#ctx0" brushRef="#br0">3 397,'-1'-28,"1"19,-1 0,1 0,0 0,1 0,0 1,4-16,-5 23,1-1,-1 1,1-1,0 1,0 0,0-1,0 1,0 0,0 0,0 0,0 0,0-1,0 2,1-1,-1 0,0 0,3-1,-2 2,1-1,0 0,0 1,0 0,-1-1,1 1,0 0,0 1,0-1,0 0,-1 1,6 1,12 6,-1 0,0 1,-1 1,0 1,0 0,-1 2,20 18,21 14,-56-44,0 1,0-1,0 0,0 1,0-1,0 0,0 0,1 0,-1-1,0 1,1 0,-1-1,1 0,-1 1,0-1,4 0,-5-1,1 1,-1-1,1 0,-1 0,0 0,0 0,0 0,1 0,-1 0,0 0,0 0,0 0,0-1,-1 1,1 0,0-1,-1 1,1 0,0-1,-1 1,0-1,1 1,-1-1,0 1,0-1,0 1,0-3,3-41,-3-1,-2 1,-2 0,-1 0,-3 0,-15-49,16 65</inkml:trace>
</inkml:ink>
</file>

<file path=ppt/ink/ink1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42:56.731"/>
    </inkml:context>
    <inkml:brush xml:id="br0">
      <inkml:brushProperty name="width" value="0.1" units="cm"/>
      <inkml:brushProperty name="height" value="0.1" units="cm"/>
      <inkml:brushProperty name="color" value="#33CCFF"/>
      <inkml:brushProperty name="ignorePressure" value="1"/>
    </inkml:brush>
  </inkml:definitions>
  <inkml:trace contextRef="#ctx0" brushRef="#br0">149 203,'7'-1,"0"-1,0 0,0 0,0-1,0 0,-1 0,11-6,11-5,9 1,-28 11,0 0,-1-1,1 0,-1-1,0 0,0 0,-1 0,1-1,-1-1,0 1,7-7,-13 11,0 0,-1 0,1 0,0-1,0 1,-1 0,1 0,-1 0,1-1,-1 1,0 0,1-1,-1 1,0 0,0-1,0 1,0 0,0-1,0 1,0 0,0-1,-1 1,1 0,0-1,-2-1,1 0,-1 0,0 1,0-1,-1 1,1 0,0-1,-1 1,1 0,-1 0,-4-2,-3-1,0 0,0 0,-1 2,1-1,-19-3,16 5,-1 0,0 1,1 1,-1 0,0 1,0 0,1 1,-1 1,1 0,0 1,-19 8,26-9,-1 0,1 1,0 0,0 0,1 1,-1 0,1 0,0 0,0 0,1 1,-1 0,1 0,0 0,1 0,0 1,0 0,0-1,1 1,0 0,0 0,1 0,0 0,-1 9,2-9,1-1,-1 0,1 1,0-1,1 0,-1 0,1 1,1-1,-1-1,1 1,0 0,0-1,0 1,1-1,0 0,0 0,9 8,8 6,0-1,42 26,-46-32,24 14,0-2,2-2,84 30,141 28,-135-44,-110-28,-20-2,-38-3,13-3</inkml:trace>
</inkml:ink>
</file>

<file path=ppt/ink/ink1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42:58.062"/>
    </inkml:context>
    <inkml:brush xml:id="br0">
      <inkml:brushProperty name="width" value="0.1" units="cm"/>
      <inkml:brushProperty name="height" value="0.1" units="cm"/>
      <inkml:brushProperty name="color" value="#33CCFF"/>
      <inkml:brushProperty name="ignorePressure" value="1"/>
    </inkml:brush>
  </inkml:definitions>
  <inkml:trace contextRef="#ctx0" brushRef="#br0">277 1225,'9'-123,"-3"76,-6 46,1-1,-1 0,0 0,0 0,1 1,-1-1,0 0,-1 0,1 0,0 0,0 1,-1-1,1 0,-1 0,0 1,1-1,-1 0,0 1,0-1,0 1,0-1,0 1,0-1,-3-2,2 4,0-1,0 1,0 0,-1-1,1 1,0 0,0 0,0 0,0 0,0 1,0-1,0 1,0-1,0 1,0 0,0-1,-3 3,-7 4,0 0,0 0,1 1,1 1,-14 13,-67 84,82-95,1 1,0 0,1 1,0-1,1 1,1 1,-7 21,12-33,0 0,0 0,0 0,0-1,0 1,0 0,0 0,1 0,-1 0,1-1,-1 1,1 0,0 0,-1-1,1 1,0-1,0 1,0-1,1 1,-1-1,0 1,0-1,1 0,-1 0,1 0,-1 0,1 0,-1 0,1 0,0 0,-1 0,1-1,0 1,0-1,0 0,-1 1,1-1,4 0,9 2,1 0,0-2,23-1,-27 0,-5 2,1-2,0 1,0-1,-1 0,1 0,-1-1,13-5,-17 6,-1-1,1 0,-1 0,0 0,1-1,-1 1,0 0,0-1,-1 0,1 1,0-1,-1 0,0 0,1 0,-1 0,0 0,-1 0,1 0,-1 0,1 0,-1-6,5-88,-5 1,-21-175,-3 108,-71-256,95 419,-8-33,-2 1,0 1,-2 0,-2 1,-18-31,32 60,0 0,-1 0,1 0,-1 0,1 1,-1-1,1 0,-1 0,1 1,-1-1,0 0,0 1,1-1,-1 1,0-1,0 1,0-1,1 1,-1-1,0 1,0 0,0 0,0-1,0 1,0 0,0 0,0 0,0 0,1 0,-1 0,-2 0,2 1,1 0,-1 0,0 0,1 0,-1 0,1 0,-1 0,1 0,-1 0,1 0,0 0,-1 0,1 1,0-1,0 0,0 0,0 0,0 0,0 0,0 1,1-1,-1 0,0 0,0 0,2 2,7 21,2 0,1 0,0-1,2-1,1 0,19 22,16 25,43 75,165 228,-246-357</inkml:trace>
</inkml:ink>
</file>

<file path=ppt/ink/ink1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42:59.597"/>
    </inkml:context>
    <inkml:brush xml:id="br0">
      <inkml:brushProperty name="width" value="0.1" units="cm"/>
      <inkml:brushProperty name="height" value="0.1" units="cm"/>
      <inkml:brushProperty name="color" value="#33CCFF"/>
      <inkml:brushProperty name="ignorePressure" value="1"/>
    </inkml:brush>
  </inkml:definitions>
  <inkml:trace contextRef="#ctx0" brushRef="#br0">279 978,'22'-23,"-1"-1,-2-1,28-46,-46 70,0 0,0-1,0 1,-1 0,1-1,-1 1,1 0,-1-1,1 1,-1-1,0 1,0-1,0 1,1-1,-2 1,1-1,0 1,0-1,0 1,-1-1,1 1,-1 0,1-1,-1 1,0-2,-1 1,0 1,1-1,-1 0,0 1,0-1,0 1,0 0,0 0,-1 0,1 0,0 0,0 0,-1 1,-2-1,-5-1,-1 1,1 0,-1 0,0 1,1 1,-13 2,6 0,1 2,1 0,-1 1,1 0,0 2,0-1,1 2,0 0,-20 18,24-20,1 1,1 1,0 0,0 0,1 0,0 1,0 0,1 1,1-1,0 1,0 0,1 0,-5 24,8-31,0 1,1-1,0 0,0 1,0-1,1 0,0 1,-1-1,1 0,1 0,-1 0,1 0,-1 0,1 0,0 0,5 6,-2-4,0 0,1 0,0-1,0 0,0 0,1 0,0-1,10 6,12 2,0-1,0-1,51 10,-70-18,68 15,1-3,141 6,-216-20,0 0,0-1,0 1,-1-1,1 0,0 0,-1 0,1 0,-1-1,1 0,-1 1,0-1,1 0,-1-1,0 1,0-1,-1 1,1-1,0 0,3-5,2-6,0 1,-1-1,11-28,-4 8,44-104,56-204,-112 337,-1-1,0 1,0 0,0-1,0 1,-1-1,0 0,0 1,0-1,-1 1,0-1,0 1,-2-7,0 6,-1 0,1 0,-1 1,0-1,0 1,-1 0,1 0,-1 0,0 1,-7-5,-43-34,91 55,100 68,150 117,-284-195,0 0,-1 0,1-1,1 1,-1-1,0 0,0 0,0 0,1 0,-1 0,0 0,1 0,-1-1,1 1,-1-1,1 0,-1 0,1 0,4 0,-6-1,1-1,0 1,-1-1,1 1,-1-1,1 1,-1-1,0 0,0 0,1 0,-1 0,-1 0,1 0,0 0,0 0,-1 0,1 0,-1 0,0 0,1-1,-1 1,-1-4,4-72,-4-1,-3 1,-19-96,-4-79,26 222</inkml:trace>
</inkml:ink>
</file>

<file path=ppt/ink/ink1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43:00.050"/>
    </inkml:context>
    <inkml:brush xml:id="br0">
      <inkml:brushProperty name="width" value="0.1" units="cm"/>
      <inkml:brushProperty name="height" value="0.1" units="cm"/>
      <inkml:brushProperty name="color" value="#33CCFF"/>
      <inkml:brushProperty name="ignorePressure" value="1"/>
    </inkml:brush>
  </inkml:definitions>
  <inkml:trace contextRef="#ctx0" brushRef="#br0">0 0,'5'0,"9"4,3 6,2 1,3 3,2 4,0 2,2 3,-5-3</inkml:trace>
</inkml:ink>
</file>

<file path=ppt/ink/ink1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43:00.380"/>
    </inkml:context>
    <inkml:brush xml:id="br0">
      <inkml:brushProperty name="width" value="0.1" units="cm"/>
      <inkml:brushProperty name="height" value="0.1" units="cm"/>
      <inkml:brushProperty name="color" value="#33CCFF"/>
      <inkml:brushProperty name="ignorePressure" value="1"/>
    </inkml:brush>
  </inkml:definitions>
  <inkml:trace contextRef="#ctx0" brushRef="#br0">16 11,'-4'0,"-2"-5,0 0</inkml:trace>
</inkml:ink>
</file>

<file path=ppt/ink/ink1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43:00.953"/>
    </inkml:context>
    <inkml:brush xml:id="br0">
      <inkml:brushProperty name="width" value="0.1" units="cm"/>
      <inkml:brushProperty name="height" value="0.1" units="cm"/>
      <inkml:brushProperty name="color" value="#33CCFF"/>
      <inkml:brushProperty name="ignorePressure" value="1"/>
    </inkml:brush>
  </inkml:definitions>
  <inkml:trace contextRef="#ctx0" brushRef="#br0">248 0,'-7'1,"1"0,-1 0,1 1,-1 0,1 0,0 0,0 1,0 0,0 0,0 1,1 0,-1-1,1 2,0-1,0 1,0 0,1 0,-6 8,-3 5,0 1,1 1,2-1,-12 28,7-8,-21 81,32-102,1 0,0 0,2 0,0 0,1 0,1 0,3 22,-3-34,1 0,-1 0,2-1,-1 1,0 0,1-1,0 0,0 1,1-1,0 0,0-1,0 1,0-1,7 6,-3-4,1 0,-1-1,2 0,-1 0,0-1,1 0,19 4,-6-3,0-1,0-2,0 0,0-1,1-2,41-5,-50 3,1-1,-1-1,-1 0,1 0,-1-2,0 0,0 0,-1-1,0-1,0-1,-1 1,18-20,-18 15</inkml:trace>
</inkml:ink>
</file>

<file path=ppt/ink/ink1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43:02.400"/>
    </inkml:context>
    <inkml:brush xml:id="br0">
      <inkml:brushProperty name="width" value="0.1" units="cm"/>
      <inkml:brushProperty name="height" value="0.1" units="cm"/>
      <inkml:brushProperty name="color" value="#33CCFF"/>
      <inkml:brushProperty name="ignorePressure" value="1"/>
    </inkml:brush>
  </inkml:definitions>
  <inkml:trace contextRef="#ctx0" brushRef="#br0">71 801,'1'-3,"-1"0,1 0,0 0,0 1,0-1,0 0,0 0,1 1,-1-1,1 1,0-1,-1 1,5-3,32-31,-28 26,62-52,61-59,-131 119,1-1,-1 1,1-1,-1 0,0 0,0 0,0 0,-1 0,1 0,-1-1,0 1,0-1,0 1,0-1,0 1,-1-1,0 1,0-1,0 1,0-1,0 0,-1 1,1-1,-1 1,0-1,0 1,0 0,-3-5,2 5,0 0,0 0,-1 1,1-1,-1 1,0 0,1 0,-1 0,0 0,0 0,0 1,0-1,0 1,-1 0,1 0,0 0,-1 0,1 1,-1-1,1 1,0 0,-1 0,1 0,-1 0,1 1,-1-1,1 1,0 0,-6 2,-4 2,0 1,0 1,0 0,1 0,0 1,0 1,1 0,0 0,1 1,0 1,0 0,1 0,-9 16,3-3,1 0,1 2,1-1,1 1,-13 51,21-66,1 0,0 0,1 0,0 0,1 1,0-1,1 0,0 0,0 0,1 0,1 0,0 0,1-1,0 1,7 12,-4-11,0 0,2-1,-1-1,1 1,1-1,0-1,0 0,1 0,0-1,0 0,1-1,13 6,4 0,-1-1,2-1,0-2,0-1,0-1,1-2,0-1,0-1,0-2,0-1,0-1,0-2,39-9,-59 9,-1 0,0-1,0 0,0 0,-1-1,1-1,-1 0,-1 0,1 0,-1-1,0-1,-1 1,9-11,-7 4,0 1,-1-1,0-1,-1 0,-1 0,0 0,6-30,-3-10,-2-1,-3 0,-6-108,0 111,-3 1,-2 0,-16-59,16 85,-1 1,-1 0,-1 0,-2 1,0 0,-1 1,-2 0,-18-22,30 41,1 0,-1 1,-1-1,1 1,0 0,-1 0,0 0,1 0,-1 1,0-1,-1 1,1 0,0 1,-9-3,13 4,0 0,0 0,0 0,0 0,-1 0,1 0,0 0,0 0,0 0,-1 0,1 0,0 0,0 0,0 0,0 0,-1 0,1 0,0 0,0 0,0 1,0-1,0 0,-1 0,1 0,0 0,0 0,0 1,0-1,0 0,0 0,0 0,0 0,-1 1,1-1,0 0,0 0,0 0,0 1,0-1,0 0,0 0,0 0,0 0,0 1,0-1,0 0,6 12,11 9,14 7,45 32,-50-42,-2 1,0 1,41 45,-61-60,-1 1,1 0,-1 0,0 0,0 0,0 0,-1 1,0-1,-1 1,1-1,-1 1,0 0,-1 9,-1 6,-1 1,-8 37,1-6,-24 154,-9 72,36-234,-21 70,7-34,16-64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10:29.483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590 52,'-24'1,"1"2,-1 0,1 1,0 2,0 0,1 1,0 1,0 2,-27 15,5 0,2 3,1 1,-48 45,75-61,0 0,2 0,-1 1,2 1,0 0,1 1,-9 16,17-28,0 0,0 0,0 0,1 1,0-1,0 0,0 1,0-1,0 1,1-1,0 0,0 1,0-1,1 1,-1-1,1 1,0-1,0 0,1 1,-1-1,1 0,0 0,0 0,0 0,1-1,-1 1,1 0,0-1,0 0,0 0,1 0,-1 0,1 0,5 3,10 3,1 0,0-1,0-1,1-1,-1-1,1-1,42 3,-4 1,-36-4,-10-1,1 0,0-2,1 1,15-2,-27 0,1-1,-1 1,0 0,0-1,0 0,0 0,0 0,0 0,0 0,-1-1,1 1,0-1,-1 0,1 0,-1 0,1 0,-1 0,0-1,0 1,0 0,0-1,0 0,-1 1,2-4,3-10,0 0,-2-1,0 1,0-1,-2 0,1-21,-5-108,0 65,1-141,3 228,-1-1,2 1,-1 0,0-1,1 1,0-1,1 0,-1 0,1 0,6 6,3 6,290 405,-289-403</inkml:trace>
</inkml:ink>
</file>

<file path=ppt/ink/ink1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43:08.214"/>
    </inkml:context>
    <inkml:brush xml:id="br0">
      <inkml:brushProperty name="width" value="0.1" units="cm"/>
      <inkml:brushProperty name="height" value="0.1" units="cm"/>
      <inkml:brushProperty name="color" value="#33CCFF"/>
      <inkml:brushProperty name="ignorePressure" value="1"/>
    </inkml:brush>
  </inkml:definitions>
  <inkml:trace contextRef="#ctx0" brushRef="#br0">35 502,'-1'-12,"-1"1,0 0,0-1,-1 1,-7-18,-2-6,12 34,-1 1,1-1,0 0,-1 0,1 0,0 1,0-1,0 0,0 0,0 0,0 0,0 1,0-1,0 0,0 0,0 0,0 0,0 1,1-1,-1 0,0 0,1 0,-1 1,1-1,-1 0,1 1,-1-1,1 0,-1 1,1-1,1 0,0 1,-1-1,1 1,-1 0,1 0,0 0,-1 0,1 0,0 0,-1 0,1 0,0 1,-1-1,3 2,64 30,-58-27,458 253,-201-109,-250-139,35 17,-50-26,0 0,1 0,-1 0,0 0,1-1,-1 1,1-1,-1 1,1-1,0 0,-1 0,1 0,-1 0,1-1,-1 1,1-1,3-1,-5 1,1-1,-1 0,1 1,-1-1,0 0,0 0,1 0,-1 0,-1 0,1 0,0 0,0 0,-1-1,1 1,-1 0,0 0,0 0,1-1,-1 1,-1 0,1-1,0 1,-1 0,0-4,-18-64,17 63,-211-660,204 641,0 9</inkml:trace>
</inkml:ink>
</file>

<file path=ppt/ink/ink1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43:10.236"/>
    </inkml:context>
    <inkml:brush xml:id="br0">
      <inkml:brushProperty name="width" value="0.1" units="cm"/>
      <inkml:brushProperty name="height" value="0.1" units="cm"/>
      <inkml:brushProperty name="color" value="#33CCFF"/>
      <inkml:brushProperty name="ignorePressure" value="1"/>
    </inkml:brush>
  </inkml:definitions>
  <inkml:trace contextRef="#ctx0" brushRef="#br0">525 282,'-10'1,"-1"0,1 0,0 1,0 1,0 0,0 0,-17 9,-65 40,68-37,5-3,1 1,0 0,1 1,1 1,0 1,1 1,1 0,-20 29,18-17,0 0,2 1,1 1,1 0,-7 34,12-38,-34 148,39-157,0 0,1 0,0 0,2 0,0 0,1 0,8 31,-8-43,0-1,0 0,1 0,0 1,0-2,1 1,-1 0,1-1,0 0,0 1,0-2,1 1,0 0,-1-1,1 0,0 0,1 0,-1-1,0 0,1 0,-1 0,1-1,0 1,-1-2,9 2,17 1,-1-2,1-1,48-6,-51 3,88-8,-39 2,101 1,-174 8,-1 0,0 0,0 1,0-1,0 1,1-1,-1 1,0 0,0 0,0 1,0-1,-1 0,1 1,0 0,-1 0,1 0,-1 0,1 0,-1 0,0 0,0 1,0-1,0 1,0 0,1 3,1 5,-1-1,0 1,-1 0,0 0,1 21,-3-28,-1 20,-9-31,-10-36,-58-175,65 179,1 0,-11-68,3 8,-26-97,9 30,-84-235,108 377,3 20,9 6,0 0,0 0,0 0,0 0,0 1,1-1,-1 0,1 0,0 0,-1 1,1-1,0 0,0 0,0 0,1 1,-1-1,1 4,11 65,26 86,-11-51,252 920,-273-998,0 0,-2 1,-1 0,-1-1,-2 1,-4 45,1 11,3-26,0-36</inkml:trace>
</inkml:ink>
</file>

<file path=ppt/ink/ink1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43:10.823"/>
    </inkml:context>
    <inkml:brush xml:id="br0">
      <inkml:brushProperty name="width" value="0.1" units="cm"/>
      <inkml:brushProperty name="height" value="0.1" units="cm"/>
      <inkml:brushProperty name="color" value="#33CCFF"/>
      <inkml:brushProperty name="ignorePressure" value="1"/>
    </inkml:brush>
  </inkml:definitions>
  <inkml:trace contextRef="#ctx0" brushRef="#br0">0 0,'2'10,"0"1,1-1,0-1,0 1,1 0,1-1,-1 1,2-1,-1-1,1 1,0-1,9 8,-3 1,284 358,-35-47,-115-134,-129-171</inkml:trace>
</inkml:ink>
</file>

<file path=ppt/ink/ink1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43:11.381"/>
    </inkml:context>
    <inkml:brush xml:id="br0">
      <inkml:brushProperty name="width" value="0.1" units="cm"/>
      <inkml:brushProperty name="height" value="0.1" units="cm"/>
      <inkml:brushProperty name="color" value="#33CCFF"/>
      <inkml:brushProperty name="ignorePressure" value="1"/>
    </inkml:brush>
  </inkml:definitions>
  <inkml:trace contextRef="#ctx0" brushRef="#br0">0 597,'301'-261,"20"28,-309 225,-3 2,0 1,-1-1,0-1,0 1,0-1,-1-1,0 1,-1-1,10-14,-13 9</inkml:trace>
</inkml:ink>
</file>

<file path=ppt/ink/ink1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43:11.950"/>
    </inkml:context>
    <inkml:brush xml:id="br0">
      <inkml:brushProperty name="width" value="0.1" units="cm"/>
      <inkml:brushProperty name="height" value="0.1" units="cm"/>
      <inkml:brushProperty name="color" value="#33CCFF"/>
      <inkml:brushProperty name="ignorePressure" value="1"/>
    </inkml:brush>
  </inkml:definitions>
  <inkml:trace contextRef="#ctx0" brushRef="#br0">0 334,'0'-4,"4"-2,2-3,4-6,0-3,3-4,3-2,3-1,-1-1,5 0,-2 0,0 0,-4 1,-4-1,-1 5,-1 2,-4 3</inkml:trace>
</inkml:ink>
</file>

<file path=ppt/ink/ink1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45:29.818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0,'11'15,"0"0,-1 0,-1 1,-1 0,0 1,0 0,5 24,7 9,589 1282,-259-662,-316-613,-24-38</inkml:trace>
</inkml:ink>
</file>

<file path=ppt/ink/ink1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45:30.722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1 659,'0'-6,"0"-34,1 0,8-43,-7 68,2 1,0-1,1 1,0 0,1 0,1 1,0 0,18-24,0 4,2 2,1 0,1 2,2 2,0 0,58-35,-65 48,0 0,1 2,0 1,1 1,0 1,1 1,0 1,0 2,1 1,49-2,-61 6,0 2,0-1,1 2,-1 0,0 1,-1 1,1 0,-1 1,0 1,0 0,17 12,-13-5,-1 0,0 2,-1 0,0 0,-2 2,0 0,15 24,-2 5,-3 2,-1 1,-2 0,-3 2,24 105,-36-128,-1 1,-2 1,-1-1,-1 32,-2-48,-1 1,-1-1,-1 0,0 0,0 0,-2-1,1 1,-2-1,0 0,-14 22,-15 14,-2-2,-3-1,-1-2,-2-2,-2-1,-2-3,-1-2,-73 41,91-62,-1-1,-1-2,0-1,0-1,-60 8,85-16,-9 1,0 1,0 1,-29 13,24-7</inkml:trace>
</inkml:ink>
</file>

<file path=ppt/ink/ink1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45:31.718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352 0,'-6'7,"1"0,-1 0,1 1,-7 15,-4 5,-47 74,-53 119,89-161,2 0,4 2,-24 106,44-160,-1 0,1 0,1 0,-1 0,1 0,1 0,-1 0,1 0,1 0,0 0,4 12,-4-15,1-1,0 1,0-1,0 0,0 0,0 0,1 0,0-1,0 1,0-1,0 0,0 0,1-1,-1 1,1-1,0 0,-1 0,1-1,6 2,15 3,0-2,0-1,0-1,1-1,-1-1,0-1,1-1,-1-2,34-9,-50 9,0 0,0 0,-1-1,0 0,0-1,0 0,-1-1,0 0,0 0,7-9,11-15,29-41,-43 54,-5 9,-2-1,1 0,-1 0,-1 0,0 0,0 0,-1-1,0 0,-1 0,0 0,-1 0,0 0,0 0,-1 0,-1 0,0 0,-1 0,-4-18,-1 9,0 0,-1 1,0 0,-2 1,0 0,-1 0,-1 1,-1 0,-14-14,-88-86,110 109,0 1,0-1,0 0,1-1,0 1,1-1,0 1,0-1,1 0,0 0,-1-18,0 5</inkml:trace>
</inkml:ink>
</file>

<file path=ppt/ink/ink1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45:32.913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28 427,'-2'3,"-1"1,1-1,0 1,0-1,0 1,0 0,1 0,-1 0,1 0,0 0,0 0,0 6,-2 55,3-47,-2 27,2 63,0-98,1 0,1 0,0-1,0 1,1-1,0 0,1 0,7 14,-10-21,-1 0,1-1,0 1,0-1,0 1,0-1,0 1,1-1,-1 0,0 0,1 0,-1 1,0-1,1 0,0-1,-1 1,1 0,-1 0,1-1,0 1,0-1,-1 1,4-1,-2 0,-1-1,0 1,0-1,0 0,0 0,-1 0,1 0,0 0,0-1,0 1,-1 0,1-1,-1 1,1-1,-1 0,2-2,4-6,-1 0,-1-1,1 1,-2-1,7-22,1-25,4-71,3-13,26-46,-45 186,0 1,0-1,0 0,1 1,-1-1,1 0,0 1,-1-1,1 1,0-1,0 1,0-1,0 1,0 0,0-1,0 1,1 0,-1 0,0 0,1 0,-1 0,1 0,-1 0,1 0,-1 1,1-1,-1 1,1-1,0 1,-1-1,1 1,0 0,0 0,-1 0,1 0,0 0,-1 0,1 1,0-1,-1 0,1 1,0-1,2 2,7 4,1 0,-1 0,-1 2,20 15,-14-10,1-1,24 21,1-2,2-1,1-3,77 34,-120-60,0 0,-1 0,1 0,0 0,0-1,0 1,0 0,1-1,-1 0,0 1,0-1,0 0,0 0,0 0,0-1,0 1,1 0,-1-1,0 1,0-1,0 0,0 0,-1 0,1 0,0 0,0 0,0 0,-1 0,1-1,-1 1,1-1,1-2,0-2,-1 0,0 0,0 0,-1 0,0 0,0 0,0-1,-1 1,0 0,0-7,-6-315,6 301</inkml:trace>
</inkml:ink>
</file>

<file path=ppt/ink/ink1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45:34.189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25 894,'1'-9,"1"-1,1 0,-1 1,2-1,-1 1,1 0,0 0,10-14,7-19,19-57,48-189,-86 278,0-1,0-1,-1-21,-1 32,0 0,0-1,0 1,0-1,0 1,-1 0,1-1,-1 1,1 0,-1 0,1-1,-1 1,1 0,-1 0,0 0,0 0,0 0,-1-1,1 1,0 1,0 0,0 0,0-1,-1 1,1 0,0 0,0 0,0 1,-1-1,1 0,0 0,0 1,0-1,0 0,0 1,-1-1,1 1,0 0,0-1,0 1,0 0,1-1,-1 1,-1 1,-7 6,1 0,0 0,1 0,0 1,0 0,0 1,2-1,-1 1,-4 11,-34 103,32-86,2-9,-21 73,29-92,0 0,0 0,1 0,0 0,1 0,0 0,4 20,-3-28,0 1,0 0,0 0,1-1,-1 1,1 0,0-1,0 0,0 1,0-1,0 0,0 0,0 0,1 0,-1-1,1 1,0-1,-1 1,1-1,0 0,0 0,0 0,0 0,0-1,0 1,0-1,0 0,0 0,0 0,5-1,10 0,0-1,0 0,32-10,96-31,211-92,-260 90,-2-4,175-122,-255 159,0 0,0 0,-1-2,-1 0,0 0,-1-1,15-24,-23 32,0-1,-1 1,1-1,-2 0,1 0,-1 0,0 0,-1 0,0 0,0-1,0 1,-1 0,-1 0,0-1,0 1,0 0,-1 0,0 0,-6-14,7 18,-1 1,1-1,-1 1,0-1,0 1,0 0,-1-1,1 1,-1 0,0 1,0-1,0 0,0 1,0 0,0-1,-1 1,1 1,-7-3,7 3,-1 0,1 1,-1 0,1-1,-1 2,1-1,-1 0,0 1,1-1,-1 1,1 0,0 0,-1 0,1 1,0-1,0 1,0 0,0 0,0 0,-5 4,2-1,-1 1,1-1,0 1,0 1,1-1,-1 1,2 0,-1 0,1 0,0 1,-4 10,6-13,1 1,0 0,0 0,1 0,0 0,0 0,0 0,1 0,-1 0,1 0,1 0,-1 0,1-1,0 1,1 0,5 8,33 50,-34-55,0 1,0 0,-1 0,0 0,-1 1,0 0,-1 0,0 0,0 1,2 17,-2 37,-5 102,-1 17,2-181,1 1,-1 0,1 0,0-1,0 1,1 0,-1-1,1 1,0-1,1 0,-1 1,1-1,-1 0,1-1,0 1,1 0,-1-1,1 0,-1 0,1 0,0 0,0 0,0-1,1 0,-1 0,0 0,1 0,-1-1,1 1,6 0,15 2,0-1,0-2,-1 0,42-5,-18 2,215 0,-238 2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10:30.056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78 0,'-3'0,"0"0,0 1,0-1,0 0,1 1,-1 0,0-1,0 1,1 0,-1 1,0-1,1 0,0 1,-1-1,1 1,0 0,-1 0,1 0,-2 2,1 0,1 0,-1 0,1 1,0-1,0 1,0-1,1 1,-1 0,1 0,-1 6,1 2,1 0,0 0,0 0,1 0,1 0,0 0,7 23,1-14,0 1,2-1,0-1,2 0,0-1,1-1,1 0,1-1,30 26,-10-13,1-2,1-2,2-2,45 21,-68-37,1-2,33 10,-18-10</inkml:trace>
</inkml:ink>
</file>

<file path=ppt/ink/ink1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45:35.024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216 19,'0'-1,"0"0,0 0,0 1,-1-1,1 0,0 0,0 1,0-1,-1 0,1 1,0-1,-1 0,1 1,0-1,-1 0,1 1,-1-1,1 1,-1-1,1 1,-1-1,0 1,1-1,-1 1,0 0,1-1,-1 1,0 0,1-1,-1 1,0 0,0 0,1 0,-1 0,0 0,0 0,1 0,-1 0,0 0,0 0,1 0,-1 0,0 0,1 1,-1-1,0 0,0 1,1-1,-1 0,1 1,-1-1,-1 2,-34 21,22-7,2 1,1 0,0 1,1 0,0 1,-11 35,6-6,-16 81,26-101,1 1,1-1,1 1,2-1,1 1,1-1,1 1,2-1,1 0,1 0,1-1,1 0,2-1,1 1,19 30,-3-15,2-1,2-1,1-1,2-3,2 0,1-3,2-1,0-1,3-3,0-1,75 32,-40-25,2-3,1-4,2-4,0-3,1-4,92 6,-126-17,1-3,69-5,-117 3,-1 0,1 0,0 0,-1-1,1 1,0-1,-1 1,1-1,-1 0,1 0,-1 0,0 0,1-1,-1 1,0-1,0 1,0-1,0 0,0 1,0-1,0 0,-1-1,1 1,-1 0,0 0,1-1,-1 1,0 0,0-1,0 1,-1-1,1 0,-1 1,1-1,-1 1,0-1,0 0,0 1,0-1,-1 0,1 1,-1-1,-1-4,-4-13,-1 1,0 0,-1 0,-19-28,18 29,-6-9,-59-110,-131-182,176 280,-2 2,-1 1,-2 1,-1 2,-2 1,-1 2,-2 2,0 2,-46-22,-331-132,393 172</inkml:trace>
</inkml:ink>
</file>

<file path=ppt/ink/ink1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45:35.849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1 299,'2'-4,"0"0,0 0,1 1,0-1,0 1,0 0,0 0,0 0,4-3,2-2,71-66,122-87,-198 159,0-1,0 1,1 0,-1 0,0 0,1 1,0-1,-1 1,1 1,0-1,-1 0,1 1,0 0,0 0,0 1,-1-1,1 1,0 0,8 3,7 3,-1 1,0 1,24 14,-14-7,141 84,44 21,-164-98,52 28,-91-45,0 1,0 1,-1 0,0 0,0 1,11 13,-18-17,0-1,0 1,-1 0,1 0,-1 1,-1-1,1 0,-1 1,1-1,-1 1,-1-1,1 10,-8 75,2-32,4-52,-1 33,2 0,1 1,14 75,-13-104,1-1,0 1,1-1,0 0,0 0,1 0,1 0,0-1,0 0,0 0,1-1,1 0,0 0,0 0,0-1,1-1,0 1,0-1,11 5,-5-5,0 0,0-1,1 0,0-2,0 0,0 0,0-2,28 0,-17-1</inkml:trace>
</inkml:ink>
</file>

<file path=ppt/ink/ink1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45:36.816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1,'3'1,"-1"0,1 1,0-1,-1 1,1 0,-1 0,1 0,-1 0,0 0,0 0,0 1,0-1,0 1,0-1,1 4,4 4,129 169,114 133,-246-307,42 43,1-1,87 65,-130-109,0 0,0 0,1-1,-1 0,0 0,1 0,0 0,-1-1,1 0,0 0,0 0,6 0,-9-1,0-1,0 1,1-1,-1 1,0-1,0 0,0 0,0 0,0 0,0 0,0 0,0-1,0 1,-1-1,1 1,0-1,-1 0,0 1,1-1,-1 0,0 0,0 0,0 0,0 0,0 0,0-1,0-2,5-24,-1 0,-1 0,-1 0,-2 0,-1-1,-6-40,4 42,-4-73,-34-163,39 245,6 15,20 22,-15-9,187 164,77 62,-193-170,138 102,-170-134</inkml:trace>
</inkml:ink>
</file>

<file path=ppt/ink/ink1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45:39.521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683 1221,'-87'-18,"69"18,0 1,0 1,0 1,0 0,0 1,-30 12,-1 4,-46 26,49-22,-66 48,98-62,1 0,-1 2,2 0,-1 0,2 1,0 0,0 1,-12 23,21-33,0-1,0 1,0 0,1 0,-1 1,1-1,0 0,0 0,0 1,1-1,0 1,0-1,0 0,0 1,1-1,-1 0,1 1,0-1,1 0,-1 0,1 0,-1 0,1 0,5 7,-1-4,0-1,0 0,1-1,-1 1,1-1,1-1,-1 1,1-1,0 0,0-1,14 5,14 4,0-2,0-1,0-2,1-1,0-2,56-1,-90-3,-1-1,1 1,0 0,-1-1,1 1,-1-1,1 0,-1 0,1 0,-1 0,0-1,1 1,-1 0,0-1,0 0,0 1,0-1,0 0,0 0,-1 0,1 0,-1-1,1 1,-1 0,0-1,0 1,0 0,0-1,0 0,0-4,1-7,-1 0,0 0,-1 0,-4-25,2 5,-1-7,0-55,3 89,1-1,-1 1,2-1,-1 1,1 0,0 0,0-1,1 1,6-11,-8 17,-1 0,1 0,0 0,0 0,0 0,0 0,1 0,-1 0,0 0,0 1,1-1,-1 0,0 1,1-1,-1 1,0 0,1-1,-1 1,1 0,-1 0,0 0,1 0,-1 0,1 0,-1 0,1 0,-1 1,0-1,1 1,-1-1,0 1,1-1,-1 1,0 0,0-1,1 1,-1 0,0 0,0 0,1 1,8 7,-1-1,0 1,12 15,-15-17,67 81,-45-51,1-1,2-2,2-1,1-1,46 32,-77-61,1-1,-1 0,1 0,-1 0,1 0,0-1,0 0,-1 1,1-1,0-1,0 1,0 0,0-1,0 0,1 0,-1 0,0-1,0 1,0-1,0 0,5-2,-4 0,0 0,0 0,0-1,-1 1,1-1,-1 0,0 0,0 0,-1-1,1 1,-1-1,0 0,0 0,4-10,4-13,-2 0,0 0,-2-1,-1 1,2-33,2-149,-9 181,0-56,-4 1,-4-1,-3 1,-4 1,-46-153,43 186,-2 2,-2 0,-3 1,-1 1,-2 1,-3 2,-1 1,-2 1,-1 2,-69-60,100 96,-1 1,1-1,0 1,-1 0,0 0,1 0,-1 0,0 0,0 1,-6-1,10 1,0 1,-1 0,1 0,-1 0,1 0,0 0,-1 0,1 1,0-1,-1 0,1 0,-1 0,1 0,0 0,-1 0,1 1,0-1,-1 0,1 0,0 1,-1-1,1 0,0 0,0 1,-1-1,1 0,0 1,0-1,0 0,-1 1,1-1,0 1,0-1,0 1,7 27,11 4,2-1,1 0,1-2,2-1,54 51,-41-42,101 98,222 168,-239-216,3-4,193 93,-295-165,12 6,0-1,1-2,52 14,-85-28,0 1,0 0,0-1,0 0,0 1,0-1,1 0,-1 0,0 0,0 0,0 0,0-1,0 1,0-1,0 1,0-1,0 0,0 0,0 0,0 0,3-2,-4 2,0-1,0 0,0 0,0 1,0-1,-1 0,1 0,-1 0,1 0,-1 0,0 0,1 0,-1 0,0 0,0 0,-1 0,1 0,-1-2,-2-9,0 0,-1 0,-1 1,0 0,-11-18,12 23,0 0,0 0,-1 0,0 0,0 1,0 0,-1 0,0 0,-9-6,15 12,0 1,0-1,0 0,0 0,0 1,0-1,0 0,0 0,0 0,0 1,0-1,0 0,0 0,0 1,-1-1,1 0,0 0,0 0,0 1,0-1,0 0,0 0,-1 0,1 0,0 1,0-1,0 0,-1 0,1 0,0 0,0 0,0 0,-1 0,1 1,0-1,0 0,0 0,-1 0,1 0,0 0,0 0,-1 0,1 0,0 0,0 0,-1 0,1 0,0-1,0 1,0 0,-1 0,1 0,0 0,0 0,0 0,-1 0,1-1,11 20,7 2,2-2,1-1,0 0,1-1,1-2,0 0,1-2,1 0,0-2,0 0,1-2,37 8,-60-16,0 0,-1-1,1 1,0-1,0 0,0 0,0 0,-1 0,1 0,0 0,0-1,0 0,0 1,-1-1,1 0,0 0,-1-1,1 1,-1 0,1-1,2-2,-3 1,0 0,1 0,-2 0,1 0,0-1,0 1,-1 0,0-1,0 1,0-1,0 0,0 1,-1-1,1-4,-1-10,-1 0,-1 0,0 0,-1 0,-9-28,-116-306,97 284,-3 1,-86-123,91 157,24 33,18 19,11 11,1-2,2-1,0-1,2-1,60 40,177 87,-215-126,42 23,2-4,198 64,-291-108,1-1,-1 1,0 0,0-1,1 0,-1 1,0-1,0 0,1 0,-1 0,0-1,1 1,-1 0,0-1,0 0,1 1,1-2,-2 0,-1 1,0 0,0-1,0 1,-1 0,1-1,0 1,0-1,-1 1,1-1,-1 0,1 1,-1-1,0 0,0 1,0-1,0 0,0 1,0-1,0 0,0 1,-1-1,0-3,-7-24,-1 0,-1 0,-2 1,-24-44,-7-16,28 58,10 21,1 0,0 0,0-1,1 1,-3-13,6 21,0 1,0-1,1 1,-1-1,0 1,1-1,-1 1,0-1,1 1,-1 0,0-1,1 1,-1-1,1 1,-1 0,1 0,-1-1,1 1,-1 0,1 0,-1-1,1 1,-1 0,1 0,0 0,-1 0,1 0,-1 0,1 0,-1 0,1 0,-1 0,1 0,0 0,-1 0,1 0,-1 1,1-1,-1 0,1 0,0 1,31 8,-29-8,33 11,96 26,-118-35,0-1,0 0,1-1,-1 0,0-1,1-1,18-3,-30 3,0 1,-1 0,1-1,0 1,-1-1,1 0,0 0,-1 0,1-1,-1 1,0 0,1-1,-1 1,0-1,0 0,0 0,0 0,0 0,0 0,-1 0,1-1,-1 1,1-1,-1 1,0-1,0 1,0-1,0 1,-1-1,1-5,-1-2,-1 1,0-1,-1 0,0 0,0 1,-8-18,2 3,8 23,0 1,-1 0,1-1,0 1,0-1,-1 1,1-1,0 1,0-1,0 1,0 0,0-1,0 1,0-1,0 1,0-1,0 1,0-1,0 1,0-1,0 1,0-1,0 1,1-1,-1 1,0 0,0-1,1 1,-1-1,1 0,12 7,16 21,129 149,224 324,-359-465,134 203,-133-196,-1 1,-3 1,27 84,-44-119,0 1,-1-1,0 1,0 0,-1 0,-1 0,0 0,0 0,-1 0,-3 15,2-19,0-1,0 1,-1-1,0 0,0 0,-1 0,0 0,1-1,-1 1,-1-1,1 0,-1 0,0 0,1-1,-2 0,1 0,0 0,-9 3,-47 17,0-3,-1-2,-1-3,-121 12,-165-2,305-25,1-2,0-2,0-2,0-2,1-1,-44-17,73 21,1 0,0 0,0-2,0 1,1-2,0 1,1-1,-1-1,2 0,-13-14,15 14,1-1,0 1,1-1,0 0,0 0,1 0,1-1,-1 0,2 1,0-1,0 0,0-19,1 16,0 0,1 1,1-1,1 0,4-20,1 13</inkml:trace>
</inkml:ink>
</file>

<file path=ppt/ink/ink1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45:40.523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1,'2'10,"0"0,1 0,0 0,1-1,0 1,0-1,10 15,-3-4,41 71,74 99,-42-69,-29-40,68 76,-122-155,0 0,0-1,1 1,-1-1,1 0,-1 1,1-1,0 0,-1 0,1 0,0 0,0 0,0 0,0 0,0-1,0 1,0-1,0 1,0-1,0 0,0 0,0 0,0 0,0 0,0-1,0 1,0 0,3-2,2-2,0 0,0 0,0-1,-1 1,1-2,5-6,13-9,101-75,-20 18,173-168,-259 224</inkml:trace>
</inkml:ink>
</file>

<file path=ppt/ink/ink1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45:41.306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1 242,'9'-2,"1"-1,-1 1,0-1,0-1,0 0,0 0,0-1,-1 0,0 0,11-10,20-11,113-74,-91 57,-48 32,-1 2</inkml:trace>
</inkml:ink>
</file>

<file path=ppt/ink/ink1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45:41.789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16,'4'-4,"6"-2,1 0</inkml:trace>
</inkml:ink>
</file>

<file path=ppt/ink/ink1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45:42.645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0 0</inkml:trace>
</inkml:ink>
</file>

<file path=ppt/ink/ink1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45:43.852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256 898,'-1'-2,"0"1,0 0,-1-1,1 1,0 0,-1 0,1 0,-1 0,1 0,-1 0,1 0,-1 1,1-1,-1 0,0 1,0 0,1-1,-1 1,0 0,0 0,-2 0,3 1,1 0,-1 0,0 0,0 0,1 0,-1 0,1 0,-1 1,1-1,-1 0,1 0,0 1,0-1,-1 0,1 0,0 1,0-1,0 0,1 1,-1-1,0 0,0 0,1 1,-1-1,0 0,1 0,0 1,-1-1,2 2,27 73,70 129,60 65,-131-224,279 453,-298-476,-8-23,-1 0,0 0,0 1,0-1,0 0,0 0,0 0,0 0,0 1,0-1,0 0,0 0,0 0,0 1,0-1,0 0,0 0,0 0,0 0,-1 1,1-1,0 0,0 0,0 0,0 0,0 1,0-1,0 0,-1 0,1 0,0 0,0 0,0 0,0 1,0-1,-1 0,1 0,0 0,0 0,0 0,-1 0,1 0,0 0,0 0,0 0,0 0,-1 0,-2-1,0 0,0-1,0 1,1-1,-1 0,0 1,1-1,-1 0,1-1,-3-1,-82-92,-144-208,206 270,-85-126,-137-265,226 384,2-2,1 0,3 0,-17-81,29 106,0 0,2-1,0 0,1 1,1-1,1 1,0-1,2 1,0 0,1 0,0 0,2 1,0-1,15-24,5-3,2 2,2 2,1 0,3 2,0 2,3 1,1 2,51-34,-83 63,-1 1,2 0,-1 0,0 1,12-4,-18 6,1 1,-1 0,0-1,1 1,-1 0,1 0,-1 0,0 0,1 0,-1 1,0-1,1 0,-1 1,0-1,1 0,-1 1,0 0,0-1,0 1,0 0,1-1,-1 1,0 0,0 0,0 0,0 0,-1 0,1 0,0 0,0 1,-1-1,1 0,0 0,-1 1,0-1,1 0,-1 0,0 1,1 1,3 24,-1 1,-1 0,-1 0,-2 0,-7 53,4-40,-3 28,-31 131,32-176,-1 0,-1 0,-2-1,0-1,-2 1,0-2,-1 0,-30 37,32-48,0 1,-1-2,0 1,-1-2,0 1,0-2,0 0,-26 9,17-8</inkml:trace>
</inkml:ink>
</file>

<file path=ppt/ink/ink1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45:44.616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0 490,'62'0,"-7"-2,-1 2,1 3,-1 2,104 24,-80-5,-1 3,-1 4,-2 4,-1 2,-2 4,-2 2,88 73,-148-108,0 0,-1 1,0 0,0 1,-1 0,0 0,7 15,-13-23,0 0,0 1,0-1,0 0,0 1,0-1,-1 1,1-1,-1 1,0-1,0 1,0 0,0-1,0 1,0-1,-1 1,1-1,-1 1,0-1,0 1,0-1,0 0,0 1,0-1,0 0,-1 0,1 0,-1 0,0 0,0 0,1 0,-1-1,0 1,-1-1,1 1,0-1,0 0,0 0,-1 0,-3 1,5-1,-1-1,0 1,1-1,-1 0,0 0,0 0,1 0,-1 0,0 0,1 0,-1-1,0 1,0 0,1-1,-1 0,1 1,-1-1,1 0,-1 0,1 0,-1 0,1 0,0 0,-1 0,1 0,0 0,0-1,0 1,0-1,0 1,0-1,0 1,1-1,-2-1,-3-7,1-1,0 1,0-1,-1-11,-4-22,3 0,2 0,1 0,2-1,8-61,5 11,35-135,-36 180,3 0,2 1,43-90,-42 113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10:30.649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18 0,'-1'0,"0"0,0 0,1 1,-1-1,0 0,0 0,0 1,1-1,-1 1,0-1,1 0,-1 1,0-1,1 1,-1 0,0-1,1 1,-1-1,1 1,-1 0,1-1,0 1,-1 0,1 0,0-1,-1 1,1 0,0 0,0 0,0-1,0 1,0 0,0 0,0 0,0 1,4 32,14 10,2-1,2-1,2-1,42 56,-34-50,259 369,-209-311,173 171,-252-272,1 0,0 0,0-1,0 1,0-1,0 0,1 0,0-1,-1 0,1 1,0-1,0-1,0 1,0-1,1 0,-1 0,0-1,0 1,1-1,-1 0,9-2,6-4</inkml:trace>
</inkml:ink>
</file>

<file path=ppt/ink/ink1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45:45.542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500 1,'-7'1,"-1"0,0 1,1 0,-1 0,-12 6,0 0,-31 13,0 2,1 2,1 3,2 2,-55 44,94-68,0 0,1 0,0 1,0 0,1 1,0-1,0 1,-4 9,9-15,0 1,0-1,0 1,0 0,1-1,-1 1,1 0,0 0,-1-1,1 1,1 0,-1-1,0 1,1 0,-1 0,1-1,0 1,0-1,0 1,0-1,0 1,0-1,1 1,-1-1,1 0,0 0,0 0,-1 0,1 0,1 0,-1 0,2 1,21 15,0-1,2-2,-1 0,55 21,123 30,-149-50,58 18,318 88,-423-120,-1 0,1 0,0-1,0 0,-1-1,14 0,-20 0,1-1,-1 1,0-1,1 1,-1-1,1 1,-1-1,0 0,1 0,-1 0,0 1,0-1,0 0,1-1,-1 1,0 0,-1 0,1 0,0-1,0 1,0 0,-1-1,1 1,-1-1,1 1,-1-1,1 1,-1-1,0 1,0-1,0 1,0-1,0 1,0-1,0 1,0-1,-1 1,1-1,-1-1,-4-21,-1-1,-1 2,-1-1,-1 1,-1 0,-1 1,-1 0,-20-27,10 19,-1 0,-2 2,0 1,-58-46,40 44,-1 1,-1 3,-2 2,0 2,-56-17,45 22,36 13</inkml:trace>
</inkml:ink>
</file>

<file path=ppt/ink/ink1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45:46.988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0,'1'6,"0"0,0 0,0 0,0-1,1 1,0 0,0-1,1 0,6 11,36 48,-20-31,199 341,-154-248,-68-123,-1-1,0 0,0 0,1 0,-1 0,1-1,-1 1,1 0,0-1,0 1,0-1,0 1,2 0,-3-1,0-1,1 0,-1 1,0-1,0 0,0 0,1 0,-1 0,0 0,0 0,0 0,1-1,-1 1,0 0,0-1,0 1,0 0,0-1,2 0,3-4,0 0,0-1,0 1,-1-1,1-1,6-9,14-16,-1 9,1 1,1 1,0 1,2 2,0 0,1 2,1 2,1 0,0 2,0 2,1 1,0 1,1 2,-1 1,1 2,59 2,-74 3,0 1,-1 1,1 0,-1 2,1 0,-2 1,1 1,-1 0,0 1,-1 1,0 1,17 15,-26-20,0 0,0 0,-1 1,0 0,0 0,-1 0,0 1,0 0,-1 0,0 0,0 0,-1 1,0-1,0 1,-1 0,0 0,-1 0,0 0,-1 1,1-1,-2 0,1 0,-1 0,-1 0,0 0,0 0,-4 11,2-13,0 1,0-1,0-1,-1 1,0 0,0-1,-1 0,0-1,0 1,0-1,-9 6,-14 7,-42 21,39-23,-1 3,-1-1,-1-2,0-2,-1-1,-1-2,0-1,0-2,-1-2,-49 3,-130-11,192 1</inkml:trace>
</inkml:ink>
</file>

<file path=ppt/ink/ink1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45:47.636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0,'2'9,"-1"-1,2 0,-1 0,1-1,1 1,-1-1,1 1,1-1,5 8,4 7,129 196,-15-26,33 106,-63-109,-66-136,-21-36</inkml:trace>
</inkml:ink>
</file>

<file path=ppt/ink/ink1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45:50.101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558 337,'0'-24,"1"10,-1 1,-1 0,0 0,0-1,-6-17,6 27,-1 0,1 0,-1 0,0 0,-1 1,1-1,-1 0,1 1,-1 0,0 0,0 0,-1 0,1 0,-1 1,1-1,-1 1,0 0,0 0,0 1,0-1,-4-1,-25-4,1 2,-2 0,1 2,0 2,0 1,-45 6,69-5,0-1,0 2,0-1,1 2,-1-1,0 1,1 0,-1 1,1 0,0 0,1 0,-1 1,1 1,-1-1,2 1,-1 0,1 1,-7 8,7-6,0 1,0 1,1-1,1 1,-1 0,2 0,0 0,0 1,1-1,0 1,1 0,0-1,2 21,1-13,1 1,0-1,2 0,0 0,1 0,1-1,16 30,-10-24,1 0,1-1,1-1,1-1,20 20,-31-35,-1-1,1 0,0 0,0-1,0 1,1-1,-1-1,1 1,0-1,0-1,0 1,11 2,-12-5,0 0,-1 0,1 0,-1 0,1-1,-1 0,1 0,-1-1,1 1,-1-1,0 0,0-1,0 1,0-1,0 0,-1 0,7-6,266-255,4-3,-245 232,-28 25,1 1,1 1,17-13,-24 19,0 0,0 1,0-1,0 1,0 0,0 0,0 0,0 0,1 0,-1 1,0 0,0-1,1 1,-1 1,0-1,1 0,-1 1,6 1,6 4,0 0,0 1,-1 1,0 1,25 19,60 59,-85-73,29 27,-1 1,56 77,-87-105,-1 0,-1 1,0 0,-1 1,-1 0,-1 0,0 0,-1 1,0 0,-1 0,-2 0,1 1,-1 24,-2-39,0 0,-1 0,1 0,-1 0,1 1,-1-1,0 0,0 0,-1 0,1-1,0 1,-1 0,0 0,1-1,-5 5,4-6,0 0,1 1,-1-1,0 0,0 0,0 0,0 0,0-1,0 1,-1 0,1-1,0 0,0 1,0-1,-1 0,1 0,-3-1,-1 0,0 0,0-1,0 0,0 0,0 0,1-1,-1 0,1 0,0-1,0 1,0-1,0 0,1 0,-7-7,1-3,0-1,1 1,0-1,1-1,1 0,0 0,1 0,1-1,0 1,2-1,0-1,0 1,2 0,0-21,2 17,1 0,0 0,2 0,0 0,2 0,0 1,1 0,1 0,1 1,0 0,15-21,1 6,2 2,43-41,-9 11,-60 60,1 0,0 0,0 0,-1 0,1 1,1-1,-1 1,0-1,0 1,0 0,1 0,-1 0,1 0,-1 0,1 0,-1 1,1-1,-1 1,1 0,0 0,-1 0,1 0,-1 0,1 0,0 1,-1-1,1 1,-1 0,1 0,-1 0,3 2,6 3,-1 2,0-1,0 1,-1 1,12 14,0-1,69 74,126 176,-207-260,21 27,-3 2,28 52,-54-91,0 0,-1-1,1 1,0 0,-1 0,1 0,-1 0,0 0,1 0,-1 0,0-1,-1 5,1-5,0-1,0 1,0 0,-1-1,1 1,0 0,-1-1,1 1,0-1,-1 1,1-1,-1 1,1-1,-1 1,1-1,-1 1,1-1,-1 0,1 1,-1-1,0 0,1 0,-1 1,-1-1,0 0,0 0,1 0,-1 0,0 0,0 0,0-1,0 1,0-1,0 1,0-1,1 0,-1 0,0 0,0 0,1 0,-1 0,1 0,-1-1,1 1,0 0,-1-1,1 1,-1-3,-5-6,1-1,0 0,1 0,0-1,1 0,0 0,1 0,1 0,-2-14,1-1,2 1,0-1,5-33,4 8,3 0,2 1,2 1,36-80,-50 127,0 0,1 0,-1 0,1 0,-1 0,1 1,0-1,0 1,0-1,0 1,0 0,1 0,-1 0,1 0,-1 0,1 1,0-1,0 1,0-1,0 1,6-1,-4 1,-1 1,1 0,0 0,0 1,0 0,-1 0,1 0,0 0,-1 1,1-1,-1 1,9 5,5 5,0 0,-1 1,-1 1,0 1,19 22,-26-28,0 1,-1 0,-1 0,1 1,-2 0,1 0,-1 0,-1 1,0 0,3 15,-3-10,1 0,0 0,1-1,1 0,12 18,15 32,-28-49</inkml:trace>
</inkml:ink>
</file>

<file path=ppt/ink/ink1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45:51.065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9 356,'1'-4,"1"-1,0 1,0 0,0 0,1 0,-1 0,1 0,0 1,0-1,0 1,1 0,5-5,10-11,-3-2,-2 0,-1 0,15-32,-24 47,-1-1,0 0,-1 1,0-1,0 0,0 0,-1 0,0-1,0 1,-1 0,0 0,0 0,-1-1,0 1,0 0,-4-10,4 14,0 1,0 0,-1-1,1 1,-1 0,0 0,0 0,1 0,-1 0,-1 0,1 1,0-1,0 1,-1-1,1 1,0 0,-1 0,1 0,-1 0,0 0,1 1,-1-1,0 1,1 0,-1 0,0 0,0 0,1 0,-5 1,3 0,1-1,-1 1,0 0,1 0,0 1,-1-1,1 1,0 0,-1 0,1 0,0 0,1 0,-1 1,0-1,1 1,-1 0,1-1,0 1,0 0,0 1,-2 3,1 2,0-1,1 1,0-1,0 1,1 0,0 0,1 0,0 0,0 0,1-1,0 1,3 13,0-9,0-1,1 0,1 0,0-1,0 1,1-1,15 17,9 6,2-2,1-2,71 49,-76-58,103 70,94 75,-224-165,0 0,-1 0,0 0,1 1,-1-1,0 0,1 1,-1-1,0 1,0 0,0-1,-1 1,1 0,0-1,0 1,-1 0,0 0,1 0,-1 0,0-1,0 1,1 0,-2 0,1 0,0 0,0 0,-1 0,1 0,-1-1,1 1,-1 0,0 0,1-1,-1 1,0 0,0-1,0 1,-1-1,1 1,0-1,-1 0,1 1,-2 0,-9 8,-1 0,0 0,-1-1,-18 8,8-3,-29 14,-1-2,0-2,-90 24,42-13,54-18</inkml:trace>
</inkml:ink>
</file>

<file path=ppt/ink/ink1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45:52.690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24922 1,'-6'1,"0"0,0 1,1 0,-1 0,0 0,1 1,-1 0,-9 7,-21 9,-16-3,0-3,0-2,-1-2,-57 2,0 1,-688 143,399-67,-709 131,-740 111,1215-224,-454 52,-223 41,-536 79,1019-173,-664 75,-615 12,-5-126,1189-134,909 67,-54-4,-131 9,71 1,-2364 174,1937-95,-771 219,1217-274,-1-6,0-4,-2-5,-211 0,-152-2,54 0,379-11,-505-16,466 8,2-4,0-4,0-2,-139-53,186 57,-1 1,0 1,0 2,-1 1,-1 1,1 2,-1 2,-49 0,63 4</inkml:trace>
</inkml:ink>
</file>

<file path=ppt/ink/ink1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45:54.375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2295,'563'26,"-186"-4,231 12,147 5,-504-37,253-32,389-118,-677 96,842-170,-621 161,572-7,506-25,-976 39,644-81,-1064 113,-2-5,-1-5,131-54,-200 70,0 1,2 3,-1 2,1 3,0 1,1 2,78 5,30 12,156 34,-262-38,1045 245,-15 76,-569-168,-412-131,617 179,-505-158,301 36,-429-81,0-2,0-5,0-3,0-4,112-24,-129 15,-1-3,-1-3,0-3,-2-2,-2-4,112-72,15-39,242-237,-15 11,-189 194,296-170,-340 243,-107 62,-1-3,-2-4,79-65,-118 82,11-12,1 2,2 3,104-60,-65 56,170-53,101 2,-344 88,117-21,-113 22,0 0,0 1,0 1,0 1,21 4,-17 1</inkml:trace>
</inkml:ink>
</file>

<file path=ppt/ink/ink1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45:58.637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0,'2'11,"0"1,1-1,0 0,1-1,0 1,1-1,0 1,1-1,0-1,0 1,14 14,0 5,249 363,644 988,-876-1319,-13-18</inkml:trace>
</inkml:ink>
</file>

<file path=ppt/ink/ink1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45:59.368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1092,'0'-13,"2"0,0 1,0 0,2-1,-1 1,1 1,1-1,9-17,58-89,-66 110,87-126,5 4,6 4,6 5,144-125,-242 236,1 0,0 0,1 1,0 1,0 0,21-8,-28 14,0-1,1 2,-1-1,1 1,0 0,-1 0,1 1,0 0,0 1,-1 0,1 0,-1 0,1 1,-1 0,11 4,2 4,-1 1,0 0,-1 1,0 1,-1 1,0 1,-1 0,-1 1,-1 0,0 1,-1 1,0 1,-2-1,18 41,-7-8,-3 2,-2-1,-2 2,13 97,-22-113,-3 0,0 0,-6 69,1-89,-1 0,-1 0,-1 0,0 0,-1 0,-1-1,-1 0,0 0,-20 27,8-15,-2-2,-1-1,-1 0,-1-2,-1-1,-1-1,-1-2,-1 0,-1-2,0-1,-1-1,-1-2,-1-1,0-2,-48 10,51-13,4-1</inkml:trace>
</inkml:ink>
</file>

<file path=ppt/ink/ink1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46:00.024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464 54,'-2'1,"0"0,0 0,0 0,0 0,1 1,-1-1,0 0,1 1,-1 0,1-1,-1 1,1 0,0 0,-1 0,1 0,0 0,1 0,-2 2,-5 9,-66 92,5 3,5 3,-92 225,139-287,2 0,2 0,2 1,-5 91,14-135,1 0,0-1,0 1,0 0,1 0,0-1,0 1,0-1,1 1,0-1,0 1,0-1,1 0,-1 0,4 5,-2-7,0 1,0-1,0 0,0 0,0-1,1 1,-1-1,1 0,0 0,-1 0,1-1,0 0,0 0,0 0,0 0,0-1,9 0,29-1,1-1,-1-2,0-3,0-1,78-26,-37 4,148-77,-198 89,0-1,-2-1,-1-2,0-1,51-52,-73 66,0-1,-1 0,0-1,-1 0,0 0,-1-1,0 0,-1 0,0 0,-1-1,0 1,-1-1,0 0,-1 0,-1 0,0 0,-1-1,0 1,-1 0,-5-23,1 17,-1 0,-1 1,-1 0,0 1,-15-22,-58-78,59 89,-2 2,-1 0,-52-42,-95-53,115 83,23 15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10:31.126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1 118,'0'-4,"4"-2,6 1,6-4,4 0,2-2,3-5,1 1,0 4,-4-2,-1 2,-5 3</inkml:trace>
</inkml:ink>
</file>

<file path=ppt/ink/ink1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46:00.905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0 254,'1'5,"0"0,-1 0,2-1,-1 1,1 0,-1-1,1 1,0-1,1 1,-1-1,1 0,0 0,5 5,51 50,-41-43,3 3,1-1,0-1,1-1,0-2,2 0,0-1,0-2,1 0,0-2,1-1,0-1,49 7,-73-14,-1 0,0 0,0 0,0 0,1-1,-1 1,0 0,0-1,0 0,0 1,0-1,0 0,0 0,0 0,0 0,0-1,0 1,-1 0,1-1,0 1,-1-1,1 0,-1 1,0-1,0 0,1 0,-1 0,0 0,-1 0,1 0,0 0,-1 0,1 0,-1-1,1-1,1-10,-1 0,0 0,-1 0,-2-19,2 23,-6-31,-1 0,-2 0,-2 1,-1 0,-29-60,0-6,41 106,0 0,-1-1,1 1,0 0,0-1,0 1,0 0,-1-1,1 1,0 0,0-1,0 1,0-1,0 1,0 0,0-1,0 1,0 0,0-1,0 1,0 0,0-1,0 1,1-1,-1 1,0 0,0-1,0 1,0 0,1 0,-1-1,0 1,0 0,1-1,-1 1,1 0,14 3,26 21,-35-19,130 75,4-6,2-5,4-8,157 46,-285-102,4 3,1-1,0-2,0 0,26 2,-48-7,0 0,0 1,0-1,0 0,0 0,0 0,0 0,1 0,-1 0,0 0,0 0,0 0,0 0,0-1,0 1,0 0,0-1,0 1,0-1,0 1,0-1,0 0,0 1,0-1,0 0,0 0,0 0,-1 1,1-1,0 0,-1 0,1 0,-1 0,1 0,-1 0,1 0,-1 0,0 0,0-1,1 1,-1 0,0 0,0 0,0 0,0 0,0 0,0-1,-1 1,1 0,0 0,0 0,-1-1,-3-9,0 1,-1 0,0 0,-9-13,6 11,-156-232,117 181</inkml:trace>
</inkml:ink>
</file>

<file path=ppt/ink/ink1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46:02.186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104 926,'3'-1,"1"0,-1 0,0 0,0 0,0 0,0 0,0-1,0 0,0 0,0 1,0-2,-1 1,1 0,-1 0,0-1,1 1,-1-1,3-5,28-54,-30 56,15-37,14-53,-28 84,-2 0,1 0,-1 0,-1 0,0 0,-1 0,-1 0,1 0,-6-23,6 33,-1 0,1 0,-1 0,1 0,-1 0,0 0,0 0,0 0,0 0,0 1,0-1,0 0,-1 1,1-1,-1 0,1 1,-1 0,0-1,1 1,-1 0,0 0,0 0,0 0,0 0,0 1,0-1,0 0,0 1,0 0,0-1,0 1,-1 0,1 0,0 0,0 0,0 1,-2 0,-2 0,0 1,0 0,1 1,0-1,-1 1,1 0,0 1,0-1,1 1,-1 0,1 0,-5 6,-5 7,1 0,0 1,2 1,0 0,1 0,1 1,1 0,1 1,1-1,0 1,2 1,0-1,2 1,-1 42,4-58,0 1,0-1,0 1,1-1,0 0,0 0,0 0,1 0,0 0,0 0,1-1,-1 1,1-1,7 7,-4-5,1-1,0 0,0-1,0 0,0 0,1 0,0-1,17 5,7-1,1-1,0-1,1-3,43 1,-62-4,140 0,-137-2,0 0,0-1,0-1,0 0,-1-2,19-7,-31 9,-1 1,1-1,-1 0,0 0,0-1,0 1,-1-1,0 0,0 0,0-1,0 1,-1-1,0 0,0 0,0 0,-1 0,2-9,4-14,-2 0,4-46,-9 63,19-329,-21 287,-2 1,-3-1,-2 1,-20-71,25 113,-1 1,0 0,-1 0,0 0,-12-17,16 25,0 1,1-1,-1 1,0 0,-1-1,1 1,0 0,0 0,0 0,-1 0,1 0,-1 0,1 0,0 0,-1 1,0-1,1 0,-1 1,1-1,-1 1,0 0,1 0,-1-1,0 1,1 0,-1 0,0 0,1 1,-1-1,0 0,1 1,-1-1,1 1,-1-1,0 1,1 0,0 0,-1 0,1 0,-1 0,1 0,0 0,0 0,0 0,-1 1,1-1,-1 3,-8 10,1 1,0 0,1 0,1 1,0 0,1 0,-7 33,-15 121,23-133,1 0,2 1,5 62,-2-89,1 0,0 0,1 0,0-1,1 1,0-1,0 0,1 0,0-1,1 1,0-1,1 0,0-1,0 1,1-2,0 1,10 7,5 0,1-1,1-1,0-1,1-1,0-1,31 7,-42-13,-12-3,1 0,-1 0,0 1,0-1,0 1,0 0,0 0,0 0,0 0,-1 0,1 0,-1 1,1-1,-1 1,0 0,0 0,0-1,2 6,-1 2,0-1,-1 1,0-1,0 1,0 11,0 2,30 245,-31-264,-1-1,1 1,0-1,0 1,0-1,0 0,1 0,-1 0,1 0,0 0,0 0,0 0,0 0,0-1,1 1,-1-1,1 1,-1-1,1 0,3 2,-3-3,0 0,0 0,1-1,-1 1,0-1,0 1,0-1,1 0,-1 0,0-1,0 1,1-1,-1 1,0-1,0 0,0 0,0-1,0 1,0-1,0 1,4-4,385-276,-287 202,-28 21</inkml:trace>
</inkml:ink>
</file>

<file path=ppt/ink/ink1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46:03.123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805 0,'-38'1,"0"0,0 3,1 1,-1 2,1 1,0 2,-66 28,63-20,2 2,0 2,1 1,1 2,-43 38,62-48,1 1,1 0,0 1,1 1,1 0,1 1,0 0,1 1,2 0,0 1,1 0,-6 24,12-39,1 1,0 0,0-1,1 1,-1-1,1 1,1 0,0-1,-1 1,2-1,-1 1,1-1,0 0,1 1,-1-1,1 0,0 0,7 9,-3-8,0 0,0 0,0-1,0 0,1-1,0 1,1-2,-1 1,1-1,-1 0,1-1,14 4,25 3,0-2,1-2,0-2,0-2,1-3,50-6,-94 6,1 1,-1-1,0 0,0-1,1 1,-1-1,0 0,9-6,-12 7,-1-2,1 1,-1 0,0 0,0-1,0 1,0-1,0 0,0 1,-1-1,1 0,-1 0,0 0,0 0,0 0,0 0,-1-1,1-3,16-98,37-266,-53 367,-1 0,1-1,0 1,0 0,0 0,1 0,-1 0,1 0,5-7,-7 11,0-1,0 1,1 0,-1-1,0 1,1 0,-1-1,1 1,-1 0,0 0,1-1,-1 1,1 0,-1 0,1 0,-1-1,1 1,-1 0,1 0,-1 0,0 0,1 0,-1 0,1 0,-1 0,1 0,-1 0,1 0,-1 1,2-1,-1 1,0 0,1 1,-1-1,1 0,-1 1,0-1,0 1,0 0,0-1,0 1,0 0,1 3,70 159,161 267,-139-287,217 254,-241-323,4-2,2-4,4-3,135 86,209 79,-421-230,-1 0,0 1,1-1,-1 0,1 0,-1 0,1-1,-1 1,1 0,0-1,-1 0,1 0,0 1,-1-2,5 1,-6-1,0 0,0-1,0 1,-1 0,1-1,0 1,-1 0,1-1,0 1,-1-1,0 1,1 0,-1-1,0 1,0-1,0 1,0-1,0 0,0 1,0-1,0 1,-1-1,1 1,0 0,-1-1,0 1,0-3,-52-179,13 50,-80-314,-169-571,255 915</inkml:trace>
</inkml:ink>
</file>

<file path=ppt/ink/ink1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46:03.969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1 331,'0'-2,"0"0,0 1,0-1,0 0,0 0,1 1,-1-1,1 0,-1 1,1-1,-1 0,1 1,0-1,0 1,0-1,0 1,0-1,0 1,1 0,-1 0,0 0,1-1,-1 1,0 0,1 0,-1 1,1-1,0 0,-1 1,1-1,0 0,-1 1,1 0,0-1,0 1,-1 0,1 0,0 0,0 0,-1 1,4-1,8 2,0 1,0-1,0 2,16 6,-27-9,275 117,-190-76,2-4,178 50,-265-87,0 0,0-1,0 1,-1-1,1 0,0 1,0-1,0 0,0 0,0 0,0 0,0-1,-1 1,1 0,0-1,0 0,0 1,-1-1,1 0,0 0,-1 0,1 0,0 0,-1 0,1 0,-1-1,0 1,1 0,-1-1,0 1,0-1,0 0,0 1,0-1,0 0,-1 1,1-1,-1 0,1 0,-1 0,1 0,-1 1,0-1,0 0,0 0,0 0,0 0,-1-2,0-14,-2 0,0 0,0 1,-8-20,7 22,-22-66,-3 1,-72-137,93 204,-7-14,14 21,10 12,34 36,66 84,-20-21,49 40,122 141,-241-260</inkml:trace>
</inkml:ink>
</file>

<file path=ppt/ink/ink1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46:06.838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267 1327,'-12'0,"0"0,0 1,-1 0,-16 5,23-4,0 0,1 0,-1 1,1 0,0 0,-1 0,2 1,-1 0,0 0,-7 9,-2 3,1 0,0 1,2 1,0 0,1 1,0 0,2 0,0 1,-7 31,12-40,0 1,1 0,1 0,0 0,0 0,1 0,1 0,0 0,1 0,0 0,0-1,1 1,1-1,0 1,1-1,0 0,13 19,-7-15,1-1,0 0,16 13,-23-23,0 0,0 0,1 0,-1 0,1-1,0 0,0 0,0 0,1-1,-1 0,12 2,-16-4,1 0,-1 0,0 0,1-1,-1 1,0-1,1 1,-1-1,0 0,1 0,-1 0,0 0,0 0,0 0,0-1,0 1,0-1,-1 1,1-1,0 0,-1 1,1-1,-1 0,1 0,-1 0,2-5,2-4,-1-1,1 0,4-24,-6 20,14-64,7-101,-1 1,-22 178,-1-1,0 1,1-1,-1 1,1-1,-1 1,1-1,0 1,0 0,0-1,1 1,-1 0,1 0,-1 0,1 0,-1 0,1 0,3-2,-3 4,0 0,0 0,0 0,0 0,0 0,0 1,0-1,-1 1,1-1,0 1,0 0,0 0,0-1,-1 1,1 0,0 1,-1-1,1 0,-1 0,1 1,-1-1,0 1,1-1,-1 1,2 3,52 65,78 131,-78-115,22 36,153 225,-172-268,3-3,89 84,-149-158,8 6,0 0,0 0,0-1,12 7,-20-14,0 1,0 0,0-1,0 1,0 0,0-1,0 0,1 1,-1-1,0 1,0-1,0 0,0 0,1 0,-1 0,0 0,0 0,0 0,1 0,-1 0,0-1,0 1,0 0,0-1,0 1,0-1,0 1,1-1,-1 1,-1-1,1 0,0 0,0 1,0-1,0 0,0 0,-1 0,1 0,0 0,-1 0,1 0,-1 0,1 0,-1 0,0-1,1 1,-1 0,0 0,0 0,0 0,1-1,-2 0,4-23,-1 0,-1 1,-1-1,-2 0,-5-31,-34-125,35 154,-32-110,-6 1,-5 2,-7 2,-5 3,-5 3,-7 3,-4 3,-5 4,-123-133,174 216,-1 1,-1 2,-47-32,60 51,20 11,0-1,0 1,0 0,-1 0,1 0,0 0,0 0,0 0,0 0,0 0,-1 0,1 0,0 0,0 0,0 0,0 0,0 0,-1 0,1 0,0 0,0 0,0 0,0 0,0 0,0 0,-1 1,1-1,0 0,0 0,0 0,0 0,0 0,0 0,0 0,-1 0,1 0,0 1,0-1,0 0,0 0,0 0,0 0,0 0,0 1,0-1,0 0,0 0,0 0,0 0,0 0,0 1,0-1,0 0,0 0,0 0,19 33,28 29,4-2,86 80,134 95,-238-208,1258 928,-1281-948,-2-1,1-1,0 1,0-2,1 1,13 4,-22-9,0 1,1-1,-1 0,0 0,0 0,0 0,1 0,-1 0,0 0,0 0,1 0,-1-1,0 1,0 0,0-1,0 1,0-1,1 1,-1-1,1-1,0 0,-1 1,0-1,0 0,0 0,0 0,0 0,0 0,-1 0,1 0,-1 0,1 0,-1 0,0 0,0 0,0 0,0-3,-1-17,-1-1,-1 1,-1 0,-1 1,-14-42,-54-104,53 126,-27-57,-5 3,-4 2,-88-113,191 270,80 101,-87-120,-21-22,1-1,1 0,0-2,2 0,0-2,40 25,-59-41,0 0,0-1,0 1,0-1,0 1,0-1,0 0,0-1,1 1,-1-1,0 0,0 0,1 0,-1 0,0-1,0 0,1 0,-1 0,6-2,-5 0,0-1,0 1,-1-1,1 0,-1 0,1 0,-2 0,1-1,0 1,-1-1,0 0,4-9,4-9,-2-1,-1-1,-1 0,-2 0,5-35,-2-11,-3 0,-3 0,-3-1,-3 1,-4 0,-2 0,-4 1,-40-122,36 145,-1 1,-3 0,-2 2,-2 1,-49-64,50 77,-1 1,-2 1,-1 1,0 2,-2 1,-1 2,-63-34,74 45,1 2,-2 0,1 1,-1 1,0 1,-1 1,1 1,-1 1,0 1,0 1,0 1,-26 3,44-2,1 1,-1 0,0 0,1 0,-1 0,1 1,-1-1,1 1,0 1,0-1,1 0,-1 1,1 0,0 0,0 0,0 0,0 0,0 1,1-1,0 1,0 0,1-1,-1 1,1 0,-2 8,-1 10,1 1,0-1,2 1,2 26,0-29,2 0,1-1,0 1,1-1,2 0,0-1,1 0,0 0,2 0,0-1,1-1,1 0,1 0,0-1,1-1,31 27,0-6,2-2,1-2,1-2,102 45,426 138,16-53,-568-153,14 2,48 6,-86-14,1-1,0 1,-1-1,1 0,-1 0,1 0,0 0,-1 0,1 0,0 0,-1 0,1-1,-1 1,1-1,-1 1,1-1,-1 0,1 1,-1-1,1 0,-1 0,0 0,0 0,1 0,-1 0,0 0,0-1,0 1,0 0,0-1,0 1,-1-1,1 1,0-1,-1 1,1-1,-1 1,0-1,1 1,-1-1,0 0,0 1,0-1,0 0,0-1,-2-10,0 1,-1 0,0 0,-10-22,11 27,-241-540,199 475,67 90,0-1,1-1,1-1,1-2,0 0,1-2,0-1,0-1,1-1,0-1,1-2,-1-1,42 1,-67-5,-1 0,1 0,-1 0,1 0,-1 0,1-1,-1 1,1-1,-1 0,1 0,-1 0,0 0,1 0,-1 0,0 0,0-1,0 1,0-1,0 0,0 0,0 1,-1-1,3-3,-2 0,-1 1,1 0,-1 0,0 0,0-1,0 1,-1-1,1 1,-1 0,0-1,0 1,-2-7,0-5,-2 1,0 0,-1-1,0 2,-1-1,-13-21,-2 12,13 19,15 18,16 16,1 0,1-2,57 48,-23-23,101 98,265 321,-366-391,-4 3,58 116,-83-137,-3 2,-3 0,-2 2,14 77,-16-15,-19-115,0 1,-1-1,0 0,-1 0,-1 1,0-1,-5 18,5-27,0-1,0 1,0-1,0 0,0 0,-1 0,0 0,1 0,-1 0,0-1,0 1,-1-1,1 0,0 0,-1 0,1 0,-1-1,0 1,1-1,-1 0,0 0,0 0,0-1,-7 1,-9 0,-1-1,1-1,-30-5,42 5,-50-9,0-3,1-2,-96-39,-153-90,306 144,-436-244,425 238,3 2,1 0,-1 0,1-1,1 0,-1 0,1-1,0 0,0 0,0 0,1-1,-6-8,7-1</inkml:trace>
</inkml:ink>
</file>

<file path=ppt/ink/ink1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46:07.473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803 19,'1'-9,"-2"0,-14 9,-39 17,1 2,1 3,-61 34,-74 31,111-57,-150 50,200-74</inkml:trace>
</inkml:ink>
</file>

<file path=ppt/ink/ink1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46:07.937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26 0,'-4'0,"-6"4,-1 2</inkml:trace>
</inkml:ink>
</file>

<file path=ppt/ink/ink1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46:17.306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1,'0'42,"12"343,-6-326,2-1,3 0,3-1,34 92,-24-92,2-1,3-1,2-2,68 89,-74-113,1 0,1-2,1 0,1-2,1-2,2 0,0-2,66 31,-60-36,43 22,-64-27</inkml:trace>
</inkml:ink>
</file>

<file path=ppt/ink/ink1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46:18.119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46 1035,'-31'4,"17"-4,30-22,232-224,-59 62,-142 136,10-7,-2-3,-4-3,62-91,-108 145,-1 0,0-1,-1 1,0-1,0 0,0 0,-1 0,2-13,-4 18,0 0,0 0,0 0,-1 0,1 0,-1 0,0 0,0 1,0-1,0 0,0 0,0 1,-1-1,0 0,1 1,-1 0,0-1,0 1,0 0,0 0,-1 0,1 0,-1 1,1-1,-1 0,-4-1,-17-8,-1 2,0 0,0 2,-1 0,0 2,-35-3,-164 1,205 7,13 0,-5 0,-1 0,1 1,0 0,-23 6,33-6,-1 0,0 0,0 0,1 0,-1 1,1-1,-1 1,1-1,-1 1,1 0,0 0,0 0,0 1,0-1,1 0,-1 1,0-1,1 1,0-1,-1 1,1 0,0 0,1-1,-1 1,0 5,-2 18,2 0,1 0,1 0,2 0,0 0,1 0,2-1,1 0,13 33,14 24,62 104,-65-128,155 270,22 41,-162-279,-36-69</inkml:trace>
</inkml:ink>
</file>

<file path=ppt/ink/ink1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46:18.573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1 626,'4'-9,"6"-2,6-9,12-4,15-12,16-11,13-12,9-13,1 3,-6 3,-7 9,-11 10,-11 13,-13 8,-9 4,-4 6,-5 5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10:32.351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130 180,'-5'2,"-1"1,1 0,-1 0,1 0,0 1,0 0,0 0,1 0,0 1,-1-1,-3 7,0-1,1 0,0 0,1 1,0 0,0 0,1 1,0-1,1 1,1 0,0 0,1 0,0 1,-1 20,3-23,0-1,1 1,0-1,1 1,0-1,0 1,1-1,0 0,0 0,1 0,1-1,-1 1,1-1,1 0,-1 0,1-1,1 0,7 8,3-2,0 0,37 21,-46-29,0-1,0-1,1 1,-1-1,1-1,0 1,-1-1,1-1,16 1,-23-2,1 0,-1-1,0 1,0-1,0 0,0 1,0-1,0 0,0 0,0 0,0-1,0 1,0 0,-1-1,1 1,-1-1,1 0,-1 1,1-1,-1 0,0 0,0 0,0 0,0 0,0 0,0 0,-1 0,1 0,-1-1,1-1,1-10,-1 1,0-1,-1-25,-1 23,-4-489,5 504,0 0,0 0,-1 0,1 0,0 0,1 0,-1 0,0 0,0 0,0 0,1 0,-1 0,0 0,1 0,-1 0,1 0,-1 0,1 0,0 0,-1 0,1 0,0 1,1-2,-1 2,0-1,0 1,0 0,0 0,0 0,0 0,1 0,-1 1,0-1,0 0,0 0,0 1,0-1,0 1,0-1,0 1,0-1,0 1,0 0,11 8,-1 1,20 20,-16-14,343 334,-340-332,-4-6</inkml:trace>
</inkml:ink>
</file>

<file path=ppt/ink/ink1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46:19.442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440 0,'-5'2,"0"0,0-1,0 2,0-1,0 1,0-1,1 1,0 0,-1 1,1-1,-5 6,-8 5,-42 36,3 2,1 2,3 3,-48 68,100-124,-7 7,1 1,0 0,-9 18,14-26,1 1,-1-1,0 1,1-1,-1 1,1-1,-1 1,1 0,0-1,0 1,-1-1,1 1,0 0,1-1,-1 1,0-1,0 1,1 0,-1-1,1 1,-1-1,1 1,0-1,-1 0,1 1,0-1,0 0,0 1,0-1,0 0,0 0,1 0,-1 0,2 1,14 5,1-1,0 0,0-2,0 0,1-1,-1-1,1-1,21-1,-16 1,11 1,-15 0,1-1,-1-1,0 0,0-2,23-4,-40 5,-1 0,1 0,-1-1,1 1,-1-1,1 1,-1-1,0 0,0 0,0 0,0 0,0 0,0 0,0-1,-1 1,1 0,-1-1,0 0,0 1,0-1,0 0,0 1,-1-1,1 0,-1 0,1-4,0-10,-1 0,0 0,-4-24,1 11,0-15,0 20,1 1,2-1,3-38,-2 63,-1-1,0 1,0 0,0-1,0 1,1 0,-1 0,0-1,0 1,0 0,1-1,-1 1,0 0,1 0,-1-1,0 1,1 0,-1 0,0 0,1 0,-1-1,0 1,1 0,-1 0,0 0,1 0,-1 0,0 0,1 0,-1 0,1 0,-1 0,0 0,1 0,-1 0,0 0,1 1,-1-1,0 0,1 0,-1 0,0 0,1 1,-1-1,0 0,1 0,-1 1,0-1,0 0,1 1,18 14,-18-14,52 50,71 90,-38-39,-70-84</inkml:trace>
</inkml:ink>
</file>

<file path=ppt/ink/ink1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46:20.605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331 188,'1'9,"0"0,1-1,0 1,0 0,1-1,0 0,1 0,-1 0,2 0,4 8,-3-7,-1 0,0 0,-1 1,0-1,0 1,2 13,-5-21,-1-1,1 0,-1 0,0 1,0-1,0 0,1 1,-1-1,0 0,0 0,-1 1,1-1,0 0,0 1,-1-1,1 0,-1 0,1 1,-1-1,1 0,-1 0,0 0,1 0,-1 0,0 0,0 0,0 0,0 0,0 0,0-1,0 1,0 0,0 0,0-1,-1 1,1-1,0 1,0-1,0 0,-1 1,1-1,0 0,-3 0,0 0,-1-1,1 1,-1-1,1 0,0 0,0-1,0 1,0-1,0 0,0 0,0 0,-4-3,-27-27,0-1,3-2,-50-68,56 69,19 25,-20-25,-32-53,49 66</inkml:trace>
</inkml:ink>
</file>

<file path=ppt/ink/ink1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46:20.971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11 16,'0'-4,"-5"-2,-1 1</inkml:trace>
</inkml:ink>
</file>

<file path=ppt/ink/ink1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46:23.155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1,'1'3,"-1"1,1 0,1 0,-1 0,0 0,1-1,0 1,0 0,0-1,0 0,1 1,-1-1,4 3,8 12,226 318,338 360,-562-678,3 4,1 0,44 36,-57-53,1 0,-1 0,1-1,-1 0,1-1,0 1,1-1,-1-1,0 0,1 0,-1 0,1-1,0-1,12 0,-1-2,0-1,-1-1,1-1,-1 0,29-14,91-50,-87 41,214-124,-263 150,0 0,-1 0,1 0,0 0,-1 0,1 0,-1-1,0 1,0-1,0 0,4-5,-6 7,0 0,0 1,0-1,0 0,0 1,0-1,0 1,0-1,0 0,0 1,0-1,0 0,0 1,0-1,-1 0,1 1,0-1,0 1,-1-1,1 1,0-1,-1 1,0-2,-23-10,23 12,0 0,-1-1,1 1,0 0,0-1,0 1,-1 0,1 0,0 0,0 0,-1 0,1 0,0 1,0-1,-1 0,1 1,0-1,0 1,0-1,-1 1,1 0,0 0,1 0,-1-1,1 1,-1 0,1 0,0 0,-1 0,1 0,0 0,0-1,-1 1,1 0,0 0,0 0,0 0,0 0,0 0,0 0,1 1,0 4,1 0,0 0,0 0,0 0,1 0,5 8,14 20,2-1,1-1,1-2,49 45,-72-72,0-1,0 1,0-1,0 1,0-1,0 0,0 0,1-1,-1 1,1-1,0 1,-1-1,1 0,0 0,0-1,-1 1,1-1,0 0,0 0,0 0,5-2,-5 0,0 0,0 0,-1 0,1-1,-1 0,1 1,-1-1,0-1,0 1,0 0,-1-1,1 1,-1-1,0 0,0 0,0 0,0 0,1-8,7-17,-2-1,-1-1,-1 1,2-41,-4-125,-2 28,-3 167,1-1,0 1,0 0,0 0,0-1,0 1,1 0,-1 0,0 0,0-1,1 1,-1 0,1 0,-1 0,1 0,0 0,-1 0,1 0,0 0,0 0,-1 0,1 0,0 0,0 0,0 1,1-2,0 2,0 0,-1 0,1 0,-1 0,1 1,-1-1,1 0,0 1,-1-1,1 1,-1 0,0-1,1 1,-1 0,0 0,1 0,1 1,9 9,1 1,20 25,-28-31,58 76,21 24,-72-93,0-1,0 0,1-1,1-1,24 15,-36-23,0-1,0 0,0 1,1-1,-1 0,0-1,0 1,1 0,-1-1,0 1,1-1,-1 1,1-1,-1 0,0 0,1 0,-1-1,1 1,-1-1,0 1,1-1,-1 0,0 0,0 1,1-2,-1 1,0 0,0 0,0-1,0 1,-1-1,1 0,0 1,-1-1,1 0,-1 0,1 0,-1 0,0 0,2-4,3-9,-1 0,0-1,-1 1,5-33,-8 41,15-101,-5-1,-5-207,-6 312,-1-1,1 1,0-1,-1 1,0-1,0 1,0 0,-1-1,0 1,1 0,-1 0,-1 0,1 0,0 1,-1-1,0 1,0-1,-6-5,5 7,0 0,0 1,0-1,0 1,0 0,0 0,0 0,0 0,0 1,-1-1,1 1,0 0,0 1,0-1,-1 1,1 0,0 0,0 0,-8 3,8-2,0-1,0 1,0 0,1 0,-1 0,0 1,1-1,0 1,-1 0,1 0,0 0,0 0,1 0,-1 1,1 0,-1-1,1 1,0 0,1 0,-1 0,1 0,-1 0,1 0,1 1,-1-1,0 0,1 1,0-1,1 8,0-4,0-1,0 0,1 0,0 0,0-1,0 1,1 0,0-1,1 1,-1-1,1 0,0 0,1-1,0 1,0-1,0 0,7 6,19 7,0-1,1-2,0-1,2-1,-1-2,63 12,81 29,-175-51,1 0,0 0,0 1,0 0,-1-1,1 1,-1 0,1 0,-1 1,0-1,0 0,0 1,0-1,0 1,-1 0,1 0,-1-1,1 1,-1 0,0 0,1 6,0 4,-1 1,0-1,-1 0,-1 16,1 35,3-51,-1 0,2-1,0 1,0-1,1 0,1 0,0 0,12 17,-14-24,0 0,0 0,1 0,-1-1,1 1,0-1,1 0,-1-1,1 1,-1-1,1 0,0-1,0 1,0-1,0 0,1-1,-1 1,14 0,-4-2,1 0,-1-1,1-1,-1-1,1 0,-1-1,0-1,0 0,27-14,-22 7,0-1,0-1,-2-1,0 0,34-36,-13 3,-2-2,-2-2,-2-1,34-74,6-37,-62 130</inkml:trace>
</inkml:ink>
</file>

<file path=ppt/ink/ink1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46:24.459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210 204,'21'-1,"0"-1,-1-1,0-1,0-1,0 0,37-16,-21 4,0-1,52-36,-85 52,-1 1,0 0,0-1,0 0,0 1,0-1,0 0,-1 0,1 0,-1-1,1 1,-1 0,0 0,1-1,-1 1,0-1,-1 1,2-4,-3 5,1-1,0 1,-1-1,1 1,-1 0,1-1,-1 1,0 0,0-1,1 1,-1 0,0 0,0 0,0 0,0 0,0 0,-1 0,1 0,0 0,0 1,-1-1,1 0,0 1,-1-1,1 1,-1-1,1 1,-1 0,1 0,0-1,-1 1,-2 1,-15-3,1 1,0 1,-1 0,1 2,0 0,0 1,0 1,0 0,0 2,1 0,0 1,0 0,1 2,0 0,0 1,1 0,1 1,-18 16,14-10,0 1,1 1,1 0,0 1,2 1,0 0,2 1,0 0,1 1,2 0,0 1,-9 43,12-40,2-1,1 1,1 0,1 0,1 0,2 0,5 32,-5-55,-1 0,1-1,0 1,0-1,0 1,0-1,1 0,-1 0,1 0,0 0,-1 0,2-1,-1 1,0-1,0 0,1 0,-1 0,1 0,0-1,-1 1,1-1,0 0,0 0,0-1,0 1,0-1,6 0,15 1,0-2,-1 0,36-7,-33 4,435-84,-432 79,-1-2,-1-1,0-1,30-18,41-20,-63 36</inkml:trace>
</inkml:ink>
</file>

<file path=ppt/ink/ink1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46:25.791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448 1037,'-46'25,"0"2,2 2,-78 65,100-74,1 1,1 0,1 1,1 1,1 1,1 1,1 0,-18 43,31-65,1 0,0 0,0 0,0 1,0-1,0 0,1 0,0 1,-1-1,1 0,0 0,1 1,-1-1,1 0,-1 0,1 1,0-1,2 5,0-5,-1 0,1 1,0-1,0 0,0-1,0 1,0 0,1-1,-1 0,1 0,0 0,-1 0,1-1,7 3,40 9,1-2,0-2,1-2,75-1,-93-4,23 1,-11 1,1-3,70-6,-124 4,1 0,0-1,1 0,-1 0,0 0,0 0,1-1,-1 0,1 0,-6-5,1 2,-25-20,1-1,0-1,-36-44,-75-105,137 169,1 0,0 0,1-1,0 0,0 0,1 0,0 0,-2-12,5 18,1-1,-1 0,1 0,0 0,1 0,-1 1,0-1,1 0,0 0,0 0,0 1,1-1,-1 1,1-1,0 1,0-1,0 1,0 0,0 0,1 0,-1 0,1 1,6-6,45-38,3 2,1 3,80-42,-121 74,0 1,1 1,0 0,0 1,1 2,0-1,0 2,0 1,0 0,0 1,0 1,0 1,0 1,0 1,0 0,0 1,-1 1,0 1,0 1,0 0,-1 1,0 1,22 15,7 10,-1 3,-2 1,-1 2,-2 2,-3 2,-1 1,-2 2,-2 1,38 77,-61-107,-1-1,-1 2,-1-1,0 1,-1 0,-2 0,0 0,0 1,-2-1,-1 1,-1 19,-1-24,-1 0,0 0,-1 0,-1-1,0 1,-1-1,0-1,-1 1,-1-1,0 0,-1-1,0 0,-1 0,-16 15,22-23,0 0,-1 0,1 0,-1-1,0 0,0 0,0 0,0-1,0 1,0-1,-1 0,0-1,1 1,-1-1,1 0,-13 0,12-2,0 0,-1-1,1 1,0-1,0 0,0-1,1 1,-1-1,0-1,1 1,0-1,0 1,0-2,0 1,-4-6,-6-6,0 0,2-2,0 0,1 0,1-1,1 0,0-1,-8-26,9 16,0-2,3 1,0-1,2 0,0-33,6-5,2 0,4 0,3 0,28-99,111-287,35 8,-157 386,-23 47</inkml:trace>
</inkml:ink>
</file>

<file path=ppt/ink/ink1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46:29.326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1 314,'74'-1,"1"4,0 3,-1 3,-1 3,0 3,0 4,83 34,-83-23,-2 3,-1 4,-2 2,-2 4,-2 2,69 63,-114-90,30 37,-44-49,-1 0,0 0,-1 0,1 0,-1 0,0 1,-1-1,0 1,0 0,0-1,1 12,-3-17,0 0,1 1,-1-1,0 0,0 0,-1 0,1 1,0-1,0 0,0 0,-1 0,1 0,-1 0,1 0,-1 0,1 1,-1-1,0 1,0-2,0 1,1-1,-1 0,1 0,-1 0,0 0,1 1,-1-1,1 0,-1 0,0 0,1 0,-1 0,1 0,-1-1,0 1,1 0,-1 0,1 0,-1-1,1 1,-1 0,0 0,0-1,-3-2,0 0,1 0,-1 0,1 0,0 0,0-1,0 1,-3-6,-20-38,3 0,1-2,3 0,1-2,3 0,3 0,1-2,3 1,-3-100,11 132,1 0,0 0,2 1,0-1,1 1,1 0,1 0,16-34,-19 46,0 1,0 0,1 1,0-1,0 1,0 0,1-1,0 2,0-1,0 1,1 0,-1 0,1 0,0 1,0 0,0 0,1 0,-1 1,1 0,-1 0,1 1,0-1,-1 2,1-1,0 1,0 0,0 0,0 1,6 1,15 4,-1 2,0 0,-1 2,0 1,-1 1,0 1,0 2,42 32,-24-12,-1 2,-2 2,54 68,-69-73,-1 1,-1 0,31 71,-44-91,-4-19,-7-31,-41-139,27 122,1-1,4-1,-7-80,17 132,-1-1,1 0,0 0,0 0,0 0,0 0,1 1,-1-1,1 0,0 0,0 0,0 1,0-1,0 0,0 1,1-1,-1 1,1 0,0-1,0 1,-1 0,1 0,1 0,-1 0,0 1,0-1,1 0,-1 1,1 0,0-1,-1 1,1 0,0 1,-1-1,1 0,0 1,0-1,0 1,0 0,-1 0,1 0,0 0,0 1,0-1,2 2,10 1,0 0,0 1,-1 1,0 0,0 1,0 1,15 9,13 12</inkml:trace>
</inkml:ink>
</file>

<file path=ppt/ink/ink1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46:29.840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1,'12'2,"-1"1,0 0,0 1,0 0,0 1,-1 0,0 1,0 0,0 0,11 10,4 1,37 23,-2 3,-1 2,85 85,-133-116,-2-2</inkml:trace>
</inkml:ink>
</file>

<file path=ppt/ink/ink1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46:30.170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36,'0'-5,"0"-5,4-1,2 2</inkml:trace>
</inkml:ink>
</file>

<file path=ppt/ink/ink1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46:30.815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607 0,'-20'0,"0"1,1 1,-1 1,1 1,0 0,0 1,0 2,0-1,1 2,0 1,-30 19,4-2,1 2,1 2,2 1,-54 54,91-81,-1-1,1 1,0 0,1 0,-1 0,0 0,1 0,0 0,0 1,0-1,1 1,0-1,-1 1,2 0,-1 0,0-1,1 1,0 0,0 0,1 6,1-5,0-1,0 0,1 0,0 0,0 0,0 0,0 0,1-1,-1 1,1-1,0 0,1 0,-1-1,1 1,-1-1,9 4,39 21,-38-21,1 1,-1 0,0 1,-1 0,0 1,15 17,-18-16,-1 1,-1 1,0 0,-1 0,0 0,-1 1,-1 0,0 0,-1 0,0 1,-1 0,2 28,-4-18,0 0,-2 0,-1-1,-1 1,0 0,-2-1,-9 27,12-47,1 0,0 0,-1 0,0 0,0 0,0-1,0 1,0-1,-1 1,0-1,1 0,-1 0,0 0,-1 0,1-1,-1 1,1-1,-5 2,0-1,0-1,0 0,-1-1,1 1,-1-2,1 1,-1-1,-9-1,2 1,-1-1,0-1,1 0,0-1,-1-1,1-1,0 0,-27-14,17 5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10:33.249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1 149,'127'104,"-109"-88,19 17,-1 1,-2 2,-1 1,35 54,-55-68,-12-22,-4-4,-18-40,10 13,2-1,1-1,2 0,-5-55,9 32,7-109,-5 162,0 0,0-1,1 1,-1 0,0 0,1-1,0 1,-1 0,1 0,0 0,0 0,0 0,0 0,1 0,-1 0,1 0,-1 0,1 1,2-3,-3 3,1 1,0-1,0 1,-1-1,1 1,0 0,0-1,0 1,-1 0,1 0,0 1,0-1,0 0,-1 0,1 1,0-1,0 1,-1 0,3 0,9 6,-1 1,1 0,-1 0,19 19,-21-19,85 69,66 59,-139-115,-1 1,-2 1,0 1,30 50,-35-45,-5-5</inkml:trace>
</inkml:ink>
</file>

<file path=ppt/ink/ink1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46:31.174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65,'5'0,"5"-4,9-2,7 0,2-2,6-1,5-3,0 1,-6 2</inkml:trace>
</inkml:ink>
</file>

<file path=ppt/ink/ink1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46:31.859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26 32,'-1'24,"-2"0,-5 25,-3 29,9-52,1 0,2 0,4 33,-4-51,1 0,0 1,0-1,1-1,0 1,0 0,1-1,0 0,1 0,-1 0,1 0,0-1,1 1,9 7,5 1,0-2,0 0,2-1,-1-1,1-1,1 0,33 7,-6-4,0-2,79 5,-100-13,1-2,0-1,0-1,-1-2,1-1,-1-1,0-1,41-16,-64 20,-1-1,0-1,-1 1,1 0,-1-1,1 0,-1 0,0-1,0 1,-1-1,1 0,-1 1,0-2,-1 1,1 0,-1 0,0-1,0 0,-1 1,1-1,-1 0,-1 1,1-13,-1 7,0 0,0-1,-1 1,-1 0,0 0,-1 0,0 0,0 1,-1-1,-1 1,-8-16,-2 5,-1 1,-1 0,-1 2,0 0,-1 1,-1 1,-1 0,-24-13,8 8,-2 1,0 1,-82-25,103 39,-1 1,1 1,0 0,-21 1,11 2</inkml:trace>
</inkml:ink>
</file>

<file path=ppt/ink/ink1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46:32.877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29 582,'8'0,"-1"0,1 0,0 1,0 1,-1-1,1 1,-1 0,1 1,-1 0,0 0,0 0,0 1,-1 0,1 1,-1-1,10 10,46 46,73 92,-42-45,-87-100,34 36,-1 3,61 94,-98-139,-1 1,0 0,-1-1,1 1,0 0,0-1,-1 1,1 0,-1 0,1 0,-1-1,0 1,0 0,0 0,0 0,0 0,-1 2,1-3,-1 0,1-1,-1 1,1 0,-1 0,1-1,-1 1,0-1,1 1,-1 0,0-1,0 1,0-1,1 0,-1 1,0-1,0 0,0 1,0-1,0 0,0 0,0 0,1 0,-2 0,-4 0,0 0,0-1,0 0,0 0,1 0,-1-1,0 0,1 0,-7-3,-21-15,0-1,2-2,1-1,1-1,1-1,1-2,-26-34,-5-15,-80-139,122 188,2-1,0 0,2 0,1-1,2-1,-11-57,17 70,2 1,0-1,1 0,1 1,0-1,2 1,0-1,1 1,0 0,2 0,0 1,0 0,17-29,-13 29,0 1,1-1,0 1,1 1,1 0,1 1,24-19,-34 29,1 0,0 0,1 0,-1 0,0 1,1 0,-1 0,1 0,0 1,0 0,-1 0,1 0,0 1,0 0,0 0,0 0,0 1,0 0,-1 0,1 1,0-1,-1 1,1 1,-1-1,1 1,-1-1,8 8,8 5,0 1,-2 1,0 2,-1-1,-1 2,23 34,-32-42,0 0,-1 1,0 0,-1 0,-1 1,0 0,-1 0,0 0,-1 0,-1 1,0-1,-1 1,-1 17,-3-14,-1 1,-1 0,0-1,-2 0,0 0,-1 0,0-1,-2 0,-20 28,-8 4,-74 74,82-94</inkml:trace>
</inkml:ink>
</file>

<file path=ppt/ink/ink1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46:34.127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1070,'85'-4,"1"-4,-2-3,0-5,95-29,-168 43,-1-1,1-1,-1 0,1 0,-1-1,-1 0,18-12,-24 13,1 1,0-1,-1 0,0 0,0-1,0 1,0-1,-1 0,0 1,0-1,0 0,-1 0,1 0,-1 0,0-1,-1 1,1 0,-1-6,0 2,0 0,-1 0,0 1,0-1,-1 0,0 1,-1-1,0 1,0-1,-1 1,0 0,-9-13,4 9,0 1,-1 0,0 0,-1 1,0 0,-1 1,-15-9,3 4,-1 1,0 1,-1 1,0 2,0 0,-1 2,-50-7,72 13,-1 0,1 1,0 0,-1 0,1 0,-1 0,1 1,0 0,-1 0,1 1,0-1,0 1,0 0,0 1,0-1,-8 7,7-4,0 2,1-1,-1 1,2-1,-1 2,0-1,1 0,1 1,-1 0,-2 8,-4 12,1 1,1 0,1 1,1-1,2 1,1 0,2 1,1-1,1 0,9 54,-6-65,0-1,2 1,0-1,2 0,-1-1,2 0,1 0,0-1,1 0,0 0,1-1,1-1,1 0,0-1,0-1,1 0,1-1,18 10,13 3,2-3,1-2,1-2,0-2,1-3,0-1,1-4,56 2,-86-7,0-2,1-1,-1 0,0-2,0-1,0-1,0-1,-1 0,38-18,-48 18,0 0,-1-1,0-1,0 0,-1 0,0-1,-1 0,0-1,0 0,-1 0,0-1,-1 0,0 0,-1-1,0 0,-1 0,0 0,6-26,-3-6,-2 0,-2 0,-2-60,-16-137,10 197,-4-43,-27-122,26 171,-1 1,-2 1,-2 0,-1 0,-34-56,41 81,0 1,0 0,-1 0,0 1,0 0,-1 0,-1 1,1 1,-1 0,-13-6,21 11,-1 0,0 0,0 0,0 1,0-1,0 1,-1 0,1 1,0-1,0 1,-1-1,1 1,0 1,-1-1,1 0,0 1,0 0,-1 0,1 0,0 1,0 0,0-1,0 1,1 0,-1 1,0-1,1 1,0 0,0 0,-1 0,2 0,-1 0,-4 6,-2 6,0 1,1 0,1 1,1 0,0 0,-4 21,1 4,-4 63,11-87,1 0,1 0,1 0,1-1,0 1,1 0,10 31,-9-39,0-1,1 1,0-1,0 0,1 0,0 0,1-1,0 0,0 0,0-1,1 0,1 0,-1 0,17 8,3-1,1-2,0 0,0-2,1-2,54 9,162 8,-201-22,64 0,-65-3,0 2,53 9,-95-11,0 0,-1 1,1 0,0-1,0 1,-1 0,1 0,0 0,-1 0,1 0,-1 0,1 1,-1-1,0 0,0 1,1-1,-1 1,0 0,0-1,0 1,-1 0,1-1,0 1,-1 0,1 0,-1 0,1-1,-1 1,0 0,0 0,0 0,0 3,-1 8,-1 1,0-1,-7 25,1-2,7-29,-3 15,2 0,0-1,2 1,2 36,-1-54,-1 0,1 0,0 0,0 0,0 0,0 0,1 0,-1 0,1-1,0 1,0-1,0 1,1-1,-1 0,1 0,0 0,0 0,0 0,0-1,0 1,1-1,-1 0,1 0,0 0,-1-1,1 1,0-1,0 0,0 0,0 0,0 0,5-1,8 1,0-2,0 0,0-1,0-1,0 0,-1-2,1 1,-1-2,21-10,11-9,72-49,-81 48</inkml:trace>
</inkml:ink>
</file>

<file path=ppt/ink/ink1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46:35.386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459 1019,'-7'0,"0"1,0 1,0-1,1 1,-1 0,0 0,1 1,-1 0,1 0,-11 8,-56 47,61-48,-20 18,0 3,2 0,1 2,-48 71,65-83,0 0,1 0,1 1,1 1,1 0,1 0,1 0,1 1,1 0,-1 38,5-53,0 0,1 0,1 0,0 0,0 0,0-1,1 1,0-1,1 1,0-1,1 0,-1-1,1 1,1-1,-1 0,1 0,1 0,-1-1,1 0,0-1,0 1,1-1,-1-1,11 5,-5-2,1-1,0-1,0 0,0-1,1-1,0 0,-1-1,1-1,0 0,0-1,0 0,0-1,0-1,15-4,-26 5,-1 0,0 0,0 0,0-1,0 0,0 1,-1-1,1 0,0 0,-1 0,0-1,1 1,-1-1,0 1,0-1,0 0,-1 0,1 1,-1-1,1 0,-1-1,0 1,0 0,1-5,0-10,0 1,0-1,-3-29,2-4,18-337,-19 387,0 0,-1 0,1 0,0 0,0-1,0 1,1 0,-1 0,0 0,0 0,1-1,-1 1,1 0,-1 0,1 0,-1 0,1 0,0 0,-1 0,1 0,0 0,0 1,-1-1,1 0,0 0,0 1,0-1,0 0,0 1,0-1,0 1,1 0,-1-1,0 1,0 0,0-1,0 1,1 0,-1 0,0 0,0 0,0 0,0 0,1 1,-1-1,0 0,2 1,7 3,0 0,-1 1,0 0,14 10,-9-6,10 5,80 51,176 81,-143-88,228 63,-350-117,1 0,-1 0,1-1,-1-1,27 0,-39-2,0 0,0 0,0 0,0-1,0 1,0-1,0 0,0 0,-1 0,1 0,0 0,-1-1,1 1,-1-1,1 0,-1 1,0-1,1 0,-1-1,0 1,0 0,-1-1,1 1,0-1,-1 1,0-1,1 0,-1 1,0-1,1-5,7-52,-2-1,-3 1,-5-88,1 98,-4-61,-3 1,-6 0,-28-114,26 164,-2 1,-3 1,-2 0,-3 2,-2 1,-2 1,-39-54,46 79,-51-53,66 74,-1 1,0 0,0 1,-1 0,1 0,-1 1,0 0,-1 1,1 0,-1 0,-18-4,26 8,1-1,-1 1,1-1,-1 1,1 0,-1 0,1 0,-1 0,1 0,-1 0,1 1,-1-1,1 0,-1 1,1-1,-1 1,1-1,0 1,-1 0,1 0,0-1,-1 1,1 0,0 0,0 0,0 0,0 1,0-1,0 0,0 0,0 1,1-1,-1 0,0 1,1-1,-1 1,1-1,0 1,-1-1,1 1,0-1,0 1,0-1,0 3,1 4,-1 0,1 0,1-1,0 1,0 0,0-1,6 11,38 68,4-1,4-3,68 81,-94-130,1 0,1-2,2-1,1-1,1-2,1-2,1-1,2-1,69 30,-61-35,2-2,0-2,0-2,1-2,1-3,0-1,0-3,60-3,-104-1,0 1,0-1,0 0,0 0,0-1,0 1,-1-1,1-1,-1 1,1-1,-1 0,0 0,0-1,0 1,-1-1,1 0,6-8,4-6</inkml:trace>
</inkml:ink>
</file>

<file path=ppt/ink/ink1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46:35.854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0 413,'16'-1,"0"-2,0 0,-1-1,0 0,21-10,-14 6,366-125,140-50,-426 139,-68 28</inkml:trace>
</inkml:ink>
</file>

<file path=ppt/ink/ink1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46:36.686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1,'4'0,"6"4,6 6,-1 5,6 5,0 3,5 6,2 6,0 3,0-2,-4-3,-7-2,-2-6,-3-8</inkml:trace>
</inkml:ink>
</file>

<file path=ppt/ink/ink1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46:37.019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53 113,'0'-5,"-4"-5,-6-9,-1-7,-3-2,1 3</inkml:trace>
</inkml:ink>
</file>

<file path=ppt/ink/ink1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46:38.473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228 402,'-9'1,"0"0,1 0,-1 1,1 1,-1-1,1 1,0 1,0-1,0 1,1 1,-1-1,1 1,0 1,0-1,1 1,0 1,0-1,0 1,1 0,-8 12,4-4,0 0,1 0,1 1,0 0,1 0,1 1,1 0,0 0,-2 28,6-38,1 1,0-1,0 1,1-1,-1 1,2-1,-1 0,1 0,0 0,1 0,0-1,0 1,0-1,1 0,-1 0,1-1,1 1,7 5,7 6,1-1,1-1,0 0,25 10,-6-6,1-2,1-2,1-2,0-1,1-3,0-2,0-1,0-3,1-1,70-8,-115 6,1 0,0 0,-1 0,1 0,-1-1,1 1,0-1,-1 1,1-1,-1 1,1-1,-1 0,0 0,3-1,-4 1,0 1,0-1,1 1,-1-1,0 1,0-1,0 1,0-1,0 1,1-1,-1 1,0-1,0 1,0-1,0 1,0-1,-1 1,1-1,0 1,0-1,0 1,0-1,-1 1,1-1,0 1,0-1,-1 1,1-1,-37-33,25 24,-81-73,5-5,-99-126,185 213,0-2,0 1,0 0,0 0,1 0,-1-1,1 1,0-1,0 1,0-1,0 0,0 1,0-1,1 0,0 1,-1-1,1 0,0 0,0 0,1-3,0 4,1-1,-1 0,1 0,0 1,0-1,0 1,0 0,0-1,1 1,-1 0,1 0,-1 1,1-1,0 0,0 1,0 0,4-2,33-10,0 1,1 2,0 1,82-4,-69 7,55-7,156 3,-254 10,0 1,0 0,0 0,-1 1,1 1,0-1,-1 2,0 0,0 0,0 1,0 0,0 0,-1 1,0 1,-1-1,1 1,-1 1,0 0,-1 0,0 0,0 1,-1 0,0 0,-1 1,0 0,0 0,-1 0,4 14,3 10,-2 1,-1-1,-2 1,-2 0,0 1,-3-1,-5 69,4-102,0 1,-1-1,1 0,0 0,-1 0,0 0,0 1,1-1,-1 0,0 0,-1 0,-1 3,2-4,0-1,1 0,-1 1,1-1,-1 1,0-1,1 0,-1 1,0-1,1 0,-1 0,0 0,1 1,-1-1,0 0,0 0,1 0,-1 0,0 0,0 0,1 0,-1-1,0 1,1 0,-2-1,-1 0,0-1,1 0,-1 0,1 0,-1 0,1 0,0-1,0 1,0-1,0 1,1-1,-1 0,1 1,-1-1,1 0,-1-4,-14-45,2 0,3-1,2-1,2 0,2 0,3 0,2 0,10-74,-6 107,1 0,1 0,0 1,2 0,0 0,1 1,1 0,1 1,1 0,0 0,2 2,-1-1,2 2,0 0,1 0,34-22,-45 34,0 1,-1 0,1 0,0 1,0-1,0 1,1 0,-1 0,0 1,0 0,0 0,1 0,-1 0,0 1,0 0,0 0,1 0,-1 1,-1 0,1 0,0 0,0 0,-1 1,1 0,4 4,12 9,-1 1,0 1,31 38,-25-27,37 39,-2 2,-4 2,79 132,-123-178</inkml:trace>
</inkml:ink>
</file>

<file path=ppt/ink/ink1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46:42.849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378 21,'0'-1,"-1"0,1 0,0 0,-1 0,1 0,-1 0,1 0,-1 0,1 0,-1 0,0 0,1 0,-1 1,0-1,0 0,0 1,0-1,1 0,-1 1,0-1,0 1,0-1,0 1,0 0,0-1,0 1,0 0,0 0,0 0,-1 0,1 0,0 0,0 0,0 0,0 0,0 0,-2 1,-41 9,28-2,1 1,1 0,-1 1,2 1,-1 0,2 1,0 0,0 1,1 0,0 1,-11 20,0 2,3 1,1 0,-21 63,31-75,1-1,1 1,1 0,1 0,1 1,1 30,2-47,0-1,1 1,0 0,1-1,0 1,0-1,1 0,0 1,0-1,1 0,0-1,0 1,1-1,0 0,0 0,1 0,0-1,0 0,1 0,-1 0,13 7,-3-5,0-1,0 0,1-1,0-1,0 0,1-1,-1-1,1-1,28 0,-17-2,-1-1,0-2,0 0,-1-2,39-12,-62 16,-1-1,1 1,-1-1,1 0,-1 0,0 0,0 0,0 0,0-1,0 0,0 1,-1-1,1 0,-1 0,0-1,0 1,0 0,0-1,0 1,-1-1,0 1,0-1,0 0,1-4,0-10,-1 1,-1 0,0-1,-4-21,1-7,2 1,0-166,1 209,0-1,0 1,0 0,0-1,0 1,1 0,-1 0,1-1,-1 1,1 0,0 0,0 0,0 0,0 0,1 0,-1 0,0 0,1 0,-1 1,4-3,-4 3,1 1,0-1,-1 1,1 0,0 0,-1-1,1 1,0 0,-1 1,1-1,0 0,-1 0,1 1,0-1,-1 1,1 0,0-1,-1 1,1 0,1 1,11 8,-2 0,1 0,-1 1,13 16,189 240,-199-245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06:28.017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1 400,'12'1,"0"0,0 1,0 1,-1 0,1 0,0 1,-1 0,18 10,85 57,-75-45,18 11,-1 2,-2 2,67 68,-105-84,-16-25,1 0,-1 0,0 1,0-1,0 0,0 1,0-1,0 0,0 1,0-1,0 0,0 1,-1-1,1 0,0 1,0-1,0 0,0 1,0-1,0 0,-1 0,1 1,0-1,0 0,0 0,-1 1,1-1,0 0,0 0,-1 0,1 0,0 1,-1-1,1 0,0 0,0 0,-1 0,1 0,-1 0,-2 0,0 0,0 0,-1-1,1 1,0-1,0 0,0 0,0 0,0 0,0 0,0-1,0 1,-2-3,-19-15,2-1,0-1,1-1,1-1,1 0,1-2,1 0,-18-36,31 55,0-1,1 1,0-1,0 0,0 0,1 0,0 0,1 0,-1 0,1 0,1-1,-1 1,1 0,0-1,1 1,0 0,0 0,1-1,0 1,0 0,0 0,1 1,0-1,0 0,1 1,0 0,8-10,28-31,1 3,85-71,-36 35,-84 75,-1 0,1 0,0 0,0 1,1-1,-1 2,1-1,0 1,0 0,9-3,-11 5,-1 1,1 0,-1 0,1 0,-1 0,1 1,-1 0,1 0,-1 0,1 0,-1 1,0-1,0 1,0 0,0 1,0-1,0 1,3 3,172 140,-143-117,-28-23,0-1,-1 1,0 1,0-1,0 1,-1 1,0-1,8 13,-11-14,1 0,-1-1,1 1,1-1,-1 0,1 0,0-1,0 1,0-1,12 7,-4-4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10:33.84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414 0,'-12'2,"0"1,0 0,0 1,1 0,-1 1,1 0,0 1,1 0,-19 14,11-8,-14 8,2 3,0 0,2 2,0 1,2 1,-25 35,46-56,1-1,0 2,0-1,1 0,-1 1,1 0,1-1,0 1,0 0,0 1,0-1,1 0,1 0,-1 1,1 8,1-10,1 0,-1 0,1-1,0 1,1 0,-1-1,1 1,0-1,0 0,1 1,0-2,0 1,0 0,0-1,1 0,-1 0,1 0,7 4,6 4,-1-1,2 0,-1-2,1 0,1-1,0 0,0-2,0-1,25 4,-19-7</inkml:trace>
</inkml:ink>
</file>

<file path=ppt/ink/ink1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46:43.503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1 420,'7'1,"0"-1,0 2,0-1,0 1,0 0,0 1,0 0,-1 0,1 0,-1 1,10 7,64 57,-54-44,3 0,-1 2,-2 1,0 2,-2 0,-1 1,27 48,-48-169,1-204,1 248,2 0,2 1,2 0,20-56,-22 78,-6 15,1-1,1 1,-1 0,2 0,-1 0,7-8,-10 15,1 1,-1-1,1 0,-1 1,1 0,0-1,0 1,0 0,0 0,0 0,0 0,0 0,0 1,0-1,0 0,0 1,0 0,1-1,-1 1,0 0,0 0,0 0,1 1,-1-1,0 0,0 1,0 0,0-1,0 1,0 0,0 0,3 1,27 17,0 2,-1 0,-1 2,-1 2,48 51,-19-18,70 67,86 79,-199-192</inkml:trace>
</inkml:ink>
</file>

<file path=ppt/ink/ink1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46:44.352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505 310,'-11'-1,"1"1,-1 1,1-1,0 2,0-1,-1 2,1-1,0 1,1 1,-1 0,1 0,-1 1,1 0,-16 12,-9 11,2 0,1 2,1 2,-43 57,53-61,1 2,2 0,0 1,2 0,2 1,-13 43,23-62,0 1,0 0,1 0,1 0,0 0,1 0,1 0,3 23,-3-31,1 0,0-1,0 1,0 0,0-1,1 1,0-1,0 0,1 0,0 0,-1 0,2-1,-1 0,0 1,1-1,0-1,0 1,0-1,0 0,0 0,1 0,6 1,0 0,1 0,0-2,-1 1,1-2,0 0,0 0,0-1,0-1,0 0,17-4,4-3,-1-1,52-22,-79 28,-1 1,0-1,-1 0,1 0,0-1,-1 1,0-1,0 0,0 0,0-1,-1 1,1-1,-1 0,0 0,-1 0,1 0,-1 0,0 0,0-1,-1 1,0-1,2-7,-1-13,0 1,-2-1,-4-45,1 40,-1-17,-3 1,-1 0,-3 0,-2 1,-1 0,-3 1,-1 1,-3 1,-1 0,-2 2,-2 1,-2 1,-1 1,-2 1,-43-38,39 51,35 24,0 0,0 0,0 0,-1-1,1 1,0 0,0 0,0 0,0 0,0 0,0 0,-1 0,1 0,0 0,0 0,0-1,0 1,-1 0,1 0,0 0,0 0,0 0,0 0,-1 0,1 0,0 0,0 0,0 0,0 1,0-1,-1 0,1 0,0 0,0 0,0 0,0 0,0 0,-1 0,1 0,0 0,0 1,0-1,0 0,0 0,0 0,0 0,0 0,-1 1,1-1,0 0,0 0,0 0,0 1,12 18,29 28,2-1,64 51,-28-27,418 353,-438-377</inkml:trace>
</inkml:ink>
</file>

<file path=ppt/ink/ink1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46:44.776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15 225,'2'-52,"0"35,-1-1,-1 1,-1-1,0 1,-1 0,-1-1,-9-32,23 113,7-7,3 0,3-2,38 65,108 142,-141-220,1 3,3-1,57 59,-73-87</inkml:trace>
</inkml:ink>
</file>

<file path=ppt/ink/ink1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46:45.623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1,'27'30,"-1"2,-2 1,25 42,-8-10,330 467,-328-465,-42-67,0 0,-1 1,1-1,0 0,-1 1,1-1,0 0,0 0,-1 0,1 0,0 0,0 0,-1 0,1 0,0 0,0 0,-1 0,1 0,0-1,0 1,-1 0,1 0,0-1,-1 1,1-1,-1 1,1 0,0-1,-1 1,1-1,-1 0,1 1,-1-1,1 1,-1-1,0 0,1 1,-1-1,0 0,1 0,23-37,-20 32,120-209,90-141,-211 352,0-1,0 1,0 1,0-1,0 0,1 1,0 0,0-1,0 1,0 1,0-1,1 1,-1-1,6 0,-6 2,1 0,0 1,-1 0,1 0,0 0,-1 0,1 1,-1 0,1 0,0 0,-1 0,0 1,1 0,-1 0,6 3,30 21,0 1,-2 2,-1 2,36 39,-48-46,51 48,-3 4,112 150,-176-211</inkml:trace>
</inkml:ink>
</file>

<file path=ppt/ink/ink1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46:46.520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55 299,'5'-2,"-1"0,1 0,-1-1,1 1,-1-1,0 0,0 0,0-1,0 1,-1-1,1 0,-1 0,3-4,8-8,26-15,-35 29,-1-1,0 1,0-1,0 0,0 0,0-1,0 1,-1-1,0 0,0 0,0 0,0 0,0 0,-1-1,0 1,0-1,0 1,-1-1,3-9,-4 8,1 1,-1-1,0 1,-1-1,1 1,-1 0,0-1,-1 1,1 0,-1 0,0-1,0 1,-1 1,-5-9,6 10,0 1,0-1,0 1,-1-1,1 1,-1 0,0 0,1 0,-1 0,0 1,0-1,0 1,0-1,-1 1,1 0,0 1,-1-1,1 0,0 1,-1 0,1 0,0 0,-1 0,1 0,-6 2,5-1,1 1,-1 0,0-1,1 1,-1 0,1 1,0-1,-1 1,1-1,1 1,-1 0,0 0,1 0,-1 1,1-1,0 0,0 1,0 0,0-1,0 5,-6 13,1 1,-6 31,7-26,-5 18,-9 90,18-113,1 1,1-1,2 0,0 0,1 1,7 21,-9-38,1 0,0 0,1 0,-1 0,1 0,0-1,1 1,-1-1,1 0,0 0,1-1,-1 1,1-1,-1 0,1 0,9 5,-6-5,-1-1,1 0,1 0,-1-1,0 0,1 0,-1-1,1 0,-1-1,1 0,8-1,6-2,1-1,-1-1,0-1,0-1,-1-1,0-1,-1-1,21-12,0-5,-2-2,-1-2,-1-1,-2-1,-1-3,32-41,-59 66,0 0,-1 0,10-23,-7 8</inkml:trace>
</inkml:ink>
</file>

<file path=ppt/ink/ink1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46:47.272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341 0,'-8'0,"-8"0,-9 0,-5 0,-2 0,1 0,1 0,2 0,1 0,0 0,2 0,0 0,4 5,6 0</inkml:trace>
</inkml:ink>
</file>

<file path=ppt/ink/ink1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46:49.259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1192,'6'-1,"0"-1,-1 1,1-1,-1 0,0 0,1 0,-1-1,9-6,7-2,67-36,-2-4,-3-3,-2-4,74-69,-145 118,0 0,-1 0,0-1,-1-1,0 1,7-14,-14 23,0-1,0 0,0 0,-1 0,1-1,-1 1,1 0,-1 0,0 0,1 0,-1 0,0-1,0 1,-1 0,1 0,0 0,-1 0,0-3,-1 3,1 0,-1 0,1 0,-1 0,0 0,0 0,0 1,0-1,0 1,-1-1,1 1,0 0,-1 0,1 0,-1 0,1 0,-1 0,-4 0,-23-4,0 1,0 2,0 1,0 1,0 2,0 1,0 1,0 2,1 1,0 1,0 1,1 2,1 1,-33 18,51-24,0 0,0 0,1 1,0 0,0 0,0 1,1 0,0 0,1 1,0 0,0 0,-6 15,10-20,1 0,-1 1,1-1,0 1,0-1,1 1,-1-1,1 1,0 0,0-1,1 1,-1-1,1 1,0-1,0 1,1-1,-1 1,1-1,0 0,0 0,0 0,1 0,0 0,-1-1,1 1,0-1,1 1,-1-1,1 0,-1 0,7 3,10 7,1-1,1-1,0-1,40 13,96 19,-98-29,1-2,0-3,1-2,0-4,-1-2,1-2,106-19,-158 19,1-1,-1 1,0-2,0 1,0-1,0-1,-1 0,0 0,0-1,0 0,-1-1,1 1,-2-2,1 1,-1-1,0 0,-1-1,1 0,-2 0,1 0,-2 0,8-19,6-22,-3-1,-2-1,9-70,1-5,-23 125,1 0,-1 0,0 0,1 1,-1-1,0 0,1 1,0-1,0 0,-1 1,1-1,0 1,0-1,0 1,0 0,1-1,-1 1,0 0,0 0,1 0,-1 0,1 0,-1 0,4-1,-3 2,0 0,0 0,0 0,0 0,0 1,0-1,0 1,0-1,0 1,0 0,0 0,0 0,0 0,0 0,0 0,-1 1,2 1,9 8,0 0,-1 1,-1 1,10 14,215 298,-216-293,6 7,-30-91,-38-374,42 351,2-1,4 1,24-125,-28 194,0 0,1 0,0 0,0 1,0-1,0 0,1 1,0 0,0 0,1 0,-1 0,1 0,9-8,-9 10,0 1,0 0,0 0,1 0,-1 0,1 1,-1-1,1 1,0 0,-1 1,1-1,0 1,0 0,-1 0,1 1,0-1,0 1,6 2,21 5,1 1,-1 2,56 28,86 60,-129-73,309 206,-314-201,0 2,-3 1,0 2,-3 2,-1 1,35 54,-57-75</inkml:trace>
</inkml:ink>
</file>

<file path=ppt/ink/ink1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46:50.353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736 724,'-80'38,"3"4,-117 81,143-83,1 3,-75 84,105-105,2 2,0 0,2 1,1 0,0 2,2-1,2 2,-13 38,22-58,0-1,1 1,0 0,0 0,0 0,1 0,0 0,1 0,-1 0,2-1,-1 1,1 0,0-1,1 1,4 9,-3-10,0-1,0-1,1 1,0-1,0 0,0 0,1 0,0-1,0 1,0-2,0 1,1-1,-1 1,1-2,0 1,0-1,7 2,8 0,1-1,-1 0,1-2,0-1,0 0,-1-2,43-8,-1-4,91-33,-91 23,-2-2,90-52,-116 56,-1-2,-1-1,-1-1,-1-2,35-39,-55 53,-1 0,-1-1,0 0,-1-1,-1 0,0-1,-1 1,-1-1,-1-1,5-22,-6 14,-2 1,0-1,-2 0,0 0,-2 1,-8-40,-5 5,-2 0,-4 1,-1 1,-4 1,-36-62,36 76,-1 0,-2 2,-51-57,58 75,0 1,-2 1,-1 1,0 1,-1 1,-49-24,72 40,-1 0,0 0,0 1,0-1,0 1,0 0,0 0,0 1,0-1,0 1,-1 0,1 0,0 0,0 0,-7 2,9-1,1 0,0 0,-1-1,1 1,0 0,-1 0,1 0,0 0,0 0,0 1,0-1,0 0,0 0,0 1,0-1,1 1,-2 1,1 1,0-1,0 1,1 0,-1 0,1 0,0 0,0-1,0 1,1 6,17 82,54 160,-55-200,37 108,8-2,153 281,-197-408,0-1,2-1,1-1,2-1,0-1,2-1,28 23,-32-33</inkml:trace>
</inkml:ink>
</file>

<file path=ppt/ink/ink1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46:52.459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1 880,'4'-3,"5"9,11 13,-18-16,81 76,3-4,3-3,3-5,167 93,41-12,-230-119,0-4,108 26,-174-50,1 0,-1 0,0-1,0 1,0-1,1 0,-1 0,0-1,0 1,0-1,6-2,-8 2,0 0,0 0,-1 0,1 0,-1 0,1-1,-1 1,0 0,1-1,-1 1,0-1,0 0,0 1,0-1,0 0,-1 0,1 0,0 0,-1 1,1-1,-1 0,0 0,0 0,0 0,0 0,0-2,0-10,-1 0,-1 0,0 0,-1 0,0 0,-6-14,-38-82,33 80,-59-124,-8 3,-5 4,-8 4,-145-172,189 253,110 100,115 83,5-8,4-9,5-7,4-9,4-8,3-9,397 86,-580-154,37 9,1-4,108 4,-160-12,0 1,0-2,0 1,0 0,0-1,0 1,0-1,-1 0,1 0,0 0,0 0,-1 0,1-1,0 1,3-4,-5 4,0-1,0 1,0-1,0 1,0-1,-1 1,1-1,0 1,-1-1,0 0,1 1,-1-1,0 0,0 1,0-1,0 0,0 0,0 1,-1-4,-2-7,-2 0,1 0,-1 1,-1 0,-13-19,13 20,-71-113,-6 4,-4 3,-6 4,-4 5,-5 3,-4 6,-167-120,252 203,-61-40,74 51,1 0,-1 0,0 1,0 0,0 0,0 1,0 0,-13-2,20 4,0 0,0 0,0 0,0-1,0 1,1 0,-1 0,0 1,0-1,0 0,0 0,0 0,0 1,0-1,1 0,-1 1,0-1,0 1,1-1,-1 1,0-1,0 1,1-1,-1 1,0 0,1-1,-1 1,0 1,1 0,0-1,0 1,0-1,0 1,0-1,0 1,0-1,1 1,-1-1,1 1,-1-1,1 0,0 1,-1-1,2 2,3 5,1 0,-1-1,1 0,10 9,12 7,2-1,1-1,0-2,1-1,1-1,44 14,216 56,211 13,150 40,-637-135,14 4,41 17,-66-24,0 1,0 0,0 0,0 1,0 0,-1 0,0 0,0 0,0 1,0 0,-1 0,7 10,-8-7,-1-1,-1 1,0 0,0 0,0-1,-1 1,0 0,0 0,-1 0,0 0,-1-1,-3 11,-1 21,0 4,-2 0,-2 0,-29 78,-70 111,82-180</inkml:trace>
</inkml:ink>
</file>

<file path=ppt/ink/ink1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46:53.270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33 354,'9'-2,"-1"0,1-1,-1 0,1-1,-1 1,0-2,0 1,-1-1,1-1,8-7,2 0,14-8,-9 6,0-1,37-33,-56 45,1 0,-2 0,1 0,0-1,-1 1,0-1,0 0,0 0,0 0,-1 0,0 0,0-1,-1 1,1-1,-1 1,0-1,-1 1,1-1,-1-9,-1 12,1 0,-1 1,0-1,0 0,0 0,-1 1,1-1,0 1,-1-1,0 1,1-1,-1 1,0 0,0 0,0 0,-5-3,1 1,0 1,0-1,0 1,-1 0,1 1,-13-3,1 1,-1 1,0 0,0 2,-24 1,38 0,0 0,0 0,1 0,-1 1,0 0,0 0,1 0,-1 0,1 1,-1 0,1 0,0 0,-1 0,1 1,0 0,0 0,1 0,-1 0,1 0,0 1,-1 0,2-1,-1 1,0 0,1 1,-1-1,1 0,1 1,-1-1,0 1,1-1,0 1,0 0,0 8,-4 22,1 0,1 40,3-59,0-1,2 1,0 0,1-1,0 1,1-1,8 18,-9-27,1 0,0-1,0 1,0-1,0 0,1 0,0-1,0 1,0-1,1 0,-1 0,1-1,0 0,0 0,0 0,1-1,-1 0,1 0,-1 0,1-1,10 1,5 0,0-1,0-1,0-1,0-1,28-6,80-23,191-74,-271 87,27-10,-12 4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10:35.59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459 143,'2'-1,"-1"0,1-1,-1 1,0-1,0 1,0-1,1 0,-2 1,1-1,0 0,0 0,0 1,-1-1,1 0,-1 0,1 0,-1 0,0 0,0 0,0 0,0 0,-1-3,0 2,0 0,0 0,-1 0,1 1,-1-1,0 0,1 1,-1 0,-1-1,1 1,0 0,-5-4,-6-2,0 0,-1 0,0 2,-21-9,24 11,-1 1,1 0,-1 0,1 1,-1 1,0 0,0 0,0 1,-13 2,22-2,-1 1,1-1,-1 1,1 0,-1 0,1 1,0-1,-1 1,1-1,0 1,0 0,0 0,0 1,1-1,-1 1,1-1,-1 1,1 0,0 0,0 0,0 0,0 0,1 0,-1 0,1 1,0-1,0 1,0-1,0 1,1-1,-1 1,1-1,0 1,0 4,1-3,0 1,0-1,1 0,-1 0,1 0,0 0,1 0,-1-1,1 1,0-1,0 1,0-1,0 0,1 0,0 0,0-1,0 0,0 1,1-1,4 2,-7-3,1 0,-1-1,1 1,-1-1,1 0,0 0,-1 0,1 0,0 0,0-1,0 1,0-1,0 0,0 1,0-2,0 1,-1 0,1 0,0-1,0 0,0 1,0-1,-1 0,1 0,0-1,-1 1,1-1,-1 1,1-1,-1 0,0 0,0 0,0 0,0 0,0 0,3-5,-4 4,0-1,0 1,0 0,0 0,-1-1,1 1,-1 0,0-1,0 1,0 0,-1-1,1 1,-1 0,0-1,1 1,-2 0,1 0,0 0,-1 0,1 0,-1 0,0 0,0 1,0-1,0 0,0 1,-4-3,1-1,0 1,-1-1,0 1,0 0,0 1,-1 0,0 0,0 0,0 0,-14-4,16 8,0 0,0 0,0 0,0 0,1 1,-1 0,0 0,0 0,0 0,1 1,-1 0,1 0,-1 0,1 0,0 1,0 0,0 0,0 0,1 0,-1 0,1 1,0 0,0 0,-4 5,-4 7,0 0,1 1,1 1,-13 33,13-25,2 0,0 0,1 1,-2 36,7-50,0 0,1 0,1 1,0-1,0 0,2 0,-1 0,2 0,0 0,10 23,-12-33,0 0,0 0,1 0,-1 0,0 0,1 0,0 0,0-1,0 1,0-1,0 0,1 0,-1 0,0 0,1-1,0 1,4 0,-1 0,1-1,-1-1,0 1,1-1,-1 0,1 0,-1-1,11-3,6-2,-1-1,0-2,-1 0,31-18,-13 2,-24 16</inkml:trace>
</inkml:ink>
</file>

<file path=ppt/ink/ink1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46:54.573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122 787,'0'-10,"2"0,-1-1,2 1,-1 0,1 0,1 1,0-1,9-15,1 0,34-44,1 13,103-93,21-22,-169 166,0 0,0 0,0-1,0 0,-1 1,0-1,-1-1,1 1,-1 0,2-8,-4 12,0 0,0 0,0 0,0-1,0 1,0 0,0 0,-1 0,1 0,-1 0,0 0,1 0,-1 0,0 0,0 0,0 0,-1 0,1 1,0-1,-1 0,1 1,-1-1,1 1,-1 0,0-1,1 1,-1 0,0 0,0 0,0 0,0 1,0-1,0 0,0 1,-3-1,-7-1,0 0,0 1,-1 0,1 1,0 0,0 1,-1 1,1 0,0 0,0 1,0 1,-20 8,4 1,1 1,0 0,1 2,-24 20,23-14,1 1,1 1,2 1,-25 33,34-40,1 1,1 1,1 1,0-1,2 1,0 1,-6 26,13-43,1-1,1 1,-1 0,1 0,-1 0,1 0,1 0,-1-1,1 1,-1 0,2 0,-1-1,0 1,1 0,0-1,0 1,0-1,5 6,-2-4,0 0,1 0,-1-1,1 0,1 0,-1-1,1 0,0 0,-1 0,13 4,12 2,0-1,1-2,0-1,43 3,-31-6,0-2,0-2,0-1,-1-3,47-10,-58 8,0-2,-1-1,0-1,0-2,-2-1,0-1,40-28,-61 37,0-1,0 0,-1-1,0 1,-1-1,1-1,-2 1,1-1,-1 0,0 0,-1-1,0 1,-1-1,0 0,0 0,-1 0,-1-1,1 1,-2 0,1-1,-2 1,1 0,-1-1,-1 1,0 0,0 0,-1 0,-5-13,6 19,0 1,0 0,0-1,0 1,-1 0,1 1,-1-1,0 0,0 1,0-1,0 1,0 0,-1 0,1 0,-1 0,-4-1,6 2,1 1,-1-1,0 1,1-1,-1 1,0 0,1 0,-1-1,0 1,1 0,-1 1,0-1,1 0,-1 0,0 1,1-1,-1 1,1-1,-1 1,1 0,-1 0,1-1,-1 1,1 0,0 0,-1 1,1-1,0 0,0 0,0 0,0 1,0-1,0 1,0-1,1 1,-1-1,0 1,1-1,-1 3,0-1,1-1,0 1,0 0,0-1,0 1,1-1,-1 1,1-1,-1 1,1-1,0 0,0 1,0-1,0 0,1 1,-1-1,0 0,1 0,0 0,-1 0,5 3,45 37,-49-41,283 193,162 120,-209-122,-179-140,96 114,-153-164,-1 0,1 1,0-1,0 0,-1 0,1 0,0-1,1 1,-1 0,0-1,0 1,1-1,-1 0,1 0,-1 0,1 0,4 1,-6-2,0 0,-1-1,1 1,0 0,0 0,-1-1,1 1,0 0,-1-1,1 1,0-1,-1 1,1-1,-1 1,1-1,-1 0,1 1,-1-1,1 1,-1-1,0 0,1 0,6-32,-6-17,-2 1,-13-84,-31-96,17 103,-52-140,64 225,-1 0,-2 0,-2 2,-1 0,-2 2,-2 1,-34-37,51 62,-1 1,0 1,-1 0,0 0,0 1,-1 0,-20-9,6 7</inkml:trace>
</inkml:ink>
</file>

<file path=ppt/ink/ink1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46:59.538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1 152,'6'0,"0"1,0 0,0 0,0 1,0-1,0 1,-1 1,1-1,-1 1,1 0,-1 0,0 0,0 1,-1 0,8 7,6 8,-1 1,21 31,-15-20,-6-7,0-1,0-1,25 24,-37-41,1 0,0 0,-1-1,2 0,-1 0,0 0,1-1,-1 1,1-2,0 1,0-1,0 0,12 1,-3-2,0-1,-1-1,1 0,0-1,-1-1,1 0,-1-1,0-1,0 0,19-10,9-9,79-56,-116 75,2 0,-1-1,0 1,-1-2,1 1,-1-1,0 0,-1 0,0-1,0 0,-1 0,0 0,0 0,0-1,-2 1,1-1,-1 0,0 0,0 0,-1 0,-1 0,1 0,-2 0,1 0,-1 0,0 0,-1 0,0 0,-7-16,6 19,-1 0,-1 0,0 0,1 1,-1 0,-1 0,1 0,-9-5,-22-22,117 112,16 22,-67-71</inkml:trace>
</inkml:ink>
</file>

<file path=ppt/ink/ink1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47:00.039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0,'8'0,"4"5,7 0,1 5,6 4,-2 5,4 3,-4 2,-4 1,-3-3,-4-6</inkml:trace>
</inkml:ink>
</file>

<file path=ppt/ink/ink1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47:00.455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68 94,'-4'-5,"-6"-5,-6-5,1-5,2-3,4 3</inkml:trace>
</inkml:ink>
</file>

<file path=ppt/ink/ink1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47:01.424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0 601,'12'1,"0"0,0 1,-1 1,1 0,-1 0,0 1,0 0,0 1,17 10,12 10,41 34,-38-27,703 564,-715-568,16 16,54 63,-99-105,-1 0,1-1,-1 1,0 0,0 0,0 0,0 0,0 0,0 0,0 0,-1 0,1 4,-1-6,0 1,0 0,0-1,0 1,0-1,0 1,-1 0,1-1,0 1,0-1,-1 1,1-1,0 1,-1-1,1 1,0-1,-1 1,1-1,-1 0,1 1,-1-1,1 0,-1 1,1-1,-1 0,1 1,-1-1,0 0,-3 1,1-1,-1 1,0-1,1 0,-1 0,1-1,-1 1,0-1,1 0,-1 0,1 0,0 0,-5-2,-37-22,2-2,1-2,1-1,-45-45,46 40,-23-18,-236-215,252 222,3-3,1-2,-70-111,105 148,1 0,0-1,1 0,1-1,0 1,1-1,1 0,0 0,1 0,1 0,1 0,0 0,3-23,1 17,1 1,1 0,0 0,2 1,0 0,1 0,1 1,1 0,18-23,-13 20,1 1,1 1,1 1,1 1,0 0,1 2,1 0,1 1,0 2,0 0,2 2,-1 0,2 2,-1 0,1 2,43-6,-58 12,0 1,0 0,0 1,0 0,-1 1,1 0,0 0,0 2,-1-1,0 1,0 1,0 0,0 0,-1 1,0 0,0 0,0 1,-1 1,13 14,-10-10,-2 1,1 0,-2 1,0 0,0 0,-2 1,1 0,-2 0,0 0,-1 1,-1 0,0 0,1 18,-4-23,-1 1,0 0,-1-1,0 1,-1-1,0 0,-1 0,0 0,-1 0,0-1,-1 1,0-1,0-1,-13 15,-12 12,-2-1,-45 37,45-43,-320 271,332-282,8-4</inkml:trace>
</inkml:ink>
</file>

<file path=ppt/ink/ink1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47:02.658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0 301,'326'15,"-268"-8,1 3,-2 3,83 28,-70-10,-67-29,0-1,0 1,0 0,0 0,0 0,-1 0,1 0,-1 1,0-1,1 1,-1 0,0 0,0-1,-1 1,1 0,-1 0,1 1,-1-1,1 4,-2-6,0 0,0 0,0 0,0 0,0 0,0 0,0-1,0 1,0 0,-1 0,1 0,0 0,-1 0,1 0,0 0,-1 0,1 0,-1-1,0 1,1 0,-1 0,0-1,1 1,-1 0,0-1,0 1,1 0,-1-1,0 1,0-1,0 0,0 1,0-1,0 0,0 1,0-1,0 0,0 0,0 0,0 0,0 0,0 0,0 0,1 0,-1-1,0 1,0 0,0 0,0-1,0 1,-1-1,-3 0,1-1,-1 1,1-1,-1 0,1-1,0 1,0-1,0 1,-5-6,0-4,0 0,1 0,1-1,0 0,1-1,0 1,1-1,0 0,2-1,-1 1,-1-23,3 18,1 0,0 0,1 0,2 0,0 0,0 0,2 0,9-29,-12 46,0-1,0 1,0-1,1 1,-1 0,0 0,1-1,0 1,-1 0,1 0,0 1,0-1,0 0,0 0,0 1,1 0,-1-1,0 1,1 0,2-1,-1 1,1 0,-1 1,1-1,-1 1,1 0,-1 0,1 1,-1-1,1 1,8 3,7 3,0 1,0 2,35 22,-46-26,71 44,139 117,-156-101,-56-67,-2-12,2-26,-5 25,6-18,3 0,0 0,2 1,2 0,0 1,2 1,24-32,-38 58,-1-1,1 0,-1 1,1 0,0-1,1 1,-1 0,1 0,-1 1,1-1,0 1,-1 0,1 0,1 0,-1 0,0 1,0 0,1 0,-1 0,0 0,1 1,-1-1,1 1,-1 0,1 1,-1-1,0 1,1 0,-1 0,0 0,1 0,-1 1,0 0,0 0,0 0,-1 0,1 1,5 3,116 99,15 11,-89-75,-32-24</inkml:trace>
</inkml:ink>
</file>

<file path=ppt/ink/ink1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47:05.190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2043,'7'-5,"-1"1,1 0,0 0,1 1,-1 0,1 0,10-2,16-7,6-5,21-10,78-46,-134 70,0 0,-1-1,1 1,-1-1,0-1,0 1,4-5,-8 8,1 0,-1 1,1-1,-1 0,1 0,-1 1,0-1,0 0,1 0,-1 0,0 1,0-1,0 0,0 0,0 0,0 0,0 1,0-1,0 0,0 0,-1 0,1 0,-1 0,0 0,0 0,0 0,0 0,0 0,0 0,-1 0,1 0,0 1,0-1,-1 1,1-1,0 1,-1-1,1 1,0 0,-1-1,-1 1,-7-2,-1 0,0 1,1 1,-1-1,0 2,0-1,1 2,-1-1,0 2,1-1,-1 1,1 1,0 0,0 0,1 1,-1 0,1 1,-12 9,9-4,0 1,0 0,1 0,1 2,0-1,1 1,1 1,0-1,0 1,2 1,-6 19,7-21,0 0,1 1,1 0,1 0,-2 29,4-39,0 0,1-1,0 1,0 0,0-1,0 1,1-1,0 1,0-1,0 0,0 1,1-1,-1-1,1 1,0 0,0 0,1-1,-1 0,1 0,-1 0,1 0,8 4,7 3,1-2,0 0,1-1,0 0,0-2,0-1,27 2,157 2,-152-8,-10 0,12 2,1-2,-1-3,0-2,75-17,-127 22,0-1,0 0,-1 0,1 0,0 0,0 0,-1-1,1 1,-1-1,1 1,-1-1,0 0,1 0,-1 0,0-1,0 1,-1 0,1-1,0 1,-1-1,0 0,1 1,-1-1,0 0,0 0,-1 0,1 1,0-7,-1-1,-1-1,0 0,-1 0,0 0,-1 1,-5-15,-3-10,11 34,-1 0,1 0,0-1,0 1,-1 0,1 0,0-1,0 1,0 0,0 0,0-1,0 1,1 0,-1 0,0 0,1-1,-1 1,1 0,-1 0,1 0,-1 0,1 0,0 0,-1 0,1 0,0 0,0 0,2-1,-1 1,1-1,0 1,0 1,-1-1,1 0,0 1,0-1,0 1,0 0,0 0,-1 0,4 1,7 1,0 0,-1 1,1 0,19 9,-14-4,0 0,-1 2,-1 0,0 0,0 2,-1 0,0 1,-1 0,-1 1,19 24,-18-20,-13-18,-1 0,0 0,0 0,0 0,1 0,-1 0,0 0,0 0,1 0,-1 0,0 0,0 0,0 0,1 0,-1 0,0 0,0 0,0 0,1 0,-1 0,0 0,0-1,0 1,0 0,1 0,-1 0,0 0,0 0,0-1,0 1,0 0,1 0,-1 0,0-1,0 1,0 0,0 0,0 0,0-1,0 1,0 0,0 0,0 0,0-1,1-41,-2 29,-2-49,-1-49,4 98,1 1,1-1,-1 1,2 0,0-1,6-15,-7 25,0-1,0 1,0-1,0 1,1 0,-1 0,1 0,0 0,0 0,0 0,0 1,0 0,1-1,-1 1,8-3,-2 2,0 0,-1 1,1 0,1 0,-1 1,16 0,7 2,1 2,61 13,-6 5,0 5,94 40,163 89,-313-139,162 89,-45-23,-146-80,1 0,-1-1,1 1,-1-1,1 0,0 0,0 0,-1 0,1 0,0-1,0 0,0 0,0 0,-1 0,6-2,-6 1,0 0,0 0,-1-1,1 0,-1 1,1-1,-1 0,0 0,0 0,0 0,0-1,0 1,0 0,0-1,-1 0,1 1,-1-1,0 0,0 0,1-3,11-46,-2 1,-2-1,-2-1,-1-55,-2 44,11-574,-21 544,-3-1,-4 2,-5 0,-51-158,52 205,-2 0,-3 1,-30-48,40 74,0 2,-1 0,0 0,-2 1,0 1,0 1,-2 0,0 1,-33-20,40 28,1 1,-1 1,0-1,0 2,0-1,0 2,0-1,0 1,-12 1,20-1,-1 1,1 0,-1 1,1-1,-1 0,1 1,0-1,-1 1,1 0,0 0,-1 0,1 0,0 0,0 0,0 1,0-1,0 1,0-1,0 1,1 0,-1 0,0 0,1 0,0 0,-1 0,1 0,0 0,0 0,0 1,0-1,1 0,-1 1,1-1,-1 1,1-1,0 1,0-1,0 0,0 1,0-1,1 1,0 2,5 21,2-1,1 0,0-1,2 0,1 0,24 35,-21-33,76 120,6-4,7-3,188 194,-242-282,3-2,91 66,-124-102,0 0,1-1,1-1,0 0,0-2,1-1,0-1,0-1,1-1,0-1,36 2,-50-6,1-1,0 0,-1 0,1-1,-1-1,0 0,0 0,0-1,0 0,-1-1,13-8,-8 3,0 0,-1-1,0-1,-1 0,0-1,14-20,-5 1,-1-1,-2-1,-2-1,0 0,16-61,-15 33,-3-1,-3 0,-3-1,-2 0,-4 0,-7-88,1 105,-3 1,-1 0,-3 1,-1 0,-3 0,-1 1,-3 1,-1 1,-35-54,40 75,-1 1,0 0,-36-34,47 51,1-1,-1 1,0 0,0 0,0 0,-1 1,1 0,-1 0,0 0,0 1,0 0,0 0,0 1,0-1,-1 1,1 0,0 1,-1 0,1 0,-1 0,-9 2,14 0,-1-1,0 0,0 1,1-1,-1 1,1 0,0 0,-1 0,1 0,0 0,0 1,0-1,1 1,-1-1,0 1,1 0,0-1,0 1,-1 0,2 0,-1 0,-1 5,0 8,0 0,1 0,0 19,1-20,2 21,0-1,2 0,2 0,1 0,2-1,1 0,2 0,1-1,1-1,2 0,1-1,2-1,1-1,1 0,1-2,2 0,1-2,0-1,2-1,48 32,10-5,3-4,113 42,-200-88,6 3,0-1,-1 2,1-1,-1 1,0 0,0 0,0 0,-1 1,1 0,7 10,-9-10,-1 1,0-1,-1 1,1 0,-1 0,0 0,-1 1,1-1,-1 0,-1 1,1-1,-1 10,0 1,0 0,-1 0,-1 1,-1-1,0 0,-1-1,-1 1,-7 16,8-25,1-1,-2 0,1 0,-1 0,0-1,0 1,-1-1,0-1,0 1,0-1,-1 0,0 0,1-1,-2 0,1 0,0 0,-1-1,-14 4,0-2</inkml:trace>
</inkml:ink>
</file>

<file path=ppt/ink/ink1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47:05.689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1337 0,'-41'4,"0"1,1 2,0 1,0 3,-48 19,29-11,-524 183,457-156,32-10,-58 19,120-47</inkml:trace>
</inkml:ink>
</file>

<file path=ppt/ink/ink1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50:11.062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1579,'1251'-17,"-7"-70,-896 46,823-68,-819 91,263-5,1480 100,-511-6,-1382-69,221-3,-6-34,-392 30,-1-1,0-1,0-1,-1-1,32-17,104-71,-101 59,69-34,18 7,175-51,162-24,-409 120,1034-233,-799 204,516-16,-223 94,-4 44,-442-52,893 79,226-114,-5-135,-672 56,-472 81,0 6,228 19,-71 24,-113-12,211 3,-310-28,-1-3,1-3,-1-3,-1-3,0-2,125-47,-147 43,401-143,-108 78,-69 19,-225 55,1 2,0 2,1 2,63 5,44-4,-72-12,-62 10</inkml:trace>
</inkml:ink>
</file>

<file path=ppt/ink/ink1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50:23.992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2752,'17'-13,"1"0,0 1,1 1,0 1,0 1,29-10,-13 5,555-209,14 29,-442 143,-90 28,1523-470,17 49,-1281 361,1417-362,-1041 273,-606 147,161-62,82-62,126-46,-436 182,2 2,0 1,0 2,0 1,52-2,-44 5,-29-1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10:37.20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233 99,'-9'0,"-1"0,1 0,0 1,0 0,-1 1,1 0,1 1,-1 0,0 0,0 1,1 0,0 0,0 1,0 0,1 0,-1 1,1 0,1 0,-1 1,1 0,0 0,0 1,1-1,0 1,1 0,0 0,0 1,0 0,1-1,-2 11,0 3,2 0,0 0,2 1,0-1,1 0,1 1,2-1,0 0,1 0,1 0,1-1,15 35,-14-41,0-1,1-1,0 1,1-1,1-1,0 0,0 0,2-1,-1 0,1-1,1-1,0 0,0 0,0-1,1-1,1 0,-1-1,27 7,-10-6,-1-1,45 4,-64-9,0-1,0 0,0 0,0-1,0 0,0-1,0-1,-1 0,1 0,13-6,-21 7,0 0,-1 1,1-1,0-1,-1 1,1 0,-1-1,0 1,1-1,-1 0,-1 0,1 1,0-1,-1 0,1-1,-1 1,2-6,-2 3,0-1,-1 1,1-1,-1 1,-1-1,1 1,-1-1,-3-10,-3-5,0 1,-2 0,0 1,-16-26,-97-147,118 188,1-1,0 1,0-1,1 0,0 0,0 0,0 0,0 0,1 0,0 0,0-1,1 1,0-11,1 12,0 0,1 0,-1 0,1 1,0-1,0 1,1-1,-1 1,1 0,0 0,0 0,0 0,1 1,-1-1,1 1,0 0,8-6,20-10,2 0,0 3,1 0,0 3,1 0,54-10,228-22,-262 39,1 3,0 3,0 2,-1 2,0 3,74 19,-106-19,-2 1,1 1,-1 0,-1 2,0 1,0 1,28 22,-35-23,-1 1,-1 0,0 1,0 0,-1 1,-1 0,-1 1,0 0,-1 0,12 35,-15-36,-1 1,0-1,-1 1,-1 0,0 0,-1 0,-1 0,-1 1,0-1,-1 0,-5 19,7-34,0 0,0 0,0-1,0 1,-1 0,1 0,0-1,-1 1,1 0,0 0,-1-1,1 1,-1 0,1-1,-1 1,1-1,-1 1,0-1,1 1,-1-1,0 1,1-1,-1 0,0 1,0-1,1 0,-1 1,0-1,-1 0,0 0,1-1,0 0,-1 1,1-1,0 0,0 0,-1 1,1-1,0 0,0 0,0-1,0 1,0 0,-1-2,-30-58,28 53,-21-44,-44-99,60 130,2-1,1 0,0-1,2 0,-2-24,5 24</inkml:trace>
</inkml:ink>
</file>

<file path=ppt/ink/ink1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50:25.653"/>
    </inkml:context>
    <inkml:brush xml:id="br0">
      <inkml:brushProperty name="width" value="0.1" units="cm"/>
      <inkml:brushProperty name="height" value="0.2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3249,'1'-3,"-1"0,1 0,-1 0,1 0,0 0,0 0,0 0,1 0,-1 0,1 0,-1 0,1 1,0-1,0 1,0-1,1 1,4-4,53-33,-43 29,441-225,17 33,1426-435,-1052 435,7 31,200-44,620-229,-887 155,-257 86,284-89,-612 230,16-6,-90 16,-28 7,-91 40,1 0,-1 1,1 0,0 1,1 0,-1 1,21-1,94 5,-61 0,102-1,-136 0</inkml:trace>
</inkml:ink>
</file>

<file path=ppt/ink/ink1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47:32.592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1242 18,'0'-1,"0"0,0 0,-1 0,1 0,0 1,-1-1,1 0,0 0,-1 1,1-1,-1 0,1 0,-1 1,0-1,1 1,-1-1,0 1,1-1,-1 1,0-1,0 1,1-1,-1 1,0 0,0-1,0 1,0 0,1 0,-1 0,-1 0,-30 0,16 5,-1 1,1 1,1 0,-1 2,-18 12,-72 58,94-69,-107 89,5 5,5 6,5 3,4 5,-158 248,232-325,1 2,2 1,2 0,2 2,-14 47,31-86,1-1,-1 1,1-1,1 1,-1-1,1 1,0 0,0-1,1 1,0-1,0 1,1-1,2 7,-2-8,1 0,0-1,0 1,0-1,0 0,1 0,0 0,0 0,0-1,0 1,1-1,-1 0,1 0,-1-1,1 1,6 1,20 7,0-1,1-1,1-1,0-2,49 2,174-6,-175-3,-68 0,38 1,74-10,-109 7,0 0,0-1,0-1,-1-1,1 0,-1 0,-1-2,24-14,-19 7</inkml:trace>
</inkml:ink>
</file>

<file path=ppt/ink/ink1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47:33.539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714 166,'-1'2,"0"0,0 0,-1 0,1 0,-1 0,1 0,-1 0,1 0,-1-1,0 1,0-1,0 1,0-1,0 0,0 0,-4 1,-3 4,-55 35,-227 159,253-169,1 1,2 1,1 2,2 2,-34 47,55-67,1 1,0-1,1 1,1 1,0 0,-6 27,13-42,0 1,-1 0,2 0,-1 0,1 0,0 0,0 0,0 0,0 0,1 0,0 0,0 0,0-1,1 1,0 0,0-1,0 1,0-1,1 1,0-1,-1 0,2 0,-1 0,0-1,1 1,-1-1,1 0,0 0,0 0,8 4,6 0,0 0,1-1,-1-1,1 0,1-2,-1 0,0-1,30-1,2-3,101-16,-140 16,14-2,0-2,47-15,-67 19,0 0,-1-1,1 0,-1 0,1 0,-1 0,0-1,-1 0,1 0,0 0,-1-1,0 0,0 0,-1 0,1 0,-1 0,0 0,3-8,7-40,-2-1,-2-1,-3 1,0-62,0 4,17-332,-21 508,3-1,3 0,2 0,34 109,-37-149,0 0,2-1,1 0,1 0,1-1,1 0,0-1,18 19,-27-34,1 0,-1 0,2 0,-1-1,0 1,1-1,0-1,0 1,0-1,0 0,1 0,-1-1,1 0,-1 0,1 0,0-1,0 0,0 0,0-1,0 0,0 0,-1-1,1 1,0-2,0 1,0-1,-1 0,1 0,-1-1,1 0,11-7,56-38,-2-4,74-68,-37 29,-80 67</inkml:trace>
</inkml:ink>
</file>

<file path=ppt/ink/ink1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47:34.739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0 785,'2'26,"1"1,1-1,1 0,1-1,2 0,0 0,2 0,0-1,2 0,28 42,-39-64,0 0,0 0,0 0,1 0,-1 0,0-1,1 1,-1 0,1-1,0 1,0-1,-1 0,1 1,0-1,0 0,0 0,0 0,0-1,1 1,-1 0,0-1,0 1,0-1,1 0,-1 0,0 0,0 0,1 0,-1 0,0 0,0-1,1 0,-1 1,0-1,0 0,0 0,0 0,0 0,3-3,2-1,-1 0,-1-1,1 0,-1-1,0 1,0-1,-1 0,0 0,6-14,23-73,-4-2,31-191,-53 228,-6 41,1-1,7-25,-9 44,0-1,0 1,0-1,0 0,0 1,1-1,-1 1,0-1,0 0,1 1,-1-1,0 1,1-1,-1 1,0-1,1 1,-1 0,1-1,-1 1,1-1,-1 1,1 0,-1-1,1 1,-1 0,1 0,0-1,-1 1,1 0,-1 0,1 0,0 0,-1 0,1 0,-1 0,1 0,0 0,-1 0,1 0,-1 0,1 0,0 1,-1-1,1 0,-1 0,1 1,-1-1,1 0,-1 1,1-1,-1 0,1 1,-1-1,1 1,-1-1,0 1,1-1,-1 1,1 0,30 40,-23-30,10 12,2-2,0 0,1-1,1-1,41 27,-47-37,-1 0,1-2,1 0,-1 0,1-2,0 0,1-1,-1 0,1-2,27 1,-17-2,0-1,0-1,0-2,34-7,-53 8,1-2,-1 1,0-1,1 0,-2-1,1 0,-1 0,1-1,-1 0,-1-1,1 0,-1 0,-1 0,1-1,6-11,2-4,-2 0,-1 0,-1-2,-1 1,-1-1,-1-1,6-36,-11 43,-1 1,0-1,-1 0,-1 1,-1-1,-1 0,0 1,-2-1,0 1,-1 0,-9-22,10 31,0 1,-1 0,0 0,0 1,-1 0,0-1,0 2,-10-9,13 12,0 1,-1-1,1 1,0 0,-1 0,1 0,-1 0,0 1,1-1,-1 1,0 0,0 0,0 1,0-1,0 1,0-1,0 1,0 1,0-1,0 1,-5 0,7 0,1 0,-1-1,0 1,0 0,0 0,1 0,-1 0,1 0,-1 0,1 1,-1-1,1 0,0 1,-1-1,1 1,0 0,0-1,0 1,0 0,1-1,-1 1,0 0,0 2,1 0,-1 1,1 0,0-1,0 1,0-1,1 1,0-1,0 1,2 6,2 4,1 0,1-1,0 1,17 22,13 8,2-2,3-1,78 61,-50-44,77 60,60 54,-194-160,0 0,-2 0,0 1,0 0,8 16,-16-26,-1 0,0 0,0 1,0-1,0 0,-1 1,1-1,-1 1,-1-1,1 1,0-1,-1 1,0 0,0-1,-1 1,1 0,-1-1,0 1,0-1,0 1,-1-1,1 0,-5 7,-6 5</inkml:trace>
</inkml:ink>
</file>

<file path=ppt/ink/ink1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47:35.833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274 681,'6'-1,"1"-2,0 1,0-1,-1 0,0 0,0-1,0 1,0-2,0 1,7-7,5-3,19-13,-1-1,-2-2,0-1,49-61,-65 69,-2-1,0-1,-2-1,-1 0,-1 0,-1-1,-1-1,9-42,-18 66,0-1,0 1,0-1,-1 1,0-1,0 1,0-1,0 0,-1 1,1-1,-1 1,0 0,-1-1,1 1,-1 0,0-1,-2-3,1 6,1 0,0 0,0 0,-1 0,0 0,1 1,-1-1,0 1,1-1,-1 1,0 0,0 1,0-1,0 0,0 1,0-1,0 1,0 0,-1 0,1 0,0 1,0-1,0 1,0 0,0 0,-4 1,-10 4,1 1,-1 0,1 1,1 1,0 1,0 0,1 1,-20 19,-98 110,122-128,-37 43,2 1,3 3,3 1,2 2,3 1,-35 94,66-148,0-1,0 1,1-1,1 1,-1 0,1 0,1 0,0 0,1 9,0-13,0-1,0 0,0 0,1 1,0-1,-1 0,2-1,-1 1,0 0,1-1,0 1,-1-1,1 1,1-1,-1 0,0-1,1 1,-1-1,9 5,7 2,0-1,0-1,1 0,0-1,0-2,39 5,-2-5,75-3,-45-7,0-4,0-3,125-36,-96 13,217-100,-291 116,-1-2,0-2,-2-2,45-38,-69 52,-1-1,-1-1,-1 0,0-1,-1 0,0-1,-1 0,-1-1,0 0,-2 0,0-1,-1 0,5-24,-7 23,-1-1,-1 1,0-1,-2 0,0 1,-2-1,0 1,-7-30,6 40,0-1,0 1,-1 0,0 0,-1 0,0 1,0 0,-1 0,0 0,0 0,-1 1,0 0,-1 1,1 0,-1 0,0 0,0 1,-17-7,-32-8,55 19,0 0,0 1,1-1,-1 1,0-1,0 1,0 0,0-1,0 1,0 0,0 1,0-1,0 0,1 0,-1 1,0-1,0 1,0 0,0-1,1 1,-1 0,0 0,1 0,-1 0,1 0,-1 1,-1 1,2-2,1 0,0 0,0 0,0 1,0-1,0 0,0 0,0 0,0 0,0 0,1 0,-1 1,0-1,1 0,-1 0,1 0,-1 0,1 0,-1 0,1 0,0 0,0-1,-1 1,1 0,1 1,27 21,-25-21,153 95,-85-54,98 75,-150-102,0 2,-2 0,0 0,-1 2,-1 0,-1 1,0 1,-2 0,12 26,-22-39,-1 0,1 0,-1 0,-1 0,0 0,0 0,0 0,-2 0,1 1,-1-1,0 0,-1 0,0 0,0 0,-1 0,-5 11,-1 0,-1-1,-1 1,-1-2,0 1,-26 27,22-29</inkml:trace>
</inkml:ink>
</file>

<file path=ppt/ink/ink1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47:37.040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202 634,'-1'3,"0"1,0-1,0 0,-1 1,0-1,1 0,-1 0,-1 0,1-1,-3 4,-4 6,-30 48,-39 81,69-120,0-1,1 2,1-1,1 1,1 0,1 0,1 0,-1 31,5-45,-1-1,1 1,1 0,0-1,0 1,0-1,1 0,0 0,0 0,1 0,-1 0,2-1,7 10,-2-5,0 0,1-1,0-1,0 0,1 0,19 9,-4-4,1-1,0-2,1-1,55 13,-127-34,0-1,-42-19,78 29,1-1,0 0,-1 0,2-1,-1 0,0 0,1 0,-1-1,-5-7,8 9,1 1,1-1,-1 0,0 0,1 0,-1 0,1 0,0 0,0 0,0 0,1 0,-1 0,1-1,-1 1,1 0,0 0,0-1,1 1,-1 0,1 0,-1 0,1-1,2-3,9-17,1 0,2 1,0 0,1 2,1 0,29-28,-23 25,291-296,143-166,-445 471,37-52,-47 64,0 0,0-1,0 1,-1 0,1-1,-1 1,0-1,0 0,0 1,-1-1,1 0,-1 1,0-1,0 0,0 0,0 1,-2-6,1 7,1 1,-1-1,0 1,1 0,-1-1,0 1,0 0,0 0,0-1,0 1,0 0,-1 0,1 0,0 0,-1 1,1-1,0 0,-1 0,1 1,-1-1,1 1,-1-1,1 1,-1 0,1 0,-1 0,0-1,1 1,-1 1,1-1,-1 0,1 0,-1 1,1-1,-1 0,1 1,-1 0,1-1,-1 1,1 0,-2 1,-5 2,0 1,1-1,0 1,0 1,0-1,-7 9,0 2,1 2,1-1,0 1,1 1,1 0,1 0,1 1,1 0,0 1,2 0,0 0,1 0,1 0,1 0,2 1,-1-1,2 1,5 28,3 0,2-1,2-1,2 0,2 0,3-2,42 76,64 82,26 46,-127-200,-2 0,-2 1,-2 2,-3 0,-2 0,-3 2,-1-1,-4 2,1 78,-8-101,-2-1,-1 1,-2 0,-1-1,-1 0,-2-1,-1 0,-2 0,-1-1,-1-1,-25 36,37-60,-1-1,1 0,-1 0,0 0,-1 0,1-1,-1 1,1-1,-1 0,0-1,0 1,0-1,-1 0,1 0,-1-1,1 1,-1-1,1-1,-1 1,1-1,-1 0,0 0,1 0,-1-1,1 0,-7-1,-5-5</inkml:trace>
</inkml:ink>
</file>

<file path=ppt/ink/ink1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47:37.545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0 144,'5'0,"5"-4,5-2,9-4,5-4,1-5,4 2,6 3,-5 0,-4 2,-3 3,-6 0,-3 0,-4 2</inkml:trace>
</inkml:ink>
</file>

<file path=ppt/ink/ink1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47:39.612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0 836,'2'5,"0"-1,1 1,-1-1,1 0,0 0,0 0,0 0,0-1,6 6,3 3,74 91,24 28,123 189,-207-278,-1-4,-3 0,27 61,-44-83,-9-17,-12-23,-51-112,7-3,6-2,5-2,-35-181,67 245,4 1,4-2,3 1,7-153,1 217,0 1,1 0,1 0,0 0,1 0,0 0,1 1,1 0,0 0,16-22,-19 31,-1 0,1-1,0 1,1 1,-1-1,1 1,-1-1,1 1,0 1,0-1,0 1,1 0,-1 0,1 0,-1 1,1-1,-1 1,1 1,0-1,-1 1,1 0,0 1,-1-1,1 1,0 0,-1 0,1 1,-1 0,1 0,5 3,1 1,-1 1,0 0,0 1,-1 0,0 1,0 0,-1 1,0 0,-1 0,10 15,9 18,27 57,-52-96,32 66,40 115,-64-152,0 2,-2-1,-2 1,-1 0,0 64,-6-88,0 0,-1-1,-1 1,1-1,-2 0,1 1,-1-1,-1-1,0 1,0-1,-1 1,0-2,-1 1,0-1,0 0,-1 0,1-1,-17 11,-4 2,-1-2,-1-1,0-1,-54 19,61-28,-1-1,1-1,-1-1,-1-1,1-1,0-2,-31-2,30 1</inkml:trace>
</inkml:ink>
</file>

<file path=ppt/ink/ink1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47:40.239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388 0,'-6'1,"0"0,0 0,0 0,1 1,-1 0,0 0,0 0,1 1,0-1,-1 2,1-1,0 0,-4 5,-61 59,52-48,-7 7,1 1,1 1,1 0,1 2,2 1,1 0,2 1,-25 66,39-91,0 0,1 1,-1-1,1 1,1-1,0 1,0-1,0 1,1-1,0 1,0-1,1 1,0-1,0 0,1 0,0 0,0 0,0 0,9 10,-5-8,0-1,1-1,0 0,0 0,1 0,0-1,0 0,0-1,1 0,0-1,0 0,0 0,15 3,-15-4,1 0,-1-1,1 0,0-1,0 0,0-1,-1 0,1 0,0-1,0-1,0 0,-1 0,1-1,-1-1,0 1,0-2,0 1,0-1,11-8,24-18,80-70,-104 81,-1 0,-2-2,0 0,-1-1,22-38,-36 55,0 0,0 1,0-1,-1 0,0 0,0-1,-1 1,0 0,0-1,0 1,-1 0,0-1,-1-7,0 9,-1 0,0 0,0 0,0 0,0 0,-1 1,0-1,0 1,0-1,0 1,-1 0,0 0,0 1,0-1,-8-5,-12-7,-47-25,40 26</inkml:trace>
</inkml:ink>
</file>

<file path=ppt/ink/ink1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47:41.164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2 230,'-1'11,"1"1,0-1,1 1,0-1,1 1,0-1,1 0,0 0,1 0,0 0,1 0,0-1,1 0,0 0,0 0,1-1,10 11,4 1,2-1,0-1,0-2,2 0,0-1,1-1,36 14,-25-14,1-2,0-1,1-2,78 10,-114-19,1-1,0 1,-1-1,1 0,0 0,0 0,-1-1,1 1,0-1,-1 0,1 0,0 0,-1 0,0-1,1 0,-1 1,6-5,-7 3,1-1,-1 1,1-1,-1 0,0 0,-1 0,1 0,-1 0,0 0,0 0,0-1,0 1,-1 0,1 0,-1-6,-1-38,-2 0,-1 1,-3-1,-2 1,-2 1,-21-58,32 104,0 0,-1-1,1 1,0 0,0-1,0 1,0 0,0-1,0 1,0 0,0-1,0 1,0 0,0-1,0 1,0-1,0 1,0 0,0-1,0 1,1 0,-1-1,0 1,0 0,0 0,0-1,1 1,-1 0,0 0,0-1,1 1,-1 0,0 0,1-1,-1 1,0 0,0 0,1 0,-1 0,0 0,1-1,-1 1,0 0,1 0,-1 0,0 0,1 0,-1 0,1 0,-1 0,0 0,1 0,-1 0,0 1,1-1,-1 0,0 0,1 0,-1 0,0 0,0 1,1-1,-1 0,0 0,1 1,-1-1,0 1,26 12,40 34,46 35,187 100,-297-181,35 20,1-3,1-1,1-2,67 17,-104-32,0 1,-1-1,1 1,0-1,0 0,0 0,0 0,0-1,0 1,0-1,0 1,-1-1,1 0,0 0,5-3,-7 3,0 0,0-1,1 1,-1-1,0 1,0-1,-1 1,1-1,0 0,0 1,-1-1,1 0,-1 0,0 1,1-1,-1 0,0 0,0 0,0 0,0 1,-1-1,1 0,0 0,-1 1,1-1,-2-2,-16-54,-4 1,-1 1,-39-66,-17-38,48 88,20 46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10:37.889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605 2,'-4'-2,"-7"10,-9 14,-37 62,3 2,4 3,-41 100,54-110,-106 248,80-179,63-147,-2 5,-1 0,1 0,-1 0,0 0,-1 0,1 0,-1-1,0 1,0-1,-1 0,0-1,0 1,-5 3,-8 0</inkml:trace>
</inkml:ink>
</file>

<file path=ppt/ink/ink1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47:42.255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399 593,'7'0,"8"1,1-2,-1 1,0-2,0 0,28-7,-40 8,0-1,0 1,0 0,0-1,0 0,-1 0,1 0,0 0,-1 0,0 0,1 0,-1-1,0 1,0-1,0 0,-1 0,1 0,-1 0,0 0,1 0,-1 0,0 0,-1 0,1 0,-1 0,1-1,-1 1,0 0,0-1,0 1,-1 0,1 0,-3-7,3 7,-1 0,1 0,-1 0,0 0,0 0,-1 0,1 0,-1 0,1 0,-1 1,0-1,0 1,0-1,0 1,0 0,-1 0,1 0,-1 0,-3-2,1 1,0 1,0 0,-1 1,1-1,0 1,-1 0,1 1,0-1,-1 1,-8 0,-1 2,0 0,1 1,-1 0,0 1,1 1,0 1,-19 9,-11 10,1 2,-70 56,100-72,1 0,0 1,0 0,1 1,1 1,0-1,1 2,0-1,2 1,-1 0,2 1,-6 18,11-30,0 0,0 0,1 0,-1 0,1 0,0 0,0 1,0-1,1 0,0 0,0 0,0 0,0 0,0 0,1 0,0 0,-1-1,6 7,-3-5,0-1,1 1,-1-1,1 0,0-1,0 1,1-1,-1 0,1 0,-1-1,9 3,14 2,-1-1,1-1,0-1,39-1,-66-3,32 1,0-2,0-2,0-1,0-1,-1-2,0-1,0-2,-1-1,0-1,-1-2,0-1,-2-1,0-1,0-2,-2-1,46-44,-43 34,-1-1,-1-2,-2-1,-2-1,-1-1,-1-1,-3 0,-1-2,-1 0,-2-1,-3 0,14-78,-24 108,0-1,-1 0,0 0,0 1,-1-1,-1 0,1 0,-2 1,-5-16,7 24,0-1,0 1,0-1,0 1,-1-1,0 1,1 0,-1 0,0-1,0 1,0 1,0-1,0 0,-1 0,1 1,0-1,-1 1,1 0,-1 0,0 0,1 0,-1 0,0 1,1-1,-1 1,0 0,0-1,0 1,1 0,-1 1,0-1,0 0,0 1,1 0,-1 0,0 0,1 0,-1 0,1 0,-1 0,-2 3,-2 0,1 0,-1 1,1-1,0 1,0 1,1-1,-1 1,1 0,1 0,-1 1,1-1,0 1,0 0,1 0,0 0,0 1,1-1,0 1,0 0,1-1,0 1,0 0,1 15,0-10,1 1,0 0,1-1,0 1,1-1,1 0,0 0,0 0,2 0,-1-1,2 0,-1 0,10 11,-1-7,1-1,0 0,1-1,1-1,29 17,-29-20,-1 1,-1 0,0 1,0 1,-1 1,-1 0,15 19,-27-29,1 1,-1 0,0 0,0 1,0-1,-1 0,0 0,0 1,0-1,-1 1,1-1,-1 1,-1-1,1 1,-1-1,0 1,0-1,-4 10,-4 10,-1-1,-22 40,15-33,2-2,-6 11,-17 48,34-77,0 1,0 0,2 1,-1-1,1 0,1 1,1 0,1 23,0-31,0 1,0-1,0 0,1-1,0 1,0 0,0 0,1-1,-1 1,1-1,0 0,1 0,-1 0,1 0,-1-1,1 1,0-1,1 0,-1 0,0-1,1 1,-1-1,1 0,0 0,0 0,0-1,7 2,13 1,0 0,1-2,0-1,33-2,-29 0,6 1,12 0,1-1,0-3,69-14,-82 7</inkml:trace>
</inkml:ink>
</file>

<file path=ppt/ink/ink1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47:43.610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1138 2,'1'-1,"-1"1,0 0,1 0,-1 0,0 0,1 0,-1 0,1 0,-1 0,0 0,1 0,-1 0,0 0,1 0,-1 0,1 1,-1-1,0 0,1 0,-1 0,0 1,0-1,1 0,-1 0,0 0,1 1,-1-1,0 0,0 1,1-1,-1 0,0 1,0-1,0 0,1 1,-9 12,-18 9,-136 63,33-21,-9 14,-143 108,233-150,1 3,2 2,2 1,2 2,1 3,-37 57,68-90,0 0,1 1,0 0,2 1,0 0,0-1,-4 25,9-35,1 0,-1 1,1-1,0 0,0 1,1-1,-1 0,1 0,1 1,-1-1,1 0,-1 0,1 0,1-1,-1 1,1 0,0-1,0 1,0-1,1 0,-1 0,1-1,0 1,0-1,0 1,1-1,4 2,10 5,0-2,1 0,0-1,0-1,1-1,-1 0,1-2,0-1,0 0,1-2,-1 0,0-1,0-2,37-7,-49 6,0 1,-1-1,1-1,-1 0,1 0,-2 0,1-1,0 0,-1-1,0 0,-1 0,0 0,0-1,0 0,-1 0,0 0,5-14,4-12,-1-1,-2 0,8-47,-2 11,-4 19,3 2,2 0,26-49,-36 82,1 1,1 1,0 0,1 0,0 1,1 0,1 1,0 1,1 0,0 1,1 0,26-13,-38 22,1 0,-1 1,1-1,0 1,0 0,0 0,-1 1,1-1,0 1,0 0,0 0,0 0,0 0,0 1,0 0,7 2,-5-1,-1 1,1 0,-1 0,0 0,1 1,-2 0,1 0,0 0,7 10,4 9,0 1,-2 0,23 52,-20-39,258 607,-2-7,-236-560,3-2,3-2,60 76,-100-145,1 0,-1 0,1-1,-1 1,1-1,0 0,0 0,0 0,1 0,-1-1,1 0,0 0,-1 0,1 0,0-1,0 0,10 2,-9-3,0-1,1 1,-1-1,0-1,0 1,1-1,-1 0,0 0,0-1,-1 1,1-1,8-6,0-2,0 0,-1-1,-1-1,0 0,0 0,-1-1,-1 0,-1-1,12-23,-5-1,-2 0,-1-1,-3-1,-1 0,-1 0,-3-1,0-81,-8 21,-5-1,-23-110,-25-38,-130-360,133 469,42 116</inkml:trace>
</inkml:ink>
</file>

<file path=ppt/ink/ink1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47:44.504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13 1,'-1'0,"1"0,-1 0,1 0,-1 0,1 0,-1 0,1 1,-1-1,1 0,-1 0,1 0,-1 1,1-1,-1 0,1 1,0-1,-1 0,1 1,-1-1,1 1,0-1,0 0,-1 1,1-1,0 1,0-1,-1 1,1-1,0 1,0-1,0 1,0-1,0 1,0-1,0 1,0-1,0 1,0-1,0 1,0-1,0 1,0-1,0 1,1-1,-1 1,0-1,0 1,1 0,11 25,0-10,1 1,1-2,0 0,1-1,22 17,89 56,-103-72,12 8,1 0,1-3,1 0,1-3,52 17,-89-34,0 1,1-1,-1 1,0-1,0 0,0 0,0 0,1 0,-1 0,0 0,0 0,0-1,0 1,0-1,0 0,0 0,0 0,0 0,0 0,0 0,0 0,3-3,-3 1,1 0,-1-1,0 1,0-1,0 1,0-1,0 0,-1 0,0 1,0-1,1-6,0-9,0-1,-1 1,-5-38,4 51,0 0,-1 0,0 0,0 0,-1 0,1 0,-1 0,-1 1,1-1,-1 1,0-1,0 1,-1 0,1 0,-8-7,12 22,5 4,149 187,-139-179,1 0,20 21,-23-31</inkml:trace>
</inkml:ink>
</file>

<file path=ppt/ink/ink1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47:47.541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765 276,'-35'2,"0"1,1 1,0 2,0 2,0 1,1 1,-47 22,24-5,1 2,1 3,-63 50,97-67,1 1,1 1,0 0,2 2,-19 25,30-39,1 1,0 0,1 0,-1 0,1 1,0 0,1-1,-1 1,1 0,1 0,-1 0,1 0,1 0,-1 0,1 0,0 1,1-1,0 0,0 0,0 0,1 0,3 10,-1-11,0-1,1 1,-1-1,1 1,0-1,0-1,0 1,1-1,0 0,0 0,0 0,0-1,0 0,1 0,-1-1,8 2,18 5,0-1,35 3,-49-8,9 1,-6 0,1 0,0-2,41-1,-58-1,0-1,1 1,-1-1,0-1,0 1,0-1,0 1,-1-1,1-1,0 1,-1-1,1 0,-1 0,0 0,0 0,0-1,-1 0,1 1,-1-1,0-1,4-6,2-7,-1 0,-1 0,0-1,-2 0,5-28,7-105,-4 32,-11 103,7-36,-9 51,0 0,1 0,0 0,-1-1,1 1,0 0,0 0,0 0,1 0,-1 0,0 0,1 1,-1-1,1 0,0 1,-1-1,4-1,-4 3,0 0,1-1,-1 1,0 0,1 0,-1 1,0-1,1 0,-1 0,0 0,0 1,1-1,-1 1,0-1,0 1,0 0,1-1,-1 1,0 0,0 0,0 0,0-1,-1 1,1 0,0 1,1 1,25 36,-22-30,103 170,124 193,-162-271,130 144,-190-234,11 12,34 28,-50-46,0-1,0 0,1 0,-1-1,1 0,0 0,0 0,0 0,1-1,-1 0,1-1,11 2,-16-3,0 0,0 0,0-1,0 1,0 0,-1-1,1 0,0 1,0-1,0 0,-1 0,1 0,-1 0,1 0,0 0,-1-1,0 1,1 0,-1-1,0 1,0-1,0 1,0-1,0 0,0 0,0 1,0-1,-1 0,2-3,0-6,0 0,0-1,-1 1,0-12,-1 17,-2-469,-3 196,5 261,-4-99,2 104,0 1,-1-1,0 1,-1-1,0 1,-1 0,-6-11,3 13,-1 0,0 1,0 0,-1 1,-1 0,1 1,-1 0,-13-7,3 2,-91-78,91 81,21 9,-1 0,1 0,-1 0,1 1,-1-1,1 0,-1 0,1 0,-1 1,1-1,-1 0,1 0,-1 1,1-1,-1 1,1-1,0 0,-1 1,1-1,0 1,-1-1,1 1,0-1,0 1,-1 0,0 2,1 0,-1 0,1 0,0 1,0-1,0 0,0 0,0 1,1-1,0 0,-1 0,3 4,24 67,54 106,-37-86,434 808,-464-877,-10-16,1 0,0 0,0 0,1-1,0 0,0 0,1-1,0 0,1 0,11 9,-17-15,-1-1,1 1,-1-1,0 1,1-1,-1 0,1 0,0 1,-1-1,1 0,-1-1,1 1,-1 0,1 0,-1-1,1 1,-1 0,0-1,1 0,-1 1,1-1,-1 0,0 0,0 0,1 1,-1-1,0-1,0 1,0 0,0 0,0 0,0 0,0-1,-1 1,1 0,0-1,-1 1,1-1,-1 1,1-3,4-10,-1 0,0 0,2-20,-4 20,14-86,-4 0,-1-152,-11 245,0 0,0 0,1-1,0 1,0 0,0 0,1 0,3-8,-4 14,-1 0,1 0,-1 0,1 0,0 1,-1-1,1 0,0 0,0 0,-1 1,1-1,0 1,0-1,0 0,0 1,0 0,0-1,0 1,0-1,0 1,0 0,0 0,2-1,-1 2,1-1,0 1,0 0,-1 0,1 0,-1 0,1 0,-1 0,1 1,-1-1,0 1,0 0,3 2,14 14,-2 0,0 1,17 26,12 15,-3-12,1-2,101 80,-140-122,0 0,1 0,0-1,0 0,9 4,-15-7,1 1,0-1,0 0,0 0,0 0,0 0,0 1,0-1,0-1,0 1,0 0,0 0,0 0,0 0,0-1,0 1,-1 0,1-1,0 1,0-1,0 1,0-1,-1 1,1-1,0 0,0 1,-1-1,1 0,-1 1,1-1,-1 0,1 0,-1 0,1 0,-1 0,1 1,-1-1,0 0,0 0,0 0,1 0,-1 0,0 0,0 0,-1-2,4-37,-2 0,-2 0,-11-73,5 53,-57-404,48 389,-2 2,-4 0,-3 2,-40-82,61 145,1 0,0 0,-1 1,0 0,0 0,-1 0,1 0,-1 1,-1 0,1 0,-1 0,0 1,-1-1,-6-3,12 8,0 1,1 0,-1 0,1-1,-1 1,0 0,1 0,-1 0,0 0,1-1,-1 1,0 0,1 0,-1 1,0-1,1 0,-1 0,0 0,1 0,-1 0,0 1,1-1,-1 0,0 1,1-1,-1 0,1 1,-1-1,1 1,-1-1,0 1,-5 24,11 32,4-20,1 0,3-1,0-1,3 0,0 0,3-2,0 0,36 44,17 12,124 120,-153-167,2-1,2-3,1-2,81 47,-123-80,0 0,0 0,1 0,-1-1,9 2,-14-3,0-1,0 0,0 0,0 0,0 0,0 0,1 0,-1 0,0 0,0 0,0-1,0 1,0 0,0-1,0 1,0 0,0-1,0 0,0 1,-1-1,1 1,0-1,0 0,0 0,-1 1,1-1,0 0,-1 0,1 0,-1 0,1 0,-1 0,1 0,-1 0,0 0,1 0,-1 0,0 0,0 0,0 0,0-2,1-18,-2 1,0-1,-2 0,0 1,-7-23,-1-9,-45-184,55 235,1 0,-1-1,1 1,0 0,-1 0,1 0,0 0,0-1,0 1,0 0,0 0,0-1,0 1,0 0,1 0,-1 0,0-1,1 1,-1 0,2-2,-2 3,1-1,0 1,0-1,-1 1,1 0,0-1,0 1,0 0,0-1,0 1,0 0,-1 0,1 0,0 0,0 0,0 0,0 0,0 0,0 0,1 1,9 2,0 0,-1 1,17 9,-11-6,-5-1,1-2,0 1,0-2,1 1,-1-2,22 3,-29-5,0 0,0 0,0-1,0 0,-1 0,1 0,0 0,0-1,-1 0,1 1,-1-2,0 1,0-1,1 1,-2-1,1 0,0 0,-1-1,1 1,4-7,3-6,-1 0,0-1,-1 0,-1-1,8-24,23-98,-30 101,16-89,-25 128,0-1,0 1,0 0,0 0,-1-1,1 1,0 0,0-1,0 1,0 0,1-1,-1 1,0 0,0 0,0-1,0 1,0 0,0-1,0 1,0 0,1 0,-1-1,0 1,0 0,0 0,1-1,-1 1,0 0,0 0,0 0,1 0,-1-1,0 1,1 0,-1 0,0 0,0 0,1 0,-1 0,0 0,1 0,-1 0,1-1,9 15,11 34,-17-39,60 147,212 574,-266-696,26 99,-33-119,-1 1,-1-1,0 1,0-1,-2 1,0-1,-2 16,1-26,1 0,0 0,-1 0,0-1,0 1,0 0,0-1,-1 0,0 1,1-1,-1 0,0 0,0-1,-1 1,1-1,0 1,-1-1,0 0,1 0,-1-1,0 1,0-1,0 0,0 0,0 0,-6 0,-14 2,0-1,0-1,-36-3,21 0,-36 2,39 2,0-2,1-1,-1-2,0-1,-61-17,69 11</inkml:trace>
</inkml:ink>
</file>

<file path=ppt/ink/ink1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47:48.073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566 1,'-4'0,"-6"0,-6 4,-4 1,-7 1,-8-2,-2 3,-3 1,-8 3,-4-1,-2-1,4 1,6 0,7-2,5-3,8 2,3 0,6-1</inkml:trace>
</inkml:ink>
</file>

<file path=ppt/ink/ink1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47:48.423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26 1,'-4'0,"-6"0,-2 0</inkml:trace>
</inkml:ink>
</file>

<file path=ppt/ink/ink1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47:50.027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94 609,'7'5,"0"1,0 0,0 0,-1 1,0 0,0 0,-1 0,0 0,0 1,0 0,3 10,4 3,204 393,-93-170,213 388,-332-623,4 4,-1 0,-1 1,9 28,-15-42,0 0,0 1,1-1,-1 0,0 0,0 1,0-1,0 0,0 0,0 1,0-1,0 0,0 0,0 1,0-1,0 0,0 0,0 1,0-1,0 0,0 0,0 1,0-1,0 0,0 0,0 1,0-1,0 0,-1 0,1 1,0-1,0 0,0 0,0 0,-1 1,1-1,0 0,0 0,0 0,-1 0,1 0,0 1,0-1,-1 0,-12-7,-17-22,-53-68,-113-174,-40-131,56 27,142 281,5-3,-24-108,54 190,-4-15,1-1,2 0,-1-38,4 62,1 0,1 0,-1-1,1 1,0 1,1-1,0 0,0 0,0 0,1 1,0 0,0-1,1 1,0 0,0 0,0 1,1-1,-1 1,1 0,7-5,30-18,2 2,0 2,2 2,0 2,54-14,-37 15,1 4,1 2,95-6,-148 18,0 0,0 1,0 1,0 0,0 0,0 1,15 5,-24-6,-1 0,1 0,-1 0,0 1,1-1,-1 1,0-1,0 1,0 0,0 0,0 0,-1 0,1 0,-1 0,3 5,-2-4,-1 1,-1-1,1 1,0-1,-1 1,0-1,0 1,0 0,0-1,-1 1,1-1,-1 1,0-1,0 1,-1 3,-9 17,-1 0,-1-1,0-1,-2 0,-21 25,2-3,-20 23,-106 104,24-31,60-68,60-57</inkml:trace>
</inkml:ink>
</file>

<file path=ppt/ink/ink1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47:50.716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0 417,'2'0,"29"-1,-1 2,1 1,33 7,-53-6,-1 0,1 0,0 1,-1 1,0 0,0 0,0 1,-1 1,0-1,0 1,14 16,13 14,50 68,-77-93,-1 1,-1-1,1 1,-2 1,0-1,-1 1,0 0,-1 1,0-1,2 23,-6-35,0 0,0 0,0 0,0 0,0 0,0-1,-1 1,1 0,0 0,-1 0,0 0,1 0,-1-1,-1 3,1-3,1-1,-1 0,1 1,-1-1,1 0,-1 1,1-1,-1 0,1 1,-1-1,0 0,1 0,-1 0,1 0,-1 0,0 1,1-1,-1 0,0 0,1-1,-1 1,1 0,-1 0,0 0,1 0,-1 0,0-1,-3-1,0 0,0-1,0 0,0 1,1-1,-1-1,1 1,0 0,-5-7,-1-4,1 0,0-1,1 0,0 0,1-1,1 0,1 0,0 0,-3-30,3-15,3-81,2 84,0 7,10-80,-9 115,1 1,1-1,0 1,2 0,-1 1,2-1,-1 1,2 0,13-18,-1 9</inkml:trace>
</inkml:ink>
</file>

<file path=ppt/ink/ink1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47:51.460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431 10,'-35'-1,"1"3,-51 7,72-6,0 0,0 1,0 0,1 1,-1 1,1 0,1 0,-1 1,-14 12,7-3,2 0,-1 1,-26 33,40-44,-1 0,1 0,0 0,0 1,1-1,0 1,0 0,1 0,0 0,0 0,0 1,1-1,0 0,0 1,1-1,1 12,0-16,0 1,0-1,1 0,-1 0,1 0,0-1,0 1,0 0,0 0,0-1,0 0,1 1,-1-1,1 0,0 0,0 0,0-1,0 1,0-1,0 1,0-1,0 0,0 0,1-1,-1 1,0 0,5-1,14 2,1 0,0-2,24-3,-13 2,84-7,214-40,-316 45,0 0,-1-2,1 0,22-10,-35 13,0 1,0-1,0 0,0 0,-1 0,1 0,-1 0,0-1,1 1,-1-1,0 1,3-6,-5 6,1 0,-1 0,1 0,-1-1,1 1,-1 0,0 0,0 0,0 0,0 0,-1 0,1-1,-1 1,1 0,-1 0,0 0,1 0,-1 0,0 0,0 1,-1-1,0-2,-20-28,-30-35,44 57,-1 1,1 0,-2 1,1 0,-1 0,-1 1,-20-11,11 13,1 0,-1 1,0 1,0 1,0 1,0 1,0 0,-24 5,-22-2,55-3,-1 1,0 1,1-1,-17 6,11-1</inkml:trace>
</inkml:ink>
</file>

<file path=ppt/ink/ink1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47:52.743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2 1,'0'15,"-1"13,1 0,1 0,2 0,0 0,2 0,14 44,29 35,5-2,104 157,-111-189,-21-35,40 65,64 137,-140-268,1 0,2-1,1 0,2 0,-4-47,5 0,7-77,-3 151,0-14,1 0,1 0,1 0,5-18,-7 30,0 1,0-1,1 1,-1-1,1 1,0 0,0 0,0 0,0 0,0 0,1 1,0-1,-1 1,1-1,0 1,0 0,0 0,0 0,1 1,-1-1,0 1,1-1,-1 1,5-1,2 1,0 0,0 0,0 1,0 0,0 0,-1 1,1 0,0 1,0 1,-1-1,1 1,-1 1,0 0,0 0,0 1,0 0,-1 0,0 1,12 11,-14-12,-1 1,0 1,0-1,-1 1,1-1,-2 1,1 0,-1 1,0-1,0 1,-1-1,0 1,0 0,-1 0,0 0,0 0,-1 0,0 0,-1-1,1 1,-2 0,1 0,-1 0,0 0,-3 7,1-7,-1 0,1 0,-1 0,-1-1,1 0,-1 0,-1 0,1 0,-1-1,0 0,0-1,-12 7,-10 5,-61 27,79-40,0 0,-1-1,0 0,-22 1,9-2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10:38.519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1,'38'1,"0"3,0 0,0 3,64 19,145 66,-127-44,464 160,-563-201,-4-2</inkml:trace>
</inkml:ink>
</file>

<file path=ppt/ink/ink1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47:53.328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 1,'2'43,"2"1,2-1,2 0,2-1,29 79,260 671,-249-658,-44-120</inkml:trace>
</inkml:ink>
</file>

<file path=ppt/ink/ink1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47:54.660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249 349,'25'-22,"-20"18,0 0,-1 0,0 0,0 0,0-1,0 1,0-1,-1 0,0-1,3-4,1-8,-1 0,-1 0,0-1,-1 1,-1-1,-1 0,-1 0,0 0,-2 0,-2-19,3 36,0-1,0 1,-1 0,1 0,0 0,-1 0,0 0,1 0,-1 0,0 0,0 0,0 1,0-1,-1 0,1 0,0 1,-1-1,1 1,-1-1,0 1,1 0,-4-2,2 2,1 0,-1 0,0 1,-1-1,1 1,0 0,0-1,0 1,0 1,0-1,0 0,0 1,-5 1,-3 2,1 0,-1 0,1 1,1 0,-1 1,1 0,-15 12,5 2,0 0,1 1,2 1,0 1,1 0,1 1,2 0,0 1,2 1,0 0,2 0,-5 29,12-52,1-1,0 1,0-1,0 1,0 0,0-1,0 1,1-1,-1 1,1-1,0 1,0-1,0 1,0-1,0 0,1 1,-1-1,0 0,4 3,-1-1,-1-2,1 1,0 0,0-1,0 0,0 1,1-2,-1 1,0 0,7 0,11 2,0-1,1-1,39-2,-45 0,-10-1,22 1,48-6,-66 4,0-1,0 0,0 0,-1-1,1-1,-1 1,14-10,-5 4,1 1,-1 1,2 1,-1 0,25-3,-5 0,-31 8,169-53,-143 47,-23 11</inkml:trace>
</inkml:ink>
</file>

<file path=ppt/ink/ink1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47:55.981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0 278,'8'-1,"0"-1,0 0,-1 0,1-1,-1 0,14-8,1 0,-1 2,0 1,1 0,0 2,0 0,0 2,1 0,0 2,0 0,-1 2,1 0,0 2,0 0,0 1,-1 2,0 0,0 2,0 0,40 20,-36-14,-1 1,-1 2,0 0,29 27,-42-33,-1 0,0 1,0 0,-1 1,-1 0,1 0,-2 1,0 0,-1 0,8 21,-13-30,-1 0,1 0,0 0,-1 0,0 0,0 0,0 0,-1 0,1 0,-3 8,3-11,-1 0,1 0,-1 1,1-1,-1 0,1 0,-1 0,0 1,0-1,0 0,1 0,-1 0,0-1,0 1,-1 0,1 0,0 0,0-1,0 1,0-1,-1 1,1-1,0 1,0-1,-1 0,1 1,0-1,-1 0,1 0,0 0,-1 0,1 0,0 0,-1-1,1 1,-2-1,1 0,0 0,0 0,0 0,0-1,0 1,0-1,0 1,1-1,-1 0,1 1,-1-1,1 0,0 0,-1 0,1 0,0 0,0-1,1 1,-1 0,0 0,1-1,-1 1,1-4,-6-60,6 56,-1-7,1 0,1 0,0 0,1 0,1 0,6-22,-8 35,1 0,-1 0,1 1,0-1,0 1,0 0,0-1,1 1,-1 0,1 0,0 1,0-1,0 0,0 1,0 0,1 0,-1 0,1 0,-1 0,1 1,0-1,-1 1,1 0,0 1,0-1,0 0,0 1,0 0,0 0,0 0,0 1,0-1,5 2,8 1,-1 1,1 1,-1 1,0 0,0 1,-1 0,22 15,5 8,44 40,-52-41,-25-23,-1 1,0 0,0 0,-1 1,0 0,0 0,-1 1,0 0,0 0,-1 0,-1 1,7 18,-26-94,9 8,-20-246,25 295,1 0,0-1,0 1,1-1,0 1,1 0,0 0,4-10,-5 16,0 0,1 0,-1 1,1-1,0 1,0-1,0 1,0 0,0-1,0 1,1 0,-1 1,1-1,0 0,-1 1,1-1,0 1,0 0,0 0,0 0,0 0,0 1,0-1,0 1,0 0,0 0,0 0,3 0,8 2,-1 0,1 0,-1 2,0 0,0 0,0 1,-1 0,0 1,19 12,101 80,-105-76,11 8,38 40,-64-56</inkml:trace>
</inkml:ink>
</file>

<file path=ppt/ink/ink1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47:56.658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1 733,'104'-80,"-74"49,-1-1,-1-1,-2-2,-2-1,21-40,-33 54,-2-1,0 0,-2-1,0 0,-2 0,-1-1,0 0,-2 0,-1 0,-1-29,-2 47,0-1,-1 1,1 0,-1 1,-1-1,1 0,-1 1,-1-1,1 1,-1 0,-7-10,9 14,1 0,-1 0,0 0,1 0,-1 0,0 1,0-1,0 1,0-1,0 1,-1 0,1 0,0 0,-1 0,1 0,0 1,-1-1,1 1,-1-1,1 1,-1 0,1 0,-1 0,1 0,-1 1,1-1,-1 1,1-1,-1 1,1 0,0 0,0 0,-1 0,1 0,0 1,-3 1,2 0,0-1,1 1,0-1,-1 1,1 0,0-1,0 1,1 0,-1 1,0-1,1 0,0 0,0 1,0-1,0 0,0 1,1-1,0 1,0-1,-1 1,2-1,-1 1,0-1,1 1,0-1,0 1,0-1,0 0,3 6,3 7,1 1,1-1,1-1,14 20,235 281,-95-122,-154-183,-1 1,-1 1,0-1,-1 1,11 26,-17-35,1-1,-1 1,0-1,0 1,0 0,-1-1,1 1,-1 0,0-1,0 1,-1 0,1-1,0 1,-1 0,0-1,0 1,0-1,-1 1,1-1,-1 1,0-1,0 0,0 0,0 0,0 0,-1 0,1 0,-4 2,-198 138,156-108</inkml:trace>
</inkml:ink>
</file>

<file path=ppt/ink/ink1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47:58.428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32314 1,'-7'4,"0"0,-1 0,1 0,-1-1,1 0,-1-1,0 0,0 0,0 0,-9 0,-20 5,-931 176,826-161,-592 89,-874 148,1226-185,-337 56,-423 17,407-47,85-9,-1092 39,1436-114,-2759 34,2114-99,11-72,629 58,231 43,-129-51,193 64,1 1,-1 1,0 1,0 0,0 1,0 0,-1 2,1 0,-18 1,-1045 7,978-6,-637 28,1 33,4 31,-978 254,920-139,-531 129,-17-95,541-180,0-41,-914 66,707 15,-383 20,1274-118,-70 3,-192-18,230-8,75 8,0 3,-93 3,-541 60,294-18,-376-8,762-31,24 2,1 0,0 1,-1-1,1 0,-1 0,1 0,-1 0,1 0,-1 0,1 0,-1 0,1 0,-1 0,1 0,0 0,-1-1,1 1,-1 0,1 0,-1 0,1-1,0 1,-1 0,1 0,-1-1,1 1,0 0,-1-1,1 1,0-1,0 1,-1 0,1-1,0 1,0-1,0 1,-1 0,1-1,0 1,0-1,0 0,7-5</inkml:trace>
</inkml:ink>
</file>

<file path=ppt/ink/ink1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48:00.013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 1983,'125'-37,"40"-15,-136 41,39-18,1 3,1 3,137-26,636-20,7 60,-663 9,1775-23,-1297 8,241-3,1532-37,-5-41,-326-113,-1847 172,747-123,299-56,2 47,-1199 156,680-57,-2 33,-488 25,-254 10,407-26,-342 15,0-4,110-33,714-218,-778 220,-60 16,1 4,156-23,-154 44,0 3,171 17,197 52,-456-63,1130 216,-118-20,-371-99,-441-76,236-6,-382-22,0-3,0-3,-1-2,104-38,-7 4,-117 36,-11 3,43-15,-65 18,0 0,-1 0,0-1,0 0,0 0,-1-1,15-15,219-230,-231 238,-3 0</inkml:trace>
</inkml:ink>
</file>

<file path=ppt/ink/ink1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50:04.531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0 1</inkml:trace>
</inkml:ink>
</file>

<file path=ppt/ink/ink1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52:02.614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986 117,'-1'-1,"1"-1,-1 1,1 0,-1 0,0 0,1 0,-1 0,0 0,0 0,0 1,0-1,0 0,0 0,0 1,0-1,0 0,0 1,0-1,0 1,0 0,0-1,-1 1,1 0,0-1,0 1,-1 0,1 0,0 0,0 0,-2 1,-40 0,19 3,1 1,0 1,0 1,1 1,0 1,0 1,-26 17,-4 6,-79 65,66-43,2 3,-102 123,131-137,3 0,1 3,2 0,2 2,-30 80,51-116,1 1,0 0,1-1,0 1,1 1,1-1,0 23,2-32,-1 0,1 0,0 0,1 0,-1 0,1 0,0 0,0-1,0 1,1 0,0-1,0 0,0 0,0 0,1 0,-1 0,1-1,0 1,0-1,1 0,-1 0,0-1,10 4,3 1,1-1,-1-1,1-1,0-1,0 0,0-1,26-1,134-14,-173 13,135-18,-1-5,247-76,-361 91,0-1,-1-1,1-2,-2 0,0-1,30-23,-46 30,0-1,0 0,0 0,-1 0,0-1,-1 1,1-2,-2 1,1 0,-1-1,0 0,-1 0,0 0,0 0,-1-1,0 1,-1-1,0 1,-1-1,-1-17,-1 6,-2 1,0-1,-1 1,-2 0,0 0,0 1,-16-27,-85-125,70 115,-20-24,42 62,0-2,2 0,0 0,1-2,2 1,0-2,-10-30,20 51,1 1,-1-1,1 1,-1-1,1 1,0-1,0 1,0-1,0 1,0-1,0 1,0-1,1 1,-1-1,0 1,1-1,-1 1,1-1,0 1,1-3,-1 4,0-1,0 0,0 1,0-1,0 1,0-1,1 1,-1-1,0 1,0 0,0 0,1 0,-1-1,0 1,0 0,1 1,-1-1,0 0,3 1,7 2,0 1,0 0,0 1,12 7,-19-10,64 36,-2 4,101 82,102 124,-166-142,163 221,-211-246,-3 1,-4 3,68 167,-104-223,-2 1,-1 0,-2 1,0 0,3 62,-10-92,1-1,-1 1,0-1,0 1,0-1,0 1,0 0,0-1,0 1,0-1,0 1,0-1,0 1,0 0,0-1,0 1,0-1,-1 1,1-1,0 1,0-1,-1 1,1-1,0 1,-1-1,1 1,0-1,-1 1,1-1,-1 0,1 1,-1-1,1 0,-1 1,1-1,-2 0,-16-15,-19-45,34 55,-34-65,3-3,3 0,4-2,3-1,3-1,3-1,4-1,3 0,4 0,4-98,7 114,4 1,2 0,3 1,2 0,3 1,3 0,2 2,3 1,47-77,-51 99</inkml:trace>
</inkml:ink>
</file>

<file path=ppt/ink/ink1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50:41.948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726 1,'-4'6,"-1"0,1 0,1 0,-1 1,1 0,-4 11,-12 24,-379 718,310-564,-76 156,148-326,6-11</inkml:trace>
</inkml:ink>
</file>

<file path=ppt/ink/ink1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50:42.478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16,'0'-1,"0"0,0 1,0-1,0 0,0 0,1 1,-1-1,0 0,1 1,-1-1,0 1,1-1,-1 0,1 1,-1-1,1 1,-1-1,1 1,-1-1,1 1,0 0,-1-1,1 1,0 0,-1-1,1 1,0 0,-1 0,1-1,0 1,0 0,-1 0,1 0,0 0,0 0,-1 0,1 0,0 0,1 1,31 6,151 78,-57-23,25 2,224 110,-359-165,0 1,-1 0,0 2,-1 0,20 19,-21-13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10:39.561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0,'1'6,"1"-1,0 0,0 1,1-1,0-1,-1 1,2 0,-1-1,0 1,1-1,7 7,6 8,48 66,209 250,-268-330,-1 0,1 0,1 0,-1-1,1 1,-1-1,1-1,0 0,1 0,-1 0,1-1,-1 0,1 0,8 0,11 1,1-2,46-4,-19 0,-11 0,1-1,78-20,-99 17</inkml:trace>
</inkml:ink>
</file>

<file path=ppt/ink/ink1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50:43.242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1 942,'0'-2,"0"0,1 0,-1 1,1-1,0 0,0 0,0 1,0-1,0 0,0 1,0-1,0 1,0-1,1 1,-1-1,1 1,2-2,32-20,-28 18,354-174,-209 109,-52 22,904-436,-983 473,16-8,63-41,-85 49</inkml:trace>
</inkml:ink>
</file>

<file path=ppt/ink/ink1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50:43.742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0,'9'1,"1"0,-1 0,0 1,1 0,-1 1,0 0,0 0,-1 1,1 0,-1 1,0-1,9 8,12 11,48 48,-33-28,80 75,91 80,-194-181</inkml:trace>
</inkml:ink>
</file>

<file path=ppt/ink/ink1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50:46.299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102 473,'-2'-17,"1"1,-2 0,0-1,-7-16,-2-17,-58-274,70 496,53 469,-49-598,-4-26,1-1,1 1,0-1,2 0,0 0,0 0,8 17,-10-30,0 0,0-1,0 0,0 1,0-1,0 0,1 0,-1 0,1 0,-1-1,1 1,0-1,-1 1,1-1,0 0,0 0,0 0,0-1,0 1,0-1,0 0,0 1,1-1,-1-1,0 1,0 0,0-1,0 1,0-1,0 0,0 0,4-3,11-3,0-1,-1 0,30-21,-45 28,146-98,-110 77</inkml:trace>
</inkml:ink>
</file>

<file path=ppt/ink/ink1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50:46.679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0,'0'5,"0"5,4 9,2 7,-1 2,4 6,0 5,2 4,0 0,2 0,-1 3,-2-4,-4-8</inkml:trace>
</inkml:ink>
</file>

<file path=ppt/ink/ink1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50:47.077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1 1</inkml:trace>
</inkml:ink>
</file>

<file path=ppt/ink/ink1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50:49.277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788 1223,'-31'1,"0"1,0 2,1 2,-1 0,1 2,0 1,1 2,0 1,1 1,0 1,1 2,1 0,-34 29,13-5,2 2,1 2,3 2,2 1,-60 95,71-86,27-54,0 0,1-1,-1 1,1 0,0 0,-1 0,1 0,0 0,0 0,0 0,0 0,1 3,-1-4,1-1,-1 1,1 0,-1-1,1 1,-1 0,1-1,-1 1,1-1,0 1,-1-1,1 0,0 1,-1-1,1 1,0-1,0 0,-1 0,1 1,0-1,0 0,-1 0,1 0,0 0,0 0,0 0,-1 0,1 0,0 0,0-1,-1 1,2 0,13-4,-1 0,0 0,0-1,0-1,-1 0,15-10,79-55,-56 35,11-5,-2-3,-2-3,-2-2,51-59,-106 106,1-1,1 1,-1 0,0-1,1 1,-1 0,1 1,-1-1,1 0,0 1,0-1,0 1,4-1,-5 2,1 0,-1 0,1 0,-1 0,1 1,-1-1,1 1,-1 0,0 0,0 0,1 0,-1 0,0 0,0 1,0-1,0 1,0-1,2 3,31 28,-1 2,-2 1,51 73,62 134,-115-185,-3 1,-3 1,-2 1,-2 1,-4 1,-2 1,-2 0,-4 0,-2 1,-3 0,-3 0,-3 0,-2 0,-4 0,-2-1,-22 70,15-74,-3 0,-2-2,-3-1,-2-1,-3-1,-2-2,-2-1,-2-1,-3-3,-1-1,-3-2,-63 50,87-79,-43 24,55-35,0 0,0-1,0 0,-1 0,1 0,-1-1,0-1,-16 2,23-3,0 0,1 0,-1 0,0-1,1 1,-1 0,1-1,-1 1,1-1,-1 0,1 1,-1-1,1 0,-1 0,1 0,0 0,-1 0,1 0,0 0,0-1,0 1,0 0,0-1,0 1,1-1,-1 1,0-1,1 1,-1-1,1 1,-1-1,1 1,0-1,-1 0,1 1,0-1,1-3,-1-7,1 0,1 0,0 0,4-14,-4 19,214-650,-205 628,348-844,-64 168,-260 612,-3-1,-5-1,-4-2,13-125,-31 166,-2 0,-3-1,-2 1,-2 0,-3 0,-3 1,-2 0,-2 1,-22-53,28 85,-1 1,0 1,-2-1,-1 1,0 1,-18-20,30 38,-1 0,0 0,0 1,0-1,1 0,-1 0,0 0,0 1,0-1,0 1,0-1,0 1,0-1,-1 1,1-1,0 1,0 0,-2-1,2 2,0-1,1 0,-1 0,1 1,-1-1,0 1,1-1,-1 0,1 1,-1-1,1 1,0-1,-1 1,1-1,-1 1,1 0,0-1,0 1,-1-1,1 1,0 0,0-1,-1 2,0 4,0 1,1-1,0 0,0 1,1 11,69 309,-38-199,151 700,-49 10,-132-822,-2-10,1-1,-1 0,1 0,0 1,0-1,1 0,2 6,-4-11,0 0,0 0,1 0,-1 1,0-1,0 0,0 0,0 0,0 0,0 0,0 0,1 0,-1 0,0 0,0 0,0 0,0 0,0 0,0 0,0 0,1 0,-1 0,0 0,0 0,0 0,0 0,0 0,0 0,1 0,-1 0,0 0,0 0,0 0,0-1,0 1,0 0,0 0,0 0,1 0,-1 0,0 0,0 0,0 0,0 0,0-1,0 1,0 0,0 0,0 0,0 0,0 0,0 0,0-1,0 1,0 0,0 0,0 0,0 0,0 0,0 0,0-1,0 1,0 0,5-18,0-20,11-129,7 0,7 2,68-215,-96 370,1 1,0-1,0 0,1 0,0 1,1 0,7-12,-11 20,1-1,-1 1,1-1,-1 1,1-1,0 1,0 0,0 0,0 0,0 0,0 0,0 0,0 0,0 1,0-1,0 1,0 0,1-1,-1 1,0 0,0 0,0 1,0-1,1 0,-1 1,0-1,0 1,0 0,0-1,0 1,0 0,0 0,0 1,0-1,2 2,29 20,0 2,48 47,-29-26,42 41,152 184,46 127,-288-391,1 0,-1-1,1 1,0-1,1 0,6 6,-11-11,0 0,0 0,0 0,1-1,-1 1,0-1,0 1,0-1,0 1,1-1,-1 0,0 1,1-1,-1 0,0 0,0 0,1 0,-1 0,0 0,1 0,-1-1,0 1,0 0,1-1,-1 1,0-1,0 1,0-1,0 0,0 1,1-1,-1 0,-1 0,1 0,0 0,0 1,0-2,1 0,2-4,1-1,-2 1,1-1,-1 0,1 0,-2 0,1-1,-1 1,0 0,0-9,6-84,-8 80,6-253,-12 0,-12 1,-12 1,-71-291,92 522,4 13,-1-1,-2 1,-1 1,-1-1,-18-34,27 59,0 0,0 1,0-1,0 0,0 1,-1-1,1 1,-1-1,1 1,-1 0,0-1,1 1,-1 0,0 0,0 0,1 1,-4-2,4 2,-1 0,1 0,0 0,-1 0,1 0,0 1,-1-1,1 0,0 1,-1-1,1 1,0-1,0 1,0 0,0-1,-1 1,1 0,0 0,-1 2,-2 1,0 1,0 1,1-1,0 0,0 1,0 0,1 0,0-1,-3 13,-2 25,1 0,2 1,3 0,1 0,2-1,2 1,12 51,3-12,3-2,57 137,-52-155,3-2,2-1,48 68,-63-105,0-1,2 0,0-1,1-1,1-1,1-1,1-1,0-1,1-1,38 18,-55-30,1-1,0 0,0 0,0 0,0-1,0 0,0-1,0 0,0 0,0-1,1 0,-1 0,0 0,-1-1,15-6,5-4,-1-1,0-1,26-19,12-7,-39 27,-3 3</inkml:trace>
</inkml:ink>
</file>

<file path=ppt/ink/ink1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50:49.815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1 320,'0'-4,"4"-2,2-4,4 0,4-3,9-3,4-3,7-3,5-7,6 3,2-4,-1 4,-5 2,-9 0,-2 5,-6 1,-2 4,-5 4</inkml:trace>
</inkml:ink>
</file>

<file path=ppt/ink/ink1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50:50.697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1 354,'9'2,"-1"0,1 1,-1 0,0 0,0 1,0 0,0 1,-1 0,9 6,-1-1,16 18,-30-27,0 0,1 1,-1-1,0 0,-1 0,1 0,0 1,0-1,0 0,-1 1,1-1,-1 1,1-1,-1 1,0-1,1 1,-1-1,0 1,0-1,0 1,0-1,0 1,-1 1,1-3,-1 1,1-1,-1 0,1 0,-1 0,1 0,-1 0,1 0,-1 0,1 0,-1-1,1 1,-1 0,1 0,-1 0,1 0,-1-1,1 1,-1 0,1-1,0 1,-1 0,1-1,-1 1,1 0,0-1,-1 1,1-1,0 1,0 0,-1-1,1 1,0-1,0 1,0-1,-1 1,1-1,0 1,0-1,0 0,-12-22,6 1,0-1,2 1,0-1,0-39,8-92,-4 146,1 0,0 0,0 0,1 1,0-1,1 0,-1 1,1-1,1 1,5-10,-7 14,1 1,-1-1,1 0,0 1,0-1,0 1,0 0,0 0,0 0,0 0,1 1,-1-1,1 1,-1 0,1 0,0 0,-1 1,1-1,0 1,-1 0,1 0,0 0,0 0,3 2,24 3,-1 1,0 2,0 1,-1 2,0 0,31 19,157 103,-211-129,58 41,99 87,-136-106</inkml:trace>
</inkml:ink>
</file>

<file path=ppt/ink/ink1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50:51.177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1,'5'0,"4"0,7 0,3 4,4 2,-2 3,-1 1,-4 3,0-1,2 2,-3 2,-3 0</inkml:trace>
</inkml:ink>
</file>

<file path=ppt/ink/ink1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50:52.216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1 135,'10'2,"0"1,0 0,0 0,-1 1,1 1,-1-1,0 1,0 1,12 9,11 6,21 9,-2 2,-2 3,82 72,-129-104,0 0,1 0,0-1,0 0,-1 1,1-1,1 0,-1 0,0-1,0 1,5 1,-7-3,-1 0,1 0,-1 0,1 0,-1 0,1 0,0 0,-1-1,1 1,-1 0,1 0,-1 0,1-1,-1 1,1 0,-1-1,1 1,-1 0,1-1,-1 1,0-1,1 1,-1-1,0 1,1-1,-1 0,7-28,-5-71,-2 70,0 0,1 1,2-1,2 0,0 1,13-39,-16 65,-1-1,1 1,0 0,0 0,0 0,0 0,1 0,-1 0,1 0,0 1,0-1,0 1,0 0,0 0,0 0,1 0,-1 1,1-1,-1 1,1 0,0 0,-1 0,1 0,0 1,-1-1,1 1,0 0,0 1,0-1,3 1,11 2,-1 0,-1 1,1 0,0 2,20 9,35 20,-1 3,117 83,114 118,-262-204,-9-6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10:42.663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0 0</inkml:trace>
</inkml:ink>
</file>

<file path=ppt/ink/ink1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50:53.184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418 78,'0'-3,"-1"-1,1 1,-1 0,0 0,0-1,0 1,-1 0,1 0,-1 0,0 0,1 0,-1 1,-1-1,1 0,0 1,-1 0,1-1,-1 1,0 0,1 0,-1 0,0 1,0-1,0 1,-1 0,1 0,0 0,0 0,-5 0,0-1,0 0,0 0,-1 1,1 1,0 0,-1 0,1 0,-1 1,1 0,-15 4,10 1,0 0,0 1,0 1,1 0,0 0,1 1,-1 1,2 0,-15 17,4-1,1 1,1 1,-15 32,32-57,0 1,0-1,0 1,1-1,-1 1,1 0,0 0,0 0,1 0,-1-1,1 1,0 8,0-10,1 0,0-1,0 1,0 0,0-1,0 1,0-1,0 1,0-1,1 0,-1 1,0-1,1 0,-1 0,1 0,0 0,-1 0,1 0,0 0,0-1,-1 1,1-1,0 1,0-1,0 0,0 1,-1-1,4 0,26 1,-1-1,0-1,0-1,54-12,-36 6,-42 7,-1 1,1 0,-1 0,1 0,-1 1,1 0,-1 0,1 0,-1 1,0-1,1 1,-1 1,0-1,0 1,-1 0,1 0,0 0,6 7,6 7,-1 0,0 1,15 25,-10-15,449 676,-412-611,-43-69,269 449,-225-363,-6 3,56 167,-100-254,-1 1,-2 0,0 0,2 40,-8-62,1 0,-1 1,0-1,-1 0,1 0,-1 0,0 0,0 0,-1 0,1 0,-1-1,0 1,0 0,-1-1,1 0,-1 1,0-1,0 0,-1 0,1-1,-1 1,0-1,0 0,0 0,0 0,-1 0,1-1,-1 1,1-1,-1 0,-6 1,-10 2,0-1,0-1,-1 0,1-2,-1-1,0 0,1-2,-1 0,1-1,0-2,0 0,0-1,1-1,-39-19,44 18,-1-1,1-1,0 0,1-1,0 0,1-1,0-1,1 0,0-1,1 0,1-1,0 0,2-1,-1 0,2 0,0-1,1 1,-6-24,6 5,1 0,2 0,1-1,2 1,2-1,9-60,65-206,-6 29,-47 160,-20 92</inkml:trace>
</inkml:ink>
</file>

<file path=ppt/ink/ink1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50:54.137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674 2,'-55'-1,"13"0,-47 5,75-2,0 0,0 1,1 1,-1 0,1 0,0 2,-17 8,5 2,0 1,1 1,1 1,0 2,2 0,0 1,-26 38,22-25,2 2,1 1,2 0,-24 68,39-95,2 1,0-1,0 1,1 0,0 0,1 0,0 0,1-1,1 1,0 0,3 16,-2-21,0-1,0 1,1-1,0 0,0 0,1 0,0 0,0-1,0 1,0-1,1 0,0-1,0 1,0-1,1 0,-1 0,1 0,0-1,0 0,0 0,9 2,14 4,-1-2,1-1,0-1,1-1,-1-2,37-1,-17-3,0-3,92-20,-125 22,-1-1,0-1,0-1,-1 0,0-1,0 0,14-11,-21 13,0-1,0 0,-1-1,1 0,-1 0,-1 0,1-1,-1 0,0 0,-1 0,0 0,-1-1,4-11,10-48,8-84,-1 4,-10 105,-14 43,1-1,-1 1,0-1,1 0,-1 1,1-1,-1 1,1-1,-1 1,1 0,-1-1,1 1,-1 0,1-1,0 1,-1 0,1-1,-1 1,1 0,0 0,-1 0,2 0,-1 0,0 0,1 1,-1-1,0 1,0-1,0 1,0-1,0 1,0 0,0 0,0-1,0 1,-1 0,1 0,0 0,0 0,0 2,25 38,-2 1,25 63,-25-54,241 462,-250-486</inkml:trace>
</inkml:ink>
</file>

<file path=ppt/ink/ink1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50:54.963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2 555,'-1'-2,"1"0,0 0,0-1,0 1,0 0,0 0,0 0,1-1,-1 1,1 0,-1 0,1 0,0 0,0 0,0 0,0 0,0 0,1 0,-1 1,1-1,-1 0,1 1,-1-1,1 1,0 0,0-1,-1 1,1 0,0 0,0 0,3-1,-1 2,0 0,0 0,0 0,0 0,0 1,0-1,0 1,0 0,-1 0,1 1,0-1,0 1,-1 0,1 0,-1 0,5 3,4 5,-1 0,0 0,0 1,-1 0,0 1,-1 0,0 0,-1 1,-1 0,0 1,8 21,-15-33,0-1,1 1,-1-1,1 1,0-1,-1 0,1 1,0-1,0 0,0 1,0-1,0 0,0 0,0 0,0 0,2 1,-3-2,1 0,-1 0,1 0,0 0,-1 0,1 0,-1 0,1 0,-1-1,1 1,-1 0,1 0,-1-1,1 1,-1 0,1-1,-1 1,0 0,1-1,-1 1,0-1,1 1,-1 0,0-1,1 1,-1-1,0 1,0-1,1 0,17-56,-16 46,39-170,-24 94,4 1,39-102,-57 180,0 1,1 0,-1-1,1 2,1-1,-1 0,12-11,-14 16,0 1,0-1,1 1,-1-1,0 1,1 0,-1 0,1 0,0 0,-1 0,1 0,0 1,0-1,-1 1,1 0,0 0,0 0,-1 0,1 1,0-1,0 1,-1-1,1 1,0 0,-1 0,4 2,10 5,0 1,0 0,0 2,-1 0,-1 0,25 27,71 92,-78-90,29 32,-34-42,-1 1,-1 2,-2 0,38 72,-51-78</inkml:trace>
</inkml:ink>
</file>

<file path=ppt/ink/ink1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50:55.965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686 465,'-5'1,"1"-1,-1 1,1 0,0 0,-1 1,1-1,0 1,0 0,0 0,0 1,1-1,-1 1,-4 4,-46 48,42-42,-55 65,3 3,-84 141,76-94,-68 167,126-262,2-1,0 2,3-1,-8 47,16-76,0-1,1 0,0 0,0 0,0 0,0 0,0 0,0 0,1 0,0 0,0 0,-1 0,2 0,-1 0,0 0,1 0,-1-1,1 1,0-1,2 4,-1-4,0 0,0 0,0-1,0 1,0-1,1 0,-1 0,0 0,1 0,-1 0,1-1,-1 0,1 1,-1-1,1-1,-1 1,1 0,3-2,41-9,0-2,0-3,-1-1,67-36,-94 43,79-35,-2-5,-2-4,111-84,-190 125,0 0,-1-2,-1 0,0 0,-1-1,-1-1,0 0,-2-1,15-31,-18 32,-2-1,0 1,-1-1,0 0,-2 0,0 0,-1-1,-1 1,-1 0,0 0,-5-22,-4-4,-2 1,-2 1,-2 0,-1 1,-3 1,-1 0,-2 2,-44-57,-3 8,-4 3,-107-92,175 169,0 2,0-1,-1 1,0 0,0 0,0 1,-15-6,22 9,0 1,0 0,-1-1,1 1,0 0,-1 0,1 0,-1 0,1-1,0 1,-1 0,1 0,-1 0,1 0,0 0,-1 0,1 0,-1 0,1 0,0 0,-1 0,1 0,-1 0,1 0,0 0,-1 1,1-1,-1 0,1 0,0 0,-1 1,1-1,0 0,-1 0,1 1,0-1,0 0,-1 1,1-1,0 0,0 1,-1-1,1 0,0 1,0-1,0 1,0-1,0 0,0 1,-1-1,1 1,0-1,0 0,0 1,0-1,0 1,1-1,-1 0,0 1,0-1,0 1,0-1,0 0,1 1,-1 0,16 30,-16-29,620 1190,-346-641,-180-373,-65-129</inkml:trace>
</inkml:ink>
</file>

<file path=ppt/ink/ink1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50:56.894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1 122,'36'-1,"0"2,0 1,-1 1,1 3,-1 0,37 13,-14 4,0 3,-2 3,-1 2,-1 2,-2 2,-1 3,56 55,-7 4,-5 5,100 138,-179-218,71 102,-78-110,-1 0,-1 0,-1 1,0 0,0 0,5 31,-56-123,17 19,3 0,2-1,2-2,3 0,3-1,3 0,-6-73,17 112,1 1,1-1,0 1,2 0,1-1,0 1,2 1,0-1,2 1,0 0,1 0,1 1,1 1,1 0,1 0,0 1,2 1,0 0,0 1,2 1,0 0,1 1,0 1,1 1,0 0,1 1,0 2,1 0,0 1,38-9,-41 14,-1 1,1 0,0 1,0 1,-1 1,1 1,0 0,-1 1,0 1,1 1,-2 0,1 2,-1-1,0 2,0 0,0 1,-2 1,21 16,4 7,-2 1,-1 2,-2 1,-1 2,33 53,-1 14,-5 3,73 185,-106-231,-12-27</inkml:trace>
</inkml:ink>
</file>

<file path=ppt/ink/ink1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50:59.410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436 1263,'-88'-2,"39"0,-1 2,-69 9,113-8,0 0,0 0,1 1,-1-1,0 1,0 1,1-1,-1 1,1 0,0 0,0 0,0 1,0 0,1 0,-1 0,1 0,0 1,0 0,-4 7,4-3,0 1,1-1,0 1,0 0,1 0,0 1,1-1,0 0,1 0,1 18,0-12,0 0,2 1,0-1,1 0,0 0,1-1,1 1,0-1,2 0,15 24,-10-21,1-1,0 0,1-1,1-1,1-1,0 0,24 15,6-3,2-1,1-2,1-3,0-2,90 20,-69-22,0-3,0-2,1-4,93-4,-161-2,-1-2,0 1,0-1,0 1,0-1,0 0,0 0,0-1,0 1,0-1,0 0,-1 0,1 0,-1-1,7-4,-7 3,-1 0,1 0,0 0,-1-1,0 1,0 0,-1-1,1 0,-1 1,0-1,0 0,0 1,-1-9,3-46,-3 0,-2 0,-3 0,-3 1,-2 0,-22-71,9 57,-2 1,-4 1,-3 2,-58-93,83 150,-34-48,38 56,0-1,0 1,0-1,-1 1,1 0,-1 1,0-1,0 0,0 1,0 0,0 0,-6-1,9 2,1 1,-1 0,0 0,1-1,-1 1,0 0,0 0,1 0,-1 0,0 0,0 0,1 0,-1 0,0 0,0 0,1 1,-1-1,0 0,1 0,-1 1,0-1,1 0,-1 1,0-1,1 1,-1-1,1 1,-1-1,1 1,-1-1,1 1,-1-1,0 2,1 1,-1-1,1 0,0 1,-1-1,1 0,0 1,0-1,1 0,-1 1,1-1,0 3,23 57,-2-22,3 0,1-2,2 0,1-2,42 38,182 145,39-18,-249-176,1-2,1-2,0-2,2-2,56 13,-98-29,9 2,1 0,0-1,29 1,-41-3,-1 0,1 0,-1 0,1 0,0-1,-1 1,1-1,-1 0,1 0,-1 0,0 0,1 0,-1 0,0 0,0-1,0 1,0-1,0 0,0 1,0-1,0 0,-1 0,1 0,-1-1,1 1,-1 0,0 0,0-1,0 1,1-4,2-27,-1 0,-2 1,-1-1,-4-35,-1-16,-10-284,5 258,-34-150,29 200,-2-1,-3 2,-52-106,51 126,-3 0,-1 1,-1 2,-2 0,-2 2,-41-37,59 59,-1 1,0 0,-1 1,1 1,-2 0,1 0,-1 2,-1 0,-28-9,43 16,-1-1,1 1,-1 0,1 0,-1-1,0 1,1 0,-1 0,1 1,-1-1,1 0,-1 0,0 1,1-1,-1 1,1-1,0 1,-3 1,3-1,1 0,-1 0,1-1,-1 1,1 0,-1 0,1 0,0 0,-1 0,1 0,0 0,0 0,0 0,-1 0,1 0,0 0,0 0,1 0,-1 0,0 0,0 1,2 5,1 0,-1 0,1-1,1 1,-1-1,7 10,13 15,2-1,1-1,54 47,101 62,-125-97,718 491,-739-505,11 5,-46-32,1 0,-1 0,1 0,-1 0,1 0,-1 0,0 0,1-1,-1 1,1 0,-1 0,0 0,1-1,-1 1,1 0,-1 0,0-1,0 1,1 0,-1-1,0 1,1-1,-1 1,0 0,0-1,0 1,1-1,-1 1,0 0,0-1,0 1,0-1,0 1,0-1,0 1,0 0,0-1,0 1,0-1,0 1,0-1,0 1,0-1,-1 1,1 0,0-1,-2-31,1 28,-8-116,10-216,-1 335,0 0,0 0,0 0,0 0,0 0,1 0,-1 0,0 1,0-1,1 0,-1 0,0 0,1 0,-1 0,1 0,-1 1,1-1,-1 0,1 0,0 1,-1-1,1 0,0 1,0-1,-1 1,1-1,0 1,1-1,0 1,0-1,0 2,0-1,0 0,-1 0,1 0,0 1,0-1,0 1,-1 0,1-1,0 1,-1 0,3 1,10 8,0 0,22 22,-22-20,9 7,39 23,-54-37,0 0,0-1,1 0,0 0,0-1,0 0,0-1,0 0,11 1,-15-4,-1 1,1-1,-1 0,1 0,-1 0,1-1,-1 1,0-1,0 0,0-1,0 1,0-1,0 1,-1-1,1 0,-1-1,0 1,0-1,0 1,3-6,7-10,-2-1,17-38,-22 46,6-16,-1 0,-1-1,10-52,-17 65,-1-1,0 0,-1 0,-1 0,-1 0,-1 0,0 0,-5-19,-11 4,8 25,7 22,7 2,0-1,1 1,1-1,1 0,0 0,1-1,14 20,-6-6,31 56,5-1,3-3,3-2,88 91,-145-169,8 8,0-1,0 0,1 0,14 9,-22-16,0 0,0 0,0 0,-1 0,1 0,0-1,0 1,1 0,-1-1,0 1,0-1,0 0,0 0,0 0,0 0,0 0,1 0,-1-1,0 1,0-1,0 1,0-1,0 0,0 0,0 0,0 0,-1 0,1 0,0 0,-1-1,1 1,0-1,1-2,12-19,-1-1,-1 0,-2-1,0 0,-2-1,7-28,6-11,48-177,-61 200,-3 0,-1 0,-1-83,-3 122,-1 1,0-1,0 1,-1-1,1 0,-1 1,1-1,-1 1,0-1,1 1,-1-1,-1 1,1-1,0 1,-1 0,1 0,-1 0,1 0,-1 0,0 0,0 0,0 0,-4-2,2 3,1 0,-1 0,1 1,-1-1,1 1,-1 0,0 0,1 0,-1 0,1 1,-1 0,1-1,-1 1,1 0,-5 3,-10 4,1 1,0 0,0 2,1 0,-19 16,18-12,2-3,0 0,1 1,0 1,1 0,1 0,0 2,-12 20,23-33,1-1,-1 1,0-1,1 1,0 0,-1-1,1 1,0-1,1 1,-1 0,0-1,1 1,-1 0,1-1,0 1,0-1,0 1,0-1,0 0,1 1,-1-1,1 0,-1 0,1 0,0 0,0 0,0 0,0-1,3 3,9 6,0 0,0-2,25 12,-22-12,108 55,390 219,-497-271,-6-4,0 1,-1 1,0-1,14 16,-22-21,-1-1,0 1,0 1,0-1,0 0,0 0,-1 1,1-1,-1 1,0-1,0 1,0 0,0-1,-1 1,0 0,0 0,0-1,0 1,0 0,-1 0,-1 4,2-8,0 0,0 1,-1-1,1 1,0-1,0 1,-1-1,1 0,0 1,0-1,0 1,0-1,0 1,0-1,0 1,0-1,0 1,0-1,0 1,0-1,0 1,0-1,0 1,0-1,0 1,1-1,-1 1,0-1,0 1,1-1,-1 0,0 1,1-1,-1 1,0-1,1 0,-1 1,1-1,20-9,-20 9,15-9</inkml:trace>
</inkml:ink>
</file>

<file path=ppt/ink/ink1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51:00.871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381 654,'-3'1,"0"0,0 0,0 1,0-1,0 1,0-1,0 1,1 0,-1 0,0 1,1-1,-4 5,2-3,-30 35,2 1,2 1,1 2,3 0,-38 85,42-79,1 1,3 0,2 2,3 0,2 0,2 1,2 1,2-1,5 86,1-124,1 1,1-1,1 0,0 0,0-1,1 1,1-1,1 0,0-1,1 1,0-1,14 16,-16-22,0 0,1-1,0 0,0-1,0 1,0-1,1-1,0 1,0-1,1-1,-1 0,1 0,-1 0,1-1,0 0,0-1,0 0,0 0,0-1,0 0,0-1,12-2,-15 2,-1-1,0 0,0 0,-1 0,1-1,0 1,-1-1,1 0,-1 0,0-1,0 1,0-1,-1 0,1 0,-1 0,0-1,0 1,-1-1,1 1,-1-1,0 0,3-9,3-12,-2 0,0-1,2-33,-5 35,-1 14,53-545,-54 546,-2 5,1-1,1 0,-1 0,1 0,0 0,3-9,-4 15,0-1,1 1,-1-1,0 1,0-1,1 1,-1-1,0 1,1 0,-1-1,1 1,-1 0,1-1,-1 1,0 0,1-1,-1 1,1 0,-1 0,1 0,-1 0,1-1,0 1,-1 0,1 0,-1 0,1 0,0 0,1 1,0 0,1-1,-1 1,0 0,0 0,0 1,0-1,-1 0,1 1,0-1,2 3,90 82,4-3,117 75,-131-103,201 118,-280-170,1 0,0-1,0 1,-1-1,1 0,0-1,1 1,-1-1,0-1,0 1,0-1,1 0,6-1,-9 0,-1 0,1 0,-1-1,1 0,-1 1,0-1,0 0,0-1,0 1,0 0,0-1,-1 0,1 1,-1-1,1 0,-1 0,0-1,-1 1,1 0,0-1,-1 1,0-1,1-4,17-57,-3-2,14-122,-15-140,-17 267,-2 1,-3-1,-3 1,-34-117,32 140,-3 0,0 1,-3 1,-1 1,-1 0,-2 1,-2 1,-44-48,54 67,-1 1,-1 1,-18-13,29 22,0-1,0 1,-1 0,1 1,-1 0,0-1,1 2,-1-1,0 1,0 0,0 0,0 0,0 1,-8 0,12 1,1-1,-1 1,1-1,0 1,-1-1,1 1,0 0,-1 0,1 0,0 0,0 0,0 0,-1 0,1 0,0 0,1 1,-1-1,0 0,0 0,0 1,1-1,-1 1,1-1,-1 1,1-1,0 1,-1-1,1 1,0-1,0 1,0-1,0 1,0-1,1 1,-1 0,0-1,1 0,0 3,1 5,1 0,0 0,1 0,0-1,6 11,11 13,2-2,0 0,3-2,52 48,131 88,-175-138,699 466,-682-465,-14-10</inkml:trace>
</inkml:ink>
</file>

<file path=ppt/ink/ink1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51:02.012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359 404,'-78'-2,"-95"-15,136 14,-23-5,59 8,1-1,-1 1,0 0,1 0,-1 0,1-1,0 1,-1 0,1-1,-1 1,1 0,-1-1,1 1,0-1,-1 1,1-1,0 1,-1-1,1 1,0-1,0 1,0-1,-1 1,1-1,0 1,0-1,0 1,0-1,0 1,0-1,0 0,0 1,0-1,0 1,0-1,0 1,1-1,-1 1,0-1,0 1,0-1,1 1,-1-1,0 1,1-1,-1 1,0-1,1 1,-1 0,1-1,-1 1,1 0,-1-1,1 1,-1 0,1 0,0-1,36-27,-29 22,30-22,2 1,0 2,2 2,1 2,70-25,49-15,35-11,-166 65,-5 2</inkml:trace>
</inkml:ink>
</file>

<file path=ppt/ink/ink1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51:04.110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232 1010,'1'12,"1"-1,0 0,1 1,0-1,1 0,0 0,0-1,2 1,-1-1,8 10,6 14,552 1000,-549-1001,-16-26,-1 0,0 0,-1 0,1 1,-2 0,1 0,3 12,-7-20,0 0,0 0,0 0,0 1,0-1,0 0,0 0,0 0,0 0,0 1,0-1,0 0,0 0,0 0,0 1,0-1,0 0,0 0,0 0,0 0,0 0,0 1,0-1,0 0,0 0,-1 0,1 0,0 0,0 1,0-1,0 0,0 0,0 0,-1 0,1 0,0 0,0 0,0 0,0 0,-1 0,1 1,0-1,0 0,0 0,0 0,-1 0,1 0,0 0,0 0,0 0,0 0,-1-1,-13-4,-14-14,-39-42,3-2,-78-100,113 129,-100-127,-193-316,291 423,-25-60,48 95,1-1,0 0,1-1,1 0,1 1,-2-40,7 53,0 0,0 0,1 0,-1 1,1-1,1 1,-1-1,1 1,1 0,-1 0,1 0,0 1,0-1,0 1,1 0,0 0,0 1,9-7,12-8,1 1,48-24,-55 32,9-6,0 2,1 1,0 2,1 1,0 1,41-6,-61 13,-1 1,1 0,0 1,0 0,0 1,0 0,0 1,-1 0,1 0,-1 1,1 1,-1 0,0 0,-1 1,1 0,-1 1,0 0,0 0,0 1,-1 0,0 1,8 10,-3-1,-1 1,-1-1,0 2,-1 0,-1 0,-1 0,-1 1,5 23,-5-12,-2-1,-1 1,-2 0,-1 0,-3 31,-4-8,-2 0,-2-1,-3 0,-2-1,-43 100,58-151,-104 208,90-185,-1 0,-1 0,-1-2,-1 0,-1-1,-25 21,38-37,2-1,0 0,-1-1,1 0,-1 1,1-2,-1 1,0 0,0-1,0 0,-7 2,11-4,1-1,-1 1,1 0,-1 0,1-1,-1 1,1-1,-1 1,1 0,-1-1,1 1,0-1,-1 1,1-1,0 1,0-1,-1 1,1-1,0 1,0-1,0 1,-1-1,1 1,0-1,0 1,0-1,0 0,0 1,0-1,0 1,0-1,1 1,-1-1,0 1,0-1,0 1,0-1,1 1,-1-1,0 1,1-1,-1 1,0-1,1 0,13-30,-13 29,28-46,2 2,1 0,62-63,-27 31,505-540,52 44,-618 569,15-12,-1-2,0 0,-2-1,33-44,-49 60,1 0,-1 0,1 0,-1 0,0 0,-1-1,1 1,-1-1,0 1,0-1,0 1,-1-1,1 0,-1 1,0-1,-1 0,1 1,-1-1,0 0,0 1,0-1,-1 1,0 0,0-1,0 1,0 0,0 0,-1 0,0 1,0-1,0 0,0 1,0 0,-1 0,1 0,-8-4,-21-14,-1 3,-1 0,-1 3,0 0,-1 3,-60-14,62 17,0 2,0 1,-1 2,-67 0,98 5,0-1,1 1,-1 0,0 0,0 0,0 0,0 1,1 0,-1 0,1 0,-1 0,1 0,0 0,0 1,0 0,0 0,-3 3,2 0,0 0,0 1,1-1,0 1,0 0,0 0,1 0,-3 12,1 9,1 1,2-1,3 50,-2-75,4 43,2-1,2 0,2 0,2-1,2 0,2-1,22 43,172 276,-64-122,-90-117,-29-60,-27-62,1 0,-1 1,1-1,0 0,-1 1,1-1,0 0,0 0,0 0,0 1,-1-1,2 0,-1 0,0 0,0-1,0 1,0 0,2 0,-2-1,-1 0,1 0,0 0,-1 0,1 0,0 0,-1-1,1 1,0 0,-1-1,1 1,0 0,-1-1,1 1,-1-1,1 1,-1-1,1 1,-1-1,1 1,-1-1,0 1,1-1,-1 0,1 0,18-54,-18 51,30-184,-2 13,-20 135,24-90,-28 114,1 1,1-1,0 1,1 0,17-24,-21 35,-1 1,1-1,0 1,0 0,1 0,-1 1,1-1,-1 1,1 0,0 0,0 0,0 1,0-1,0 1,0 1,0-1,0 1,0-1,0 2,0-1,1 0,-1 1,0 0,5 2,9 2,-1 0,0 1,0 2,0-1,19 13,9 9,-1 2,-2 2,-1 1,56 61,129 175,-34-38,-159-197,-8-12</inkml:trace>
</inkml:ink>
</file>

<file path=ppt/ink/ink1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51:05.382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406 260,'1'-7,"-1"1,-1-1,1 1,-1 0,0-1,0 1,-1 0,0-1,-5-10,6 16,0-1,0 1,0 0,0-1,0 1,0 0,-1 0,1 0,0 0,-1 0,1 0,-1 0,1 1,-1-1,1 0,-4 0,2 1,-1-1,1 1,-1 0,1 0,0 1,-1-1,1 1,0 0,-1 0,1 0,-4 1,-10 7,-1-1,2 2,-1 0,1 1,1 1,0 0,1 1,0 1,-23 29,19-19,0 2,2 0,1 1,1 0,-15 44,21-50,2-1,0 2,1-1,2 0,0 1,1 0,1 31,2-45,0 1,0-1,1 0,0 0,0 1,1-1,0-1,1 1,-1 0,2-1,-1 0,1 0,0 0,0 0,1-1,-1 0,2 0,-1-1,1 1,-1-1,15 7,3 0,0-2,1-1,0-1,0-1,0-1,51 5,-27-8,0-1,88-10,-115 5,0-1,0-1,0-1,-1-1,0-1,0-1,-1 0,0-2,-1 0,0-2,25-20,-16 7,0-1,-1-1,-2-2,-1 0,35-61,-52 79,-1-1,0 0,-2 0,1-1,-2 0,0 1,0-1,-1 0,-1-1,0 1,-2-21,-2 0,-2 1,-1 0,-16-51,20 80,1 0,-1-1,1 1,1 0,-1-1,1-6,0 11,0 1,0-1,0 0,0 0,1 0,-1 0,0 1,0-1,1 0,-1 0,1 0,-1 1,0-1,1 0,-1 1,1-1,0 0,-1 1,1-1,0 1,-1-1,1 1,0-1,-1 1,1-1,0 1,0 0,0-1,-1 1,1 0,0 0,0 0,0 0,0-1,-1 1,1 0,0 0,0 1,0-1,0 0,0 0,-1 0,1 1,0-1,0 0,0 1,-1-1,2 1,17 8,-1 0,0 2,0 0,-1 0,26 25,-4-5,41 30,-3 4,-2 2,97 116,-114-98,-59-86,1 1,0 0,0 0,0 0,0 0,0 0,0 0,0 0,0 0,0-1,0 1,0 0,0 0,1 0,-1 0,0 0,0 0,0 0,0 0,0 0,0-1,0 1,0 0,0 0,0 0,0 0,0 0,0 0,0 0,0 0,1 0,-1 0,0 0,0 0,0 0,0 0,0 0,0 0,0 0,0 0,1 0,-1 0,0 0,0 0,0 0,0 0,0 0,0 0,0 0,0 0,1 0,-1 0,0 0,0 0,0 0,0 0,0 0,0 0,0 0,0 0,0 0,0 0,0 0,1 0,-1 1,0-1,0 0,1-16,-2-20,-29-546,29 577,1 1,0-1,1 1,-1-1,1 1,0-1,0 1,0-1,1 1,0 0,-1 0,1 0,1 0,-1 0,6-7,-5 8,0 1,1 0,0-1,-1 1,1 0,0 1,0-1,0 1,0-1,0 1,0 1,0-1,0 0,1 1,-1 0,0 0,7 1,27 4,1 3,-1 1,-1 1,69 30,-84-31,40 16,0 3,63 40,-91-47,-1 2,-1 1,-1 2,51 54,-59-53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11:25.416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1044,'2'-2,"1"0,0 0,-1 0,0 0,0 0,1 0,-1-1,0 1,-1-1,1 0,0 1,-1-1,0 0,2-4,3-3,15-32,-1-1,-1-1,17-66,-12 35,20-66,48-278,-90 409,-1 0,0 0,0-1,-1 1,-1 0,-1-14,1 22,1 1,-1-1,1 0,-1 0,0 1,1-1,-1 0,0 1,0-1,0 1,0-1,0 1,-1 0,1-1,0 1,-1 0,1 0,-1 0,1 0,-1 0,1 0,-1 1,0-1,0 0,1 1,-1-1,0 1,0 0,1-1,-1 1,0 0,0 0,0 0,0 0,1 1,-1-1,0 1,0-1,1 1,-1-1,0 1,1 0,-3 1,-5 2,0 0,0 1,1 1,-1-1,1 1,1 1,-1 0,1 0,0 0,1 1,-1 0,2 0,-1 0,1 1,0 0,-7 19,12-25,0 0,0 0,0 0,0 0,1 0,-1 1,1-1,0 0,0 0,0 0,0-1,1 1,-1 0,1 0,-1-1,1 1,0-1,0 1,0-1,0 0,1 1,-1-1,6 3,5 4,2 0,-1 0,19 6,-30-13,268 110,-13-6,-194-76,116 75,-168-97,-1 1,0-1,0 1,-1 1,0 0,-1 1,0 0,-1 0,8 14,-12-16,0-1,-1 1,0 0,0 0,-1-1,0 2,-1-1,0 0,-1 0,1 0,-2 1,1-1,-1 0,-4 16,3-22,1 1,0-1,-1 0,0 0,1 0,-1 1,-1-2,1 1,0 0,-1 0,1-1,-1 1,0-1,0 0,0 0,0 0,0 0,0 0,-4 0,-10 6,-1-2,-29 7,12-4,-18 9,-55 27,71-27</inkml:trace>
</inkml:ink>
</file>

<file path=ppt/ink/ink1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51:06.131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403 224,'-3'0,"-1"1,1 0,0 0,0 0,1 1,-1-1,0 1,0-1,1 1,-1 0,0 0,1 0,0 0,0 1,0-1,0 0,0 1,-3 5,-27 52,30-55,0 0,0 0,1 0,-1 0,1 0,0 0,0 1,1-1,0 0,0 1,0-1,0 1,1-1,0 0,0 0,1 1,3 7,-1-4,2-1,-1-1,1 1,0-1,0 0,1-1,0 1,1-1,10 7,43 25,2-1,1-4,79 29,-130-56,125 47,-119-47,0-1,0-1,0-1,0 0,28 0,-46-3,0 0,1 0,-1 1,0-1,0 0,0-1,0 1,0 0,1 0,-1 0,0-1,0 1,0 0,0-1,0 1,0-1,0 0,0 1,0-1,0 0,0 1,0-1,-1 0,1 0,0 0,-1 0,1 0,0 0,-1 0,1 0,-1 0,1 0,-1 0,0 0,1 0,-1 0,0 0,0-1,0 1,0 0,0 0,0 0,0 0,0 0,0-1,-1 1,1 0,0 0,-1 0,1 0,-2-2,-2-7,-1 0,0 0,-1 1,-8-12,-25-28,-1 1,-3 2,-2 1,-1 3,-60-41,19 23,-2 3,-119-54,-32 10,234 98,1 1,0 0,-1 1,1-1,-1 1,1 0,-8 0,-1 3</inkml:trace>
</inkml:ink>
</file>

<file path=ppt/ink/ink1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51:08.328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0 397,'5'-3,"0"0,0 0,0 0,0 1,0 0,0 0,1 0,-1 1,1-1,-1 1,1 0,-1 1,11 0,77 5,-86-5,25 5,-1 1,0 1,0 2,-1 1,0 2,0 0,49 31,-43-21,0 3,-2 1,-1 1,-1 2,37 43,-53-51,-1 0,-1 1,16 33,-13-22,-24-53,2 0,0-1,1 0,0 0,2 1,1-27,-6-33,7 77,-10-67,3 1,3-91,4 156,1 0,-1 0,1 0,-1 0,1 0,0 0,1 0,-1 1,1-1,-1 0,1 1,0-1,0 1,1 0,4-6,-5 7,1 0,0 1,0-1,0 0,0 1,0 0,0-1,1 1,-1 1,0-1,1 0,-1 1,0-1,1 1,-1 0,1 0,-1 1,0-1,5 2,13 2,0 2,-1 0,0 2,0 0,25 14,92 64,-68-41,-10-8,-2 2,-1 3,-2 3,49 52,-99-93,0-1,-1 1,0 0,0 0,0 1,0-1,-1 0,0 1,0 0,2 5,-5-8,-3-8,-4-13,-6-50,3 0,4-1,1-70,6 123,1-1,0 1,2 0,0 0,0 0,2 1,0-1,1 1,1 0,0 0,1 1,17-24,-19 31,0 1,1 0,0 0,0 0,0 1,1 0,0 1,0-1,0 1,1 1,0 0,0 0,0 1,0 0,0 0,1 1,-1 1,1-1,-1 2,1-1,0 1,-1 0,1 1,11 3,5 1,-1 2,-1 1,1 1,-1 1,-1 1,38 24,126 102,-135-97,146 130,-160-139</inkml:trace>
</inkml:ink>
</file>

<file path=ppt/ink/ink1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51:09.565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292 409,'24'-26,"-2"-1,37-56,9-14,-66 96,-1 0,0 0,0 0,0 0,0 0,-1 0,1-1,0 1,0 0,-1-1,1 1,-1 0,1-1,-1 1,1 0,-1-1,0 1,0-1,0 1,0-1,0 1,0 0,0-3,-1 3,0 0,0 0,0 0,0 0,0 1,0-1,0 0,0 1,-1-1,1 1,0 0,0-1,0 1,-1 0,1-1,0 1,-1 0,1 0,0 0,-2 0,-6 1,1 0,-1 0,1 0,-1 1,1 1,0-1,-8 5,-24 17,1 2,2 2,0 1,2 2,2 2,1 1,-46 61,71-86,1 0,0 1,0 0,1 0,-6 15,10-23,0 1,0-1,1 0,-1 0,1 1,0-1,-1 0,1 1,0-1,0 0,1 1,-1-1,0 0,1 1,-1-1,1 0,0 0,0 1,0-1,0 0,0 0,1 0,-1 0,0 0,1-1,-1 1,1 0,0-1,0 1,0-1,-1 0,1 1,3 0,8 4,-1-1,1 0,0-1,1 0,-1-1,17 1,86 4,-83-6,2-1,40 4,1-4,145-16,-210 13,0 0,-1-1,1 0,0-1,-1 0,0-1,12-6,-17 7,0 1,-1-1,1 0,-1 0,0 0,0-1,0 1,-1-1,1 0,-1 0,0-1,-1 1,1-1,3-10,39-166,-44 180,-1 0,1-1,-1 1,1 0,0 0,0 0,-1 0,2 0,-1 0,0 0,0 1,0-1,1 0,-1 1,1-1,0 1,-1-1,1 1,0 0,0-1,0 1,0 0,2-1,0 1,0 1,0-1,0 1,0-1,1 1,-1 1,0-1,0 0,0 1,0 0,6 2,7 3,0 1,-1 1,-1 0,25 17,-22-13,-1 1,0 1,-1 0,-1 1,0 1,-2 0,1 1,-2 1,0 0,-1 0,-1 1,-1 1,7 20,-5-8,-1 0,12 66,-26-152,2 1,3-1,2 1,2 0,2 0,3 0,2 1,2 0,40-93,-49 133,1 1,0 0,1 0,0 0,0 1,1 0,16-15,-20 21,1 0,0 1,0 0,1 0,-1 0,1 0,-1 1,1 0,0 0,0 1,0-1,0 1,0 0,0 1,0 0,0 0,0 0,9 2,5 2,-1 1,1 0,0 2,-1 0,-1 1,1 1,18 13,118 87,-135-94,115 96,-6 5,142 164,-247-255</inkml:trace>
</inkml:ink>
</file>

<file path=ppt/ink/ink1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51:10.357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323 16,'-56'-8,"52"6,0 1,-1-1,0 1,1 0,-1 1,0-1,1 1,-1 0,0 0,1 1,-1-1,0 1,1 0,-1 0,1 1,-1-1,1 1,0 0,0 0,-1 0,-4 5,-4 4,1 1,0 0,1 1,0 1,1 0,0 0,2 1,-8 16,4-5,1 0,1 1,1 1,-4 27,12-49,-1 0,2 0,-1 0,1 0,0-1,0 1,0 0,1 0,0 0,3 8,-3-12,0 1,0-1,0 0,1 0,-1 0,1 0,0 0,0 0,-1 0,1 0,0-1,0 1,0-1,1 0,-1 1,0-1,1 0,-1 0,0-1,1 1,-1 0,1-1,-1 1,1-1,-1 0,4 0,20 0,-1-1,1-1,0-2,-1 0,0-2,0 0,-1-2,0-1,27-13,-15 4,-1-1,-1-2,-1-2,-1-1,33-32,-58 51,-2-1,1 0,0 0,-1-1,0 1,-1-1,7-12,-11 14,-4 10,-6 16,9-14,1 0,0 0,0 0,1 0,0 0,0 0,1 0,0 0,0-1,0 1,1-1,0 1,1-1,-1 0,1 0,6 8,10 9,0 0,34 29,-34-34,133 107,-119-89,-27-26,3 1</inkml:trace>
</inkml:ink>
</file>

<file path=ppt/ink/ink1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51:11.420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0 0</inkml:trace>
</inkml:ink>
</file>

<file path=ppt/ink/ink1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51:12.250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1471 22,'-53'-19,"44"18,0 0,0 1,0 0,0 0,1 1,-1 1,0-1,0 1,1 0,-1 1,1 0,-1 1,1 0,0 0,-10 7,-11 10,1 1,-40 41,35-32,-504 517,-1 0,502-515</inkml:trace>
</inkml:ink>
</file>

<file path=ppt/ink/ink1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51:12.662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37,'0'-1,"0"-1,0 1,0-1,0 1,0-1,0 1,1 0,-1-1,0 1,1-1,-1 1,1 0,-1-1,1 1,0 0,0 0,-1-1,1 1,0 0,0 0,0 0,0 0,0 0,2-1,0 1,-1 1,0-1,0 1,0-1,1 1,-1 0,0 0,0 0,1 0,-1 0,0 0,0 1,1-1,1 2,10 2,-1 2,0-1,22 15,-33-19,404 278,-376-257,100 67,-112-78,1 0,0-2,1 0,0-2,26 7,-23-9</inkml:trace>
</inkml:ink>
</file>

<file path=ppt/ink/ink1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51:13.112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0,'7'151,"26"154,-2-43,-4 17,-24-235</inkml:trace>
</inkml:ink>
</file>

<file path=ppt/ink/ink1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51:13.892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0 219,'1'-1,"-1"-1,1 1,-1 0,1 0,-1 0,1 0,0 0,0 0,-1 0,1 0,0 0,0 0,0 0,0 0,0 1,0-1,0 0,1 1,-1-1,0 1,0-1,2 1,32-12,-31 11,225-74,-70 21,-89 35,-39 11,40-15,-56 17</inkml:trace>
</inkml:ink>
</file>

<file path=ppt/ink/ink1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51:21.361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51 232,'2'-61,"0"35,-2 0,0 0,-8-49,-1 58,2 29,-2 36,9-43,-14 114,6 1,8 130,1-227,0 0,2 0,0 0,12 40,-13-56,0 0,1-1,0 1,0-1,1 1,0-1,0 0,0-1,1 1,-1-1,1 1,1-2,-1 1,1 0,0-1,0 0,0-1,0 1,12 3,5 0,1-1,0-1,0-1,37 0,104-5,-91-2,9-1,-1-3,141-33,5-3,67-16,-256 47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11:26.348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281 19,'-56'-2,"36"0,1 1,0 1,-1 1,1 1,-28 5,42-5,0 1,0 0,0 0,0 0,1 1,-1-1,1 1,0 0,0 0,1 0,-1 1,1-1,0 1,0 0,0 0,1 0,0 0,0 1,0-1,0 1,1-1,-1 11,1-13,1 0,-1 1,1-1,0 0,-1 0,1 0,1 0,-1 0,0 1,1-1,0 0,0 0,0 0,0 0,0 0,0-1,1 1,0 0,-1-1,1 1,0-1,0 1,0-1,1 0,-1 0,0 0,1 0,0 0,-1 0,1-1,0 1,0-1,0 0,0 0,0 0,0 0,0-1,0 1,0-1,6 0,-2 0,-1-1,1 0,-1-1,0 1,0-1,1-1,-1 1,0-1,-1 0,1 0,8-7,57-48,-60 47,31-33,-35 35,0 0,1 0,0 1,1 0,0 0,0 1,1 0,11-5,-18 11,-1 1,1-1,0 1,0 0,0 0,-1 0,1 0,0 0,0 1,-1-1,1 1,0 0,-1 0,1 0,-1 0,1 0,-1 1,1-1,-1 1,0 0,0-1,1 1,-1 0,-1 0,1 0,0 1,0-1,-1 0,1 1,-1-1,2 5,5 12</inkml:trace>
</inkml:ink>
</file>

<file path=ppt/ink/ink1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51:21.777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727 1,'-4'0,"-6"0,-5 0,-5 0,-3 0,-6 0,-7 0,-10 4,-14 6,-14 1,-8 3,-6 0,-1 0,5 4,17-3</inkml:trace>
</inkml:ink>
</file>

<file path=ppt/ink/ink1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51:22.248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1578 1,'-4'0,"-6"0,-9 0,-11 4,-17 6,-13 1,-14 3,-7 4,-32 11,-32 9,-25 16,-9 2,4-3,20-7,22-7,26-6,31-8</inkml:trace>
</inkml:ink>
</file>

<file path=ppt/ink/ink1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51:23.130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1,'23'1,"0"1,0 1,-1 1,1 2,-1 0,34 14,2 6,62 36,10 14,-3 6,216 180,-333-253,-6-6,1 1,-1-1,1 1,-1 0,0 0,0 1,-1-1,1 1,-1-1,0 1,-1 0,1 1,-1-1,4 11,-6-15,0 0,0-1,0 1,0 0,-1 0,1 0,0-1,0 1,0 0,-1 0,1-1,0 1,-1 0,1-1,-1 1,1 0,-1-1,1 1,-1 0,1-1,-1 1,0-1,1 1,-1-1,0 0,1 1,-1-1,0 0,0 1,-30 0,21-3,1 0,-1 0,1-1,-10-5,8 1,0 1,1-2,0 0,1 0,-1-1,2 0,-1 0,1-1,1 0,0 0,-10-20,2 0,1-1,2-1,-10-36,13 35,-10-60,18 85,0 0,1-1,-1 1,2 0,-1 0,1 0,0 0,1-1,0 1,0 1,1-1,0 0,5-10,-4 14,-1 1,1-1,0 1,0 0,1 0,-1 0,1 0,-1 1,1 0,0 0,0 0,0 1,0-1,0 1,1 0,-1 1,0-1,0 1,9 1,10-1,-1 2,47 8,-22 3,-1 1,0 2,-1 2,71 39,161 117,-197-121,-17-13,-2 3,-1 2,82 81,-119-98</inkml:trace>
</inkml:ink>
</file>

<file path=ppt/ink/ink1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51:24.447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138 1145,'32'-28,"2"2,1 0,1 3,45-23,14-9,-67 37,173-114,-168 107,-1-1,-2-2,49-54,-74 75,0 0,0 0,-1 0,0-1,0 0,-1 1,4-15,-6 20,-1 1,1-1,-1 1,0-1,0 1,0-1,0 1,0-1,0 1,-1 0,1-1,0 1,-1-1,1 1,-1-1,1 1,-1 0,0-1,1 1,-2-1,0 0,0 1,0 0,0 0,1 0,-1 0,0 0,0 1,0-1,0 1,-1-1,1 1,0 0,0 0,0 0,0 0,0 0,0 0,-4 1,-24 6,1 2,1 0,0 2,0 1,1 1,-26 17,36-21,-50 29,1 2,2 4,-94 82,133-104,0 2,2 2,1 0,1 1,1 0,1 2,2 1,0 0,3 1,-18 51,28-70,1 1,1-1,0 0,1 1,0 0,1-1,0 1,1-1,4 23,-3-28,0 0,1 0,-1 0,2-1,-1 1,1-1,-1 0,2 0,-1 0,1-1,0 0,0 1,0-2,1 1,-1-1,1 1,1-2,9 6,6 1,1-2,0-1,0 0,0-2,1-1,30 2,9-2,78-7,-72-4,1-2,-1-4,-1-3,124-45,-59 6,171-97,-246 120,-1-4,-2-1,-1-3,91-90,-115 98,-2-1,-1-1,-2-1,-1-2,-2 0,-2-1,-1-2,21-66,-27 64,-2 0,-2-1,5-63,-13 88,0 0,-1 0,-1-1,0 1,-2 0,0 0,-1 0,-1 1,0-1,-16-31,18 43,-1 1,0-1,-1 1,1-1,-1 1,0 0,-1 1,1 0,-1-1,0 2,0-1,0 1,0 0,0 0,-1 0,1 1,-1 0,0 0,-7 0,-5 0,0 0,0 2,0 0,1 1,-36 7,49-8,1 1,0 1,-1-1,1 1,0-1,0 1,0 0,0 1,1-1,-1 1,1 0,-1-1,1 1,0 1,0-1,-3 5,1-1,1 0,1 0,-1 0,1 1,0-1,1 1,0 0,-2 12,2-4,1 1,1-1,0 0,1 1,0-1,2 0,0 0,7 24,-3-24,1 0,0-1,1 1,1-2,0 1,1-2,1 1,0-1,1-1,26 20,3-2,1-2,68 33,142 43,-126-56,-121-45,5 1,1 1,-1 0,0 1,19 13,-28-18,0 1,-1-1,1 1,0-1,-1 1,1 0,-1-1,0 1,0 0,1 0,-1 0,0 0,-1 0,1 0,0 1,-1-1,1 0,-1 0,1 0,-1 1,0-1,0 0,0 0,0 1,-1-1,1 0,-1 0,1 0,-1 1,0-1,0 0,0 0,-1 3,-43 72,-34 66,70-123,0 0,2 0,1 1,0-1,-3 32,8-48,0 0,1 1,0-1,0 0,0 1,1-1,0 0,-1 1,1-1,1 0,-1 0,3 5,-2-6,-1-1,1 1,0-1,0 0,0 0,0 0,1 0,-1 0,0-1,1 1,-1-1,1 1,0-1,-1 0,1 0,0 0,0 0,3 0,25 3</inkml:trace>
</inkml:ink>
</file>

<file path=ppt/ink/ink1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51:25.545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1462 1,'-37'2,"0"3,0 0,-66 21,52-13,-13 5,0 2,2 3,0 3,2 3,-94 61,80-39,3 3,2 3,-106 114,114-106,3 3,3 2,-87 147,137-209,2-1,-1 1,1 0,0 0,1 0,-3 16,5-22,0-1,0 1,0-1,0 1,0-1,0 1,1-1,-1 1,0-1,1 0,-1 1,1-1,0 0,-1 1,1-1,0 0,0 0,1 2,0-2,0 0,0 1,0-1,0 0,0 0,0-1,0 1,0 0,0-1,1 1,-1-1,0 0,0 0,1 0,3 0,9-2,0 1,0-2,-1 0,1-1,-1-1,22-9,82-48,-68 33,-15 11,329-198,-324 189,-2-2,-2-1,0-2,-2-2,-2-1,50-70,-59 66,-1-1,-3 0,-1-2,20-69,-36 105,-1-1,2 1,-1 0,1 0,0 0,0 0,5-7,-7 13,0-1,-1 0,1 0,0 1,0-1,0 0,-1 1,1-1,0 1,0-1,0 1,0-1,0 1,0 0,0 0,0-1,0 1,0 0,0 0,2 0,-1 1,0-1,0 1,0 0,-1 0,1-1,0 1,-1 1,1-1,0 0,-1 0,0 1,1-1,-1 1,0-1,2 3,14 22,0 1,-2 0,16 43,-5-11,45 103,-7 3,-7 3,61 305,-76-217,18 496,-60-734,3 35,-3 0,-2-1,-2 1,-18 83,20-129,0 0,0-1,0 0,-1 1,0-1,0 0,-1-1,-6 10,8-14,1 0,-1 1,1-1,-1 0,1 0,-1 0,0 0,0 0,1 0,-1 0,0-1,0 1,0-1,0 0,0 1,0-1,0 0,0 0,0 0,1 0,-1 0,0-1,0 1,0 0,0-1,0 0,0 1,0-1,1 0,-1 0,0 0,1 0,-3-2,-8-6,0 0,0-2,1 1,1-1,0-1,0 0,1-1,-11-19,-56-119,62 119,-19-41,3-1,4-2,-27-124,45 157,2 1,2-1,2 0,2-1,1 1,3 0,1 1,15-59,-3 47,1 1,3 1,2 1,33-52,131-177,-132 204,-27 34,-1-2,-2 0,33-82,-36 77,-12 33</inkml:trace>
</inkml:ink>
</file>

<file path=ppt/ink/ink1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51:26.043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22,'0'-5,"0"-5,0 3,5 8,1 6,-1 8,0 9,2 5,5 10,0 8,2 3,3-1,-1-2,-3-3,-5-10</inkml:trace>
</inkml:ink>
</file>

<file path=ppt/ink/ink1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51:26.375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11,'0'-5,"0"-1</inkml:trace>
</inkml:ink>
</file>

<file path=ppt/ink/ink1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51:27.410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23 49,'4'-5,"1"1,0 0,0 0,0 0,1 0,-1 1,1 0,0 0,0 0,0 1,0-1,0 2,0-1,1 1,-1 0,1 0,-1 1,13 0,-11 1,0 0,0 1,0 0,0 1,-1 0,1 0,-1 0,0 1,0 0,0 0,0 1,-1 0,1 0,8 11,2 4,-1 1,-1 0,-1 1,0 1,-2 0,-1 1,-1 0,-1 1,-1-1,5 32,-4-8,-2 0,-2 1,-2 0,-6 75,1-94,-1-1,-1 1,-2-1,-1 0,-1-1,-2 0,-1 0,-1-1,-1 0,-18 26,17-41,14-12,0-1,0 1,0-1,0 1,0-1,0 1,0-1,0 1,0 0,0-1,1 1,-1-1,0 1,0-1,1 1,-1-1,0 1,1 0,-1-1,0 1,1 0,-1-1,1 1,-1 0,0-1,1 1,-1 0,1 0,-1 0,1-1,0 1,27-17,0 1,2 2,-1 1,2 1,0 1,0 2,1 1,0 2,0 1,0 1,1 2,51 2,-70 1,1 1,0 0,-1 1,1 0,-1 1,0 1,0 0,-1 1,0 0,0 1,0 1,15 11,-13-6,-1 0,-1 1,0 0,-1 1,0 0,-2 1,0 0,13 27,-6 1,-1 0,-2 1,-3 0,-1 1,-3 0,4 94,-11-70,-4 0,-2-1,-3 1,-4-1,-42 133,5-65,-123 239,131-296,-4-2,-2-2,-4-2,-71 76,111-138,0 0,-1-1,0 0,-1-1,0 0,0-2,-1 1,0-2,-23 9,27-13,-1 0,1 0,-1-1,1-1,-1 0,0 0,1-1,-1-1,0 0,1-1,-1 0,1 0,-1-1,-14-6,20 5,-1 1,1-1,0 0,0 0,0-1,1 0,-1 0,1 0,0 0,1-1,-1 0,1 0,0 0,1-1,-6-12,-1-9,1 0,-10-47,12 41,-17-72,-9-116,28 155,2 1,3-1,9-67,-5 110,0 0,2 0,1 0,1 1,0 0,2 1,20-35,-11 28,1 0,1 2,2 0,43-39,0 11,2 4,3 3,113-58,67-19,-152 80</inkml:trace>
</inkml:ink>
</file>

<file path=ppt/ink/ink1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51:28.611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1107 1270,'-6'1,"0"0,0 0,0 0,0 1,0 0,0 0,0 1,-6 3,-14 6,-88 35,3 4,-174 110,215-114,3 2,1 4,3 3,-101 114,159-164,-47 64,48-65,1 0,1 1,-1-1,1 1,0-1,0 1,0 0,1 0,0-1,0 1,0 12,1-16,1 0,-1 0,1 0,0 0,0 1,0-1,0 0,0 0,0 0,0-1,1 1,-1 0,1 0,-1-1,1 1,0-1,-1 1,1-1,0 0,0 0,0 1,0-1,0-1,0 1,0 0,1 0,-1-1,0 0,0 1,4-1,8 2,1-1,-1-1,23-1,-36 1,57-6,-1-3,0-2,56-19,163-69,-214 74,-2-3,81-51,-116 63,-1-1,0-2,-2 0,0-1,-1-1,-1-1,32-47,-45 57,0-1,-1 0,-1-1,1 1,-2-1,0 0,-1 0,3-23,-4-4,-4-67,-1 0,3 106,-1 1,1-1,0 0,1 1,-1-1,0 1,0-1,1 0,-1 1,1-1,-1 1,1-1,0 1,0-1,0 1,-1 0,1-1,2-1,-2 3,0-1,0 1,0-1,0 1,0 0,1 0,-1-1,0 1,0 0,0 0,0 0,0 0,0 0,0 0,1 1,-1-1,0 0,0 0,0 1,2 0,7 4,0 1,-1 0,0 1,13 11,-3-3,113 70,4-5,244 103,-357-173,66 26,-81-34,-1 0,1 0,-1 0,1-1,0 0,-1-1,1 0,0 0,10-2,-15 1,0 0,0 0,-1 0,1-1,-1 1,1-1,-1 0,1 1,-1-1,0 0,0-1,0 1,0 0,-1 0,1-1,0 1,-1-1,0 0,0 1,1-1,-1 0,0-4,3-8,0-1,2-30,-5 38,17-198,-14-372,-9 506,-3-1,-3 2,-26-94,29 140,0-1,-2 2,0 0,-2 0,-1 1,0 0,-2 1,-1 1,0 0,-1 1,-2 1,-29-25,37 36,1 1,-1 1,0 0,-1 0,1 1,-1 0,-17-4,27 9,-1-1,1 0,-1 1,1-1,-1 1,1 0,-1 0,1 0,-1 0,1 0,-1 1,1-1,0 1,-1-1,1 1,0 0,-1 0,1 0,0 0,0 1,0-1,0 1,0-1,0 1,0 0,0-1,1 1,-1 0,1 0,-1 0,1 0,0 1,0-1,0 0,0 0,0 1,0-1,1 1,-1-1,1 0,-1 1,1-1,0 5,-1 22,2-1,0 1,2-1,1 1,2-1,0 0,2 0,1-1,24 52,5-6,3-1,60 79,-53-85,89 94,-112-135,0-1,2-1,0-2,2 0,0-2,44 21,-52-32,1 0,0-2,0-1,1 0,-1-2,1 0,26-1,-4-2,-1-3,75-13,-111 15,0-1,-1 0,1 0,-1 0,0-1,0 0,0-1,0 1,0-1,-1-1,1 1,-1-1,-1 0,1 0,-1-1,1 0,-2 0,9-13,3-10</inkml:trace>
</inkml:ink>
</file>

<file path=ppt/ink/ink1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51:29.129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1 348,'4'-1,"-1"0,1 0,0-1,-1 1,1-1,-1 0,1 1,-1-1,5-5,19-8,236-59,-92 29,40-18,171-48,-341 97,-28 8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11:27.546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95,'20'1,"1"1,-1 2,1 0,-1 1,0 1,-1 0,1 2,-1 0,-1 2,0 0,0 1,25 20,1 5,-1 2,-2 1,48 61,-52-42,-36-112,-3 6,-2-20,3 0,9-79,-7 137,0 1,1 0,0 0,7-16,-8 24,-1-1,1 1,-1 0,1-1,0 1,0 0,0-1,0 1,0 0,0 0,0 0,0 0,0 0,0 0,1 0,-1 0,0 0,1 1,-1-1,0 1,1-1,-1 1,1-1,-1 1,1 0,-1-1,1 1,-1 0,1 0,-1 0,1 0,0 1,-1-1,1 0,-1 1,1-1,1 2,21 10,-1 2,-1 1,-1 1,0 0,-1 2,21 22,-12-12,-1-3,-1 2,-1 0,-2 2,-1 1,-1 1,-1 1,-2 1,16 38,-35-70,0 0,1 0,-1 0,0 0,1 0,-1 0,1 0,-1 0,1 0,-1 0,1 0,0 0,-1-1,1 1,0 0,0 0,-1-1,1 1,0 0,0-1,0 1,2 0,-3-1,1-1,0 1,0-1,-1 1,1-1,0 1,0-1,-1 1,1-1,-1 1,1-1,-1 0,1 0,-1 1,1-1,-1 0,1 0,-1 1,0-1,1 0,-1-1,15-56,-14 52,8-44,1-12,4 0,27-78,-40 138,-1-1,1 1,0-1,0 1,0 0,0 0,0 0,0-1,1 1,-1 0,1 1,0-1,-1 0,1 0,0 1,0-1,0 1,0-1,0 1,1 0,-1 0,0 0,0 0,1 1,-1-1,1 0,-1 1,1 0,-1-1,1 1,-1 0,0 0,1 1,-1-1,1 0,-1 1,1 0,-1-1,0 1,1 0,-1 0,4 3,9 5,1 0,-2 2,1 0,22 24,-22-22,334 331,-334-327</inkml:trace>
</inkml:ink>
</file>

<file path=ppt/ink/ink1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51:29.858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0,'0'4,"0"6,4 6,1 3,1 4,-2 2,-1-4</inkml:trace>
</inkml:ink>
</file>

<file path=ppt/ink/ink1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51:30.201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10,'0'-4,"0"-2</inkml:trace>
</inkml:ink>
</file>

<file path=ppt/ink/ink1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51:31.328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77 361,'-2'1,"-1"0,1-1,-1 2,1-1,-1 0,1 0,-1 1,1-1,0 1,0 0,0 0,0 0,0 0,1 0,-1 0,0 0,-2 5,-21 44,22-43,1 0,0 0,1 0,0 1,0-1,1 0,0 1,0-1,1 0,0 0,0 1,4 12,-2-15,-1 0,1-1,0 1,1-1,-1 0,1 0,0 0,0 0,1-1,-1 1,1-1,0 0,0-1,0 1,1-1,-1 0,10 3,31 13,1-2,1-3,0-1,1-3,0-2,0-2,1-2,66-3,-112-1,0 0,-1-1,1 1,-1-1,1 0,-1 0,1 0,-1 0,1 0,-1-1,0 0,0 1,0-1,0 0,0-1,0 1,0 0,3-5,-5 5,0-1,0 1,-1 0,1-1,0 1,-1-1,0 1,0-1,0 1,0 0,0-1,0 1,0-1,-1 1,1-1,-1 1,0 0,0-1,0 1,0 0,0 0,0 0,-1 0,1 0,-1 0,1 0,-1 0,-2-1,-26-30,-1 2,-57-44,52 47,2-2,-43-47,75 75,0 1,1-1,-1 1,1-1,-1 0,1 0,0 1,-1-1,1 0,0 0,0 0,1 0,-1 0,0-1,1 1,-1 0,1 0,0 0,0-1,0 1,0 0,0 0,0-1,0 1,1 0,-1 0,1 0,0 0,1-4,0 4,1 0,-1 1,0-1,1 1,-1-1,1 1,-1 0,1 0,0 0,0 0,-1 1,1-1,0 1,0-1,0 1,0 0,0 0,-1 1,1-1,0 0,0 1,4 1,20 6,0 0,-1 2,0 1,-1 1,-1 1,0 1,0 1,38 33,-26-16,-2 1,-1 1,-2 2,37 55,-44-52,32 72,-48-94,-1 0,0 1,-1 0,5 26,-4-126,4-1,4 2,25-84,-19 88,2 2,4 0,57-111,-80 179,0 0,0 1,0 0,1 0,0 0,1 0,-1 0,1 1,0 0,0 1,1-1,-1 1,1 0,0 1,0 0,0 0,0 0,1 1,-1 0,1 0,0 1,-1 0,1 0,0 1,0 0,-1 1,1-1,0 2,-1-1,1 1,-1 0,1 0,-1 1,0 0,0 0,0 1,0 0,6 5,28 20,-1 3,-1 1,-2 1,-2 2,-1 2,36 52,-29-29,-2 2,-4 2,46 112,-72-154</inkml:trace>
</inkml:ink>
</file>

<file path=ppt/ink/ink1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51:32.707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258 965,'-7'1,"0"1,0-1,0 1,1 0,-1 1,1-1,-1 1,1 1,0-1,0 1,1 0,-1 0,1 1,0 0,-7 8,-6 7,0 1,-22 36,28-37,1 1,0 0,2 1,-10 33,15-42,1 0,0 1,1 0,0 0,1-1,1 1,0 0,5 26,-5-36,2-1,-1 1,0-1,1 1,-1-1,1 0,0 0,0 0,1 0,-1 0,0 0,1-1,0 1,0-1,0 0,0 0,0 0,0 0,0 0,0-1,1 1,-1-1,1 0,-1 0,1 0,5 0,9 2,1-2,0 0,35-3,-41 1,30-2,1-2,-1-2,-1-2,48-16,-72 19,0 0,-1-1,0-1,0-1,-1-1,0 0,0-1,-1 0,-1-1,0-1,-1-1,14-16,-23 24,0-1,0 1,0-1,-1 0,0 0,0 0,-1 0,0-1,0 1,0 0,-1-1,-1 0,1 1,-1-1,0 1,-1-1,0 0,0 1,0-1,-5-10,3 9,-2 0,1 0,-1 0,-1 0,1 1,-1 0,-1 1,1-1,-2 1,1 0,-1 1,0 0,0 0,-17-9,-5 1,-1 0,-1 3,0 0,0 2,-1 2,0 0,0 3,-58-2,208-31,75-24,-4-8,303-158,-290 109,-178 102,-2 0,1-1,-2-1,0-2,-1 0,21-29,-36 44,0-1,-1 0,1 0,-1 0,-1 0,1-1,-1 1,0-1,0 1,-1-1,0 0,0 0,0 0,-1 1,0-1,-1 0,1 0,-4-12,2 13,0 1,-1-1,0 1,0 0,0 0,-1 0,0 0,0 1,0-1,0 1,-1 0,0 0,1 1,-1-1,-1 1,1 0,0 1,-1-1,1 1,-1 0,-8-2,-11-1,1 0,-1 1,0 2,0 0,0 2,0 1,0 1,-36 7,52-6,1 0,0 0,1 1,-1 0,1 0,-1 1,1 0,0 0,1 1,0 0,0 0,0 0,0 1,1 0,0 0,1 0,-1 1,1-1,1 1,0 0,0 0,-2 10,-1 4,1 0,1 0,1 1,1-1,1 1,1-1,4 34,2-25,0-1,2 0,1 0,2-1,1 0,16 29,107 161,-47-83,-37-44,-4 3,-4 1,-5 3,-4 0,-4 3,-4 0,-5 1,10 141,-28-38,-3-181</inkml:trace>
</inkml:ink>
</file>

<file path=ppt/ink/ink1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51:33.216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0 181,'4'-1,"-1"-1,0 1,1-1,-1 0,0 1,0-1,0-1,-1 1,4-3,13-10,15 0,0 2,0 1,66-14,-55 15,77-29,-89 26,-3 1</inkml:trace>
</inkml:ink>
</file>

<file path=ppt/ink/ink1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51:33.926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454 59,'0'-2,"0"0,0 0,0-1,0 1,0 0,0-1,-1 1,1 0,-1 0,0 0,0-1,0 1,0 0,0 0,0 0,0 0,-1 1,1-1,-1 0,1 1,-1-1,0 0,1 1,-1 0,0-1,0 1,0 0,0 0,0 0,0 0,-1 1,1-1,0 1,0-1,-1 1,1 0,0-1,0 1,-1 0,1 1,-4 0,-3 0,1 0,0 1,0 0,-1 0,1 1,1 1,-1-1,0 1,1 0,-10 8,-13 13,1 2,2 1,1 1,1 1,-25 40,34-46,2 1,0 0,2 1,1 1,1 0,1 0,-9 53,17-71,0 0,0-1,1 1,0 0,1 0,0 0,1 0,0-1,0 1,0-1,1 1,1-1,6 13,-3-11,0 0,0-1,1 0,0 0,1-1,0 0,0 0,1-1,11 6,14 6,0-3,1-1,1-1,1-2,42 7,8 0,0-4,1-4,1-3,-1-5,177-16,-185-3,-56 8</inkml:trace>
</inkml:ink>
</file>

<file path=ppt/ink/ink1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51:34.441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1 0</inkml:trace>
</inkml:ink>
</file>

<file path=ppt/ink/ink1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51:35.732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0 407,'24'37,"-11"-11,7 6,230 390,-181-291,72 185,-140-311,1-1,0 1,0 0,0-1,-1 1,0 0,0 0,0 0,0 0,-1 0,0 0,0 0,-1 8,1-13,0 0,0 0,0 1,-1-1,1 0,0 0,0 1,0-1,0 0,0 0,0 1,-1-1,1 0,0 0,0 0,0 0,-1 1,1-1,0 0,0 0,-1 0,1 0,0 0,0 0,-1 1,1-1,0 0,0 0,-1 0,1 0,0 0,0 0,-1 0,1 0,0 0,0 0,-1 0,1 0,0-1,0 1,-1 0,1 0,0 0,0 0,-1 0,1 0,0-1,-16-13,-11-23,4-1,2-1,2 0,-18-51,-30-131,49 144,2 0,-5-87,18 124,2 1,1-1,3 0,1 0,2 1,11-42,-11 62,1 1,0 0,2 1,0-1,1 1,0 1,1 0,1 1,1 0,0 1,1 0,0 1,1 0,1 1,0 1,25-13,-20 13,2 1,-1 1,1 1,0 1,1 1,0 1,0 2,0 0,0 1,1 1,-1 2,43 5,-50-3,-1 1,1 1,-1 0,0 1,-1 1,1 0,-1 1,-1 0,1 2,-1 0,-1 0,0 1,-1 1,0 0,0 1,-2 0,1 0,-2 1,10 19,-10-16,-2-1,0 1,0 0,-2 0,0 1,-1 0,-1 0,-1 0,0 0,-2 0,0 0,-1 0,0 0,-2 0,0 0,-1 0,-11 32,5-28,-1 0,0 0,-2-1,-1-1,0 0,-1 0,-1-2,-1 0,-1-1,0-1,-1 0,-1-2,0 0,-1-1,0-1,-1-1,-32 11,52-21,-1 1,1-1,-1-1,0 1,1 0,-1-1,1 1,-1-1,0 0,0 0,1 0,-1 0,0 0,1-1,-1 1,1-1,-1 1,0-1,-2-1,5 1,0 1,0-1,0 1,0 0,0-1,1 1,-1-1,0 1,0-1,0 1,0 0,0-1,1 1,-1 0,0-1,0 1,1 0,-1-1,0 1,1 0,-1-1,0 1,1 0,-1 0,0 0,1-1,-1 1,0 0,1 0,-1 0,1 0,-1 0,1-1,-1 1,0 0,1 0,-1 0,1 0,18-4,0 0,0 2,-1 0,1 1,0 1,0 1,35 6,-41-4,-1 1,0 0,0 1,0 0,0 1,-1 0,0 1,0 0,-1 1,19 17,3 7,-2 1,46 65,-64-80,0 0,-2 2,0-1,-1 1,-1 0,-1 1,8 38,-14-55,0 0,0 0,-1 1,1-1,-1 0,0 0,-1 0,1 1,-1-1,0 0,0 0,0 0,0 0,-1 0,1 0,-1 0,0-1,0 1,-1-1,1 1,-1-1,0 0,0 0,0 0,-5 4,-1-2,0 0,0-1,-1-1,1 1,-1-1,0-1,0 0,0 0,-16 0,-124 19,55-6,90-14,1-1,-1 0,0 0,0 0,0 0,0-1,0 0,-7-2,-6-5</inkml:trace>
</inkml:ink>
</file>

<file path=ppt/ink/ink1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51:37.947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1101 1,'-35'1,"-1"2,1 1,-63 17,-99 44,118-33,2 3,1 3,2 4,2 3,-71 59,126-90,0 1,2 1,-1 1,2 0,1 1,0 0,1 1,1 0,1 1,0 0,-6 23,13-34,0 0,1 0,0 0,0 0,1 1,0-1,1 0,0 1,0-1,1 1,1-1,-1 0,1 0,1 0,0 0,0 0,1 0,0-1,0 1,1-1,0 0,1-1,-1 1,1-1,1 0,0-1,0 1,10 6,-1-2,1-1,0-1,0-1,1 0,0-1,0-1,38 7,-25-8,0-1,0-2,1-1,36-4,-64 3,1-1,-1 0,1-1,-1 1,1-1,-1 1,0-1,0-1,0 1,0 0,0-1,-1 0,1 0,-1 0,0 0,1-1,-1 1,-1-1,1 0,2-5,5-10,-1 0,0-1,7-26,5-12,24-40,111-178,-155 274,0 0,0 1,0-1,1 0,-1 1,0-1,1 1,-1-1,1 1,0 0,-1 0,1-1,0 1,0 0,-1 0,1 1,4-2,-5 2,0 0,0 0,0 1,0-1,1 0,-1 0,0 1,0-1,0 1,0-1,0 1,0 0,-1-1,1 1,0 0,0 0,0-1,-1 1,1 0,0 0,-1 0,1 0,0 1,4 8,-1 0,0 0,-1 0,0 0,1 13,192 902,-168-800,-18-87</inkml:trace>
</inkml:ink>
</file>

<file path=ppt/ink/ink1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51:38.666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1 281,'7'1,"1"0,0 0,-1 1,1 0,-1 0,1 1,-1 0,0 0,0 1,0 0,-1 0,1 1,-1-1,9 10,10 11,-2 0,22 30,-20-23,-5-10,-1 2,-1 1,-1 0,-1 1,-2 1,0 0,12 36,-23-38,-14-32,-16-35,7-3,2-1,2 0,2-1,-10-57,12 28,4 1,1-77,6 146,1 0,0 0,1 0,0 0,0 0,0 0,0 0,1 0,4-8,-5 12,1 0,-1 0,1 0,-1 0,1 1,0-1,0 0,0 1,0 0,0-1,0 1,0 0,0 0,0 0,0 0,1 1,-1-1,0 1,1-1,-1 1,0 0,1 0,-1 0,1 0,-1 0,0 1,4 0,9 2,0 1,-1 0,1 1,-1 1,0 0,0 1,-1 0,21 16,6 7,48 48,-66-56,0 1,-2 1,-1 1,-1 1,-1 1,-1 0,-2 1,0 0,-2 2,-2-1,0 1,9 55,-8-35,-7-33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06:32.415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0 974,'1'-7,"1"1,-1-1,1 1,0 0,6-11,0-3,15-40,-3-2,-2 0,-4-1,12-101,-25 146,5-172,-7 159,-1 1,-1 0,-2 0,-10-36,12 56,-1 1,0-1,0 1,-8-12,11 18,-1 1,0-1,0 0,-1 0,1 1,0-1,-1 1,1 0,-1 0,0 0,0 0,0 0,0 1,0-1,-6-1,8 3,1-1,-1 1,1 0,-1 0,1-1,-1 1,0 0,1 0,-1 0,1 0,-1 0,1 0,-1 0,0 0,1 0,-1 0,1 0,-1 0,1 0,-1 0,1 0,-1 1,0-1,1 0,-1 0,1 1,-1-1,1 0,0 1,-1-1,1 0,-1 1,1-1,0 1,-1-1,1 1,0-1,-1 1,1-1,0 1,0-1,0 1,-1-1,1 1,0-1,0 1,0 0,0-1,0 1,0-1,0 1,0-1,0 1,0 0,0-1,1 1,-1-1,0 1,0-1,0 1,1-1,-1 1,0-1,1 1,-1-1,0 1,2 0,23 35,24 6,1-3,68 42,43 31,-128-85,-1 2,-1 0,-2 2,27 37,-43-50,0 1,-2 0,0 1,-1 0,-1 1,-1 0,-1 0,-1 1,4 30,-4-9,-2 0,-2 0,-7 82,0-104,-1-5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11:28.374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109 404,'3'-1,"-1"0,1 0,-1 0,1-1,-1 1,0-1,0 0,1 0,-1 0,0 0,-1 0,4-4,4-3,191-170,-194 174,-1 0,0-1,0 1,0-1,-1 0,0 0,0 0,0-1,-1 1,0-1,0 0,-1 0,3-11,-4 14,-1 1,0 0,0 0,-1 0,1-1,-1 1,1 0,-1 0,0 0,0 0,0 0,-1 0,1 0,-1 1,1-1,-1 0,0 1,0-1,0 1,0 0,-1 0,1-1,-1 2,1-1,-1 0,0 0,0 1,1 0,-1-1,0 1,0 0,-1 0,-3 0,-6-3,-1 2,1-1,-1 2,1-1,-1 2,0 0,0 1,1 0,-1 1,0 0,1 1,0 1,-24 10,29-11,0 1,0 0,0 0,1 1,-1 0,1 0,0 1,1 0,0 0,0 0,0 1,0 0,1 0,0 1,1-1,0 1,0 0,1 0,-1 0,2 1,-1-1,-1 13,2-1,1 1,1 0,0 0,2 0,0-1,1 1,2-1,0 0,1 0,1 0,0-1,2 0,0 0,1-1,16 22,-19-29,1 0,0 0,0-1,1 0,0-1,1 0,0 0,0-1,1 0,0-1,1 0,-1-1,1 0,0-1,1 0,-1-1,1 0,0-1,17 2,16-2,0-1,1-3,-1-2,0-1,-1-3,1-1,58-20,301-128,-382 147,67-31,192-76,-228 97</inkml:trace>
</inkml:ink>
</file>

<file path=ppt/ink/ink1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51:39.477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605 586,'-13'1,"0"0,0 1,1 1,-1 0,1 0,-1 1,-11 6,-82 44,87-43,-19 11,0 2,2 2,-56 51,71-57,1 1,1 1,1 0,1 2,0 0,-21 46,36-65,-1 0,2 0,-1 0,1 0,-1 1,1-1,1 1,-1-1,1 1,0-1,0 0,1 1,0-1,-1 1,2-1,-1 0,1 1,0-1,0 0,0 0,1 0,-1-1,1 1,0-1,1 1,-1-1,1 0,6 6,8 5,1-1,0-1,1 0,0-1,30 12,8 3,0-3,2-3,0-2,2-3,0-2,104 9,-163-23,1 1,-1-1,0 0,1 0,-1 0,0 0,1-1,-1 1,0-1,1 0,-1 0,0 0,0-1,0 1,0-1,0 1,0-1,-1 0,1 0,0 0,-1-1,1 1,-1-1,0 1,0-1,0 0,0 0,2-5,-1-4,0 0,0 0,-1-1,-1 1,0 0,-2-20,1 28,-4-82,-5 1,-3 1,-41-148,34 163,-4 1,-2 0,-3 2,-46-78,47 101,-1 0,-3 2,-1 2,-1 1,-3 1,-70-57,92 83,-4-4,27 29,85 111,-5 3,106 207,-133-222,-4-10,72 180,-121-254</inkml:trace>
</inkml:ink>
</file>

<file path=ppt/ink/ink1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51:40.198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0,'5'81,"4"-1,3 1,24 84,-21-101,0 5,122 460,-117-482,-9-33</inkml:trace>
</inkml:ink>
</file>

<file path=ppt/ink/ink1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51:40.812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1 637,'7'-2,"0"1,0-2,0 1,0-1,0 0,0 0,11-9,3 1,202-94,353-114,249-21,-722 213,-82 22</inkml:trace>
</inkml:ink>
</file>

<file path=ppt/ink/ink1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51:41.526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583 0,'0'5,"-1"0,0 0,0 0,0 0,-1 0,1 0,-6 8,-5 17,-38 129,-57 203,-128 750,198-940,-85 236,117-390</inkml:trace>
</inkml:ink>
</file>

<file path=ppt/ink/ink1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51:42.381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480 1,'-7'0,"-1"1,0 1,0 0,0 0,1 0,-1 1,1 0,-11 6,-60 39,53-32,21-13,-219 152,217-149,0 0,0 0,1 1,0 0,0 0,0 1,1-1,0 1,1 0,0 0,0 0,0 1,1-1,-1 14,-1 13,1 1,2 42,2-46,1 39,3-1,3 1,34 132,-34-166,-2 1,2 41,6 36,-9-73,-1 1,-3 58,-1-89,0 11</inkml:trace>
</inkml:ink>
</file>

<file path=ppt/ink/ink1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51:42.980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86,'4'0,"6"0,6-5,-1-5,2-1,2-3,3 1,1 3,-3-2,-5 2</inkml:trace>
</inkml:ink>
</file>

<file path=ppt/ink/ink1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51:44.773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466 11,'-8'0,"-4"-5,-3 0,0 8,-5 13,-4 11,-6 15,-7 26,-9 26,-11 24,-12 16,-3 12,11-18</inkml:trace>
</inkml:ink>
</file>

<file path=ppt/ink/ink1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51:45.248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21,'1'-1,"0"-1,-1 1,1 0,0 0,0 0,0 0,0 0,1 0,-1 0,0 0,0 0,1 0,-1 1,0-1,1 1,-1-1,0 1,1-1,-1 1,1 0,-1-1,1 1,-1 0,2 0,40-3,-11 7,0 2,-1 1,1 1,33 15,22 5,461 105,-455-111,-60-13</inkml:trace>
</inkml:ink>
</file>

<file path=ppt/ink/ink1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51:45.781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371 0,'-2'1,"-1"-1,0 0,0 1,1 0,-1-1,0 1,1 0,-1 0,1 1,-1-1,1 0,-1 1,1 0,0-1,0 1,0 0,0 0,0 0,0 1,1-1,-3 3,-3 7,1 0,0 0,-5 16,1-3,-93 249,15-31,8-32,73-194</inkml:trace>
</inkml:ink>
</file>

<file path=ppt/ink/ink1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51:46.192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1,'9'0,"11"4,10 2,10 8,10 6,5 4,6 6,2-1,-2-3,-3 0,-2-1,-2-4,-2-2,-10-4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11:29.984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455 0,'-7'2,"-1"0,1 1,0 0,0 0,0 0,0 1,1 0,0 0,-1 1,-7 7,-6 4,-15 9,2 1,1 2,1 2,2 1,1 1,-27 39,41-51,1 0,1 2,0-1,2 2,1-1,0 1,2 1,1-1,0 1,2 0,1 1,0 24,3-40,1 0,0-1,1 1,0-1,0 0,1 1,0-1,1 0,0-1,0 1,0-1,1 1,6 6,-7-9,1 0,0 0,0 0,0 0,0-1,1 0,0 0,0 0,0-1,0 0,0 0,1-1,0 1,-1-1,1-1,11 2,-15-3,0 0,0-1,0 1,0-1,0 1,-1-1,1 0,0-1,0 1,0 0,-1-1,1 1,-1-1,1 0,-1 0,0 0,1 0,-1 0,0-1,-1 1,1 0,0-1,-1 0,2-3,5-9,0-1,-2 0,5-18,-6 18,29-106,-22 76,1 0,22-48,-35 91,1 1,0-1,1 1,-1-1,0 1,1-1,-1 1,1 0,0 0,0 0,0 0,0 0,0 0,0 1,0-1,1 1,-1-1,1 1,-1 0,1 0,-1 0,4-1,-1 2,0 1,0-1,0 1,0 0,0 0,0 0,0 0,0 1,0 0,-1 0,8 5,364 219,-80-43,-218-140,157 61,-234-103,8 2,0 0,-1 0,1-1,0 0,14 1,-21-3,1 0,-1 0,1-1,-1 1,0 0,0-1,1 0,-1 0,0 1,0-1,0-1,1 1,-1 0,-1 0,1-1,0 1,0-1,0 0,-1 1,1-1,-1 0,1 0,-1 0,0 0,2-4,8-25,-1 1,-2-2,-1 1,-1-1,3-61,-6 57,5-39,-3 0,-3-1,-11-102,9 178,-9-48,8 46,1 0,-1-1,0 1,0 0,0 0,0-1,0 1,0 0,-1 0,1 0,-1 0,1 1,-1-1,0 0,0 1,-2-3,4 4,0 0,-1 0,1 0,0 0,0 0,0 0,0 0,0 0,0 0,0 0,0 0,-1 0,1 0,0 0,0 0,0 0,0 0,0 0,0 0,0 0,-1 0,1 0,0 0,0 0,0 0,0 0,0 0,0 0,0 0,0 1,0-1,0 0,-1 0,1 0,0 0,0 0,0 0,0 0,0 0,0 0,0 1,0-1,0 0,0 0,0 0,0 0,0 0,0 0,0 0,0 1,0-1,0 0,0 0,0 0,0 0,0 0,0 0,0 0,0 0,0 1,0-1,1 0,3 13,9 14,21 20,3-2,1-2,84 74,-71-70,1 1,18 15,-3 3,96 123,-156-178,1 0,-2 0,1 1,-2-1,1 1,-1 1,5 20,-9-27,-1 0,1 0,-1 0,0-1,0 1,0 0,-1 0,0 0,0-1,-1 1,0 0,0-1,0 0,0 1,-1-1,0 0,0 0,0 0,-6 6,-18 17,-2 0,-53 39,53-44</inkml:trace>
</inkml:ink>
</file>

<file path=ppt/ink/ink1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51:46.773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1 421,'29'-29,"3"2,0 0,1 3,60-34,153-62,-200 99,14-8,66-45,-108 63</inkml:trace>
</inkml:ink>
</file>

<file path=ppt/ink/ink1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51:51.309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267 588,'-2'-78,"-3"-1,-4 1,-3 0,-38-131,48 203,0 0,-1 0,1 0,-1 0,0 0,0 1,-1-1,-4-5,7 11,0-1,1 0,-1 0,0 1,0-1,0 1,0-1,0 1,1-1,-1 1,0-1,0 1,0 0,0 0,0-1,0 1,-1 0,1 0,0 0,0 0,-2 0,1 1,1 0,-1 0,0 0,0 0,0 0,0 1,1-1,-1 1,1-1,-1 1,1-1,0 1,-1 0,1-1,-1 3,-12 20,2 0,1 1,0 0,-12 50,10-19,-8 73,19-107,0-1,2 1,0 0,2 0,0 0,1-1,2 1,0-1,15 38,-8-34,0 0,2-2,1 1,0-2,2 0,1 0,26 24,46 36,-50-48,-3 1,50 60,-77-82,0 1,-1 0,-1 0,0 1,-1 0,-1 1,0-1,-1 1,-1 0,0 1,3 30,-5-5,-2 50,-1-80,0-1,0 1,-1-1,-1 0,0 0,-1 0,0 0,0-1,-10 17,11-24,-1 1,0 0,0-1,-1 0,1 0,-1 0,1 0,-1-1,0 0,0 0,0 0,0-1,0 1,-1-1,1 0,0-1,-1 1,1-1,-10-1,-10 0,0-1,-45-10,21-1,-78-30,68 19</inkml:trace>
</inkml:ink>
</file>

<file path=ppt/ink/ink1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51:52.192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97,'0'-5,"0"1,0-1,1 0,-1 0,1 1,1-1,-1 0,1 1,-1 0,5-8,-5 11,0 0,0 0,0-1,0 1,0 0,0 0,0 0,1 0,-1 1,0-1,1 0,-1 1,0-1,1 0,-1 1,1 0,-1-1,1 1,-1 0,1 0,-1 0,1 0,-1 0,1 0,-1 0,1 0,-1 1,1-1,-1 0,1 1,-1 0,1-1,-1 1,0 0,1 0,-1-1,2 3,17 12,0 1,-1 0,0 2,-1 0,20 29,-5-9,59 73,-47-55,97 95,-133-143,1-1,0-1,0 0,0 0,1-1,0 0,-1-1,2 0,-1-1,0 0,1-1,0 0,-1-1,1 0,15-1,-20-1,0 1,-1-1,1 0,-1 0,0-1,1 0,-1 0,0-1,0 1,0-1,0-1,-1 1,1-1,-1 0,0 0,0-1,0 1,-1-1,1 0,-1 0,0-1,-1 1,1-1,-1 0,-1 0,1 0,-1 0,3-11,2-26,-2 0,-1-1,-3 0,-6-66,1 8,3 89,0 9,0-1,1 0,0 1,-1-1,2 0,-1 0,0 1,1-1,0 0,0 1,3-9,-3 13,0 0,1 0,-1 0,0 0,0 1,0-1,0 0,0 0,1 1,-1-1,0 0,0 1,0-1,0 1,0 0,0-1,0 1,-1 0,1 0,0-1,1 2,24 23,-21-19,73 70,12 14,190 145,-277-233,0 1,0-1,0 0,0 0,0 0,0 0,0 0,0 0,0-1,1 0,-1 1,1-1,-1-1,1 1,-1 0,1-1,0 0,-1 0,7 0,5-8</inkml:trace>
</inkml:ink>
</file>

<file path=ppt/ink/ink1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51:52.700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0,'9'0,"2"5,4 1,4 8,3 6,1 4,2 6,1 7,0 2,-4-3,-2-2,0-7,-4-9</inkml:trace>
</inkml:ink>
</file>

<file path=ppt/ink/ink1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51:53.732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1,'41'0,"-1"3,1 1,-1 1,-1 3,1 1,-1 2,-1 2,0 1,-1 2,0 2,-2 1,0 2,-1 1,39 34,-66-50,0 1,0 0,-1 0,0 1,0-1,-1 1,0 1,0-1,-1 1,0 0,-1 0,5 18,-6-14,0 0,-1 0,-1 1,0-1,-1 0,0 0,-1 0,-1 0,-4 13,-15 52,-44 103,58-166,0 1,-2-1,1-1,-2 0,0 0,0-1,-2-1,1 0,-2 0,1-1,-17 9,28-19,0 0,0-1,-1 1,1-1,0 1,-1-1,1 0,0 0,-1 0,1 0,0 0,-1-1,1 1,0-1,0 0,-1 1,1-1,0 0,0 0,0 0,0-1,0 1,0 0,0-1,-3-2,-12-10</inkml:trace>
</inkml:ink>
</file>

<file path=ppt/ink/ink1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51:54.333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0,'4'4,"6"2,6 4,3 4,4 5,6 3,3 2,4 5,0 3,3-5,-1 2,-3 0,-3-4,-7-4,-7-4</inkml:trace>
</inkml:ink>
</file>

<file path=ppt/ink/ink1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51:54.667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95 144,'-4'0,"-6"-5,-1-9,-3-7,-4-4,2-3,3 1,4 3</inkml:trace>
</inkml:ink>
</file>

<file path=ppt/ink/ink1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51:55.174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36,'0'-7,"4"-21,-3 27,0 1,0 0,0 0,1 1,-1-1,0 0,0 0,0 0,0 1,0-1,0 1,0-1,0 1,0-1,0 1,0-1,0 1,0 0,0 0,0 0,0-1,-1 1,1 0,0 0,-1 0,2 2,69 73,69 99,-43-51,-56-74,191 215,-225-259,-1 0,1 0,1 0,-1-1,1 1,-1-2,1 1,1-1,-1-1,9 3,-10-4,-1-1,1-1,0 1,-1-1,1-1,0 1,0-1,-1 0,1 0,-1-1,1 0,-1 0,0-1,7-3,24-14,-1-1,40-31,17-12,-54 42,-7 5</inkml:trace>
</inkml:ink>
</file>

<file path=ppt/ink/ink1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51:55.626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519 1,'-5'0,"-5"0,-5 0,-5 0,-7 4,-12 6,-8 5,0 0,-1-2,-1 1,0 2,4-1,0 0,5 3,8-2</inkml:trace>
</inkml:ink>
</file>

<file path=ppt/ink/ink1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51:57.065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1 475,'9'-11,"19"-17,-17 29,-6 18,-4 14,2 0,1-1,1 0,2 0,2-1,23 60,-26-77,1-1,0 0,1-1,1 1,0-2,0 1,1-1,1-1,0 1,0-2,1 0,0 0,1-1,-1-1,2 0,-1 0,23 6,-11-5,1-2,1 0,-1-2,0-1,1-1,0-1,33-4,-55 2,1 0,-1 0,0-1,0 0,1 0,-1 0,0 0,-1-1,1 0,0 0,-1 0,0-1,1 1,-1-1,-1 0,1-1,-1 1,1 0,-1-1,0 0,-1 0,1 0,-1 0,0 0,0 0,-1 0,0-1,1-5,3-18,-2 0,-1-1,-1 1,-3-34,0 25,-2-144,-40-264,91 513,279 461,-289-460,-30-52,1-1,1 0,0 0,23 26,-31-40,0 0,0 0,0 0,0-1,0 1,1 0,-1-1,0 1,0-1,1 1,-1-1,0 1,1-1,-1 0,1 0,-1 0,0 0,1 0,-1 0,0 0,1 0,-1-1,1 1,-1 0,0-1,0 1,1-1,-1 0,0 1,0-1,1 0,-1 0,0 0,0 0,0 0,0 0,0 0,-1 0,1 0,1-2,7-8,-1-1,0 1,7-17,-8 14,5-7,1 1,0 1,2 0,0 0,1 2,0 0,2 1,0 0,1 2,0 0,1 1,1 1,35-16,-16 11,82-23,-108 36,0 1,0 1,0 0,0 1,1 0,-1 2,1-1,-1 2,28 5,-29-2,0 1,0 0,-1 1,1 0,-1 0,-1 2,18 14,-4 1,43 52,-59-64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11:07.193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708 1,'-10'0,"-1"0,1 1,0 0,0 1,1 0,-1 1,0 0,-14 7,8-1,0 0,0 2,-24 21,-21 22,2 3,-73 93,-81 144,205-283,1 0,0 1,1 0,0 0,1 0,-4 14,9-23,-1 0,0 0,1 0,-1 0,1 0,0 0,0 0,0 0,1 0,-1 0,1 0,0 0,-1-1,1 1,0 0,1 0,-1-1,0 1,1-1,0 1,-1-1,1 1,0-1,0 0,0 0,1 0,-1 0,0 0,1-1,-1 1,1-1,4 2,18 6,0-1,0-1,1-2,0 0,0-2,0 0,39-3,-29 1,1 0,70 15,-72-7,0 2,-1 2,-1 1,0 2,39 24,-69-38,1 0,-1 1,0-1,0 1,0 0,0 0,0 0,0 1,-1-1,1 1,-1-1,0 1,0 0,-1 0,1-1,-1 1,0 0,2 9,-3-6,0 0,-1 0,1 0,-1-1,0 1,-1 0,0 0,0-1,0 1,-6 9,-6 10,-2-1,-1-1,-1 0,-26 26,-52 53,-114 94,199-187,7-6,0 0,-1 0,0 0,0-1,0 0,-12 6,15-9,0 1,0-1,0 0,0 0,0 0,0 0,0 0,-1 0,1 0,0-1,0 1,0-1,0 0,0 1,0-1,0 0,1 0,-1 0,0 0,0-1,1 1,-1 0,0-1,-1-2,-15-14,0-2</inkml:trace>
</inkml:ink>
</file>

<file path=ppt/ink/ink1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51:57.479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1,'5'0,"5"0,1 4,3 2,4 3,2 1,3 3,5 3,3 4,1 6,6 4,7 4,-1-2,1 1,-3-5,-4-3,-5-1,-8-5</inkml:trace>
</inkml:ink>
</file>

<file path=ppt/ink/ink1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51:57.813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20 49,'0'-5,"-4"-1,-2-3,0-6,2 1</inkml:trace>
</inkml:ink>
</file>

<file path=ppt/ink/ink1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51:58.478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0 209,'6'1,"0"-1,-1 1,1 1,0-1,-1 1,1 0,-1 0,0 0,0 1,5 3,53 39,-26-17,49 29,-13-10,-1 4,67 62,-101-64,-30-38,-14-30,0-1,-4-27,4 20,-13-76,-6-139,23 216,1 15,0 1,1-1,0 0,1 1,0-1,4-18,-4 26,1 0,-1 0,0 0,1 0,-1 0,1 1,0-1,0 0,0 1,1 0,-1-1,0 1,1 0,-1 0,1 0,0 0,0 1,0-1,0 1,0 0,0 0,0 0,0 0,0 0,0 1,4-1,8 0,-1 1,0 0,1 1,-1 1,0 0,0 1,0 0,0 2,18 7,17 10,55 33,-38-18,135 84,-17-8,-152-95</inkml:trace>
</inkml:ink>
</file>

<file path=ppt/ink/ink1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51:59.544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756 98,'-2'-4,"-1"1,1-1,-1 1,0 0,0 0,0 0,-1 0,1 1,-1 0,1-1,-8-2,-48-19,48 21,-11-5,0 2,-1 0,1 2,-1 0,-1 2,1 0,0 2,0 0,-1 2,-25 5,32-4,0 1,-1 1,2 1,-1 0,1 2,0 0,0 0,1 1,0 1,1 1,0 0,1 1,-23 24,21-18,1 0,0 0,1 1,1 1,1 0,1 1,1 0,0 0,-5 24,13-43,1 1,0-1,-1 0,1 0,0 0,0 0,0 0,0 0,0 1,1-1,-1 0,1 0,-1 0,1 0,0 0,0 0,0 0,0 0,0-1,0 1,1 0,-1 0,0-1,1 1,-1-1,1 1,0-1,0 0,-1 0,1 0,0 0,0 0,0 0,0 0,0-1,0 1,0 0,0-1,3 0,11 2,-1-1,1 0,0-1,23-4,-7 2,3 1,110-10,-130 9,1-1,0-1,-1 0,0-1,0-1,-1 0,16-9,-23 8,1 1,-1-1,0 0,0 0,-1-1,0 0,-1 0,1-1,-2 1,1-1,-1 0,0 0,-1-1,2-9,0 5,0 1,0-1,1 1,1 1,9-14,-16 25,1 1,-1-1,1 0,-1 1,1-1,-1 1,1-1,0 0,-1 1,1 0,0-1,-1 1,1-1,0 1,-1 0,1-1,0 1,0 0,-1 0,1 0,0 0,0 0,0 0,-1 0,1 0,0 0,0 0,0 0,-1 0,1 0,0 1,0-1,-1 0,1 0,0 1,-1-1,1 1,0-1,-1 1,1-1,0 1,-1-1,1 1,0 0,24 37,-20-28,360 632,251 501,-563-1033,-5 3,-5 2,31 136,-70-235,-1-1,0 1,-2-1,1 1,-2 0,-1 16,0-28,1-1,-1 1,0-1,0 1,0-1,0 1,-1-1,1 0,-1 0,0 1,0-1,0 0,0-1,-1 1,1 0,-1-1,0 1,1-1,-1 0,0 0,-1 0,1 0,0-1,0 1,-1-1,1 0,-1 0,1 0,-1 0,1-1,-6 1,-31 2,1-3,-1-1,1-2,0-1,0-3,1-1,-1-1,2-2,-1-2,2-2,-36-19,-13-12,2-4,2-3,-97-85,81 55,-110-121,151 141,3-3,-86-139,122 173,0 0,2-1,2-1,0 0,-13-70,23 88,0 0,2 0,0 0,0 0,2 0,0-1,1 1,0 1,2-1,0 0,0 1,1-1,1 1,1 1,14-24,6 1,2 1,54-52,78-55,-132 118,29-24,71-47,-129 96,0-1,1 1,0-1,-1 1,1-1,-1 1,1-1,-1 1,1 0,0-1,-1 1,1 0,0-1,0 1,-1 0,1 0,0 0,-1-1,1 1,0 0,0 0,-1 0,1 0,0 0,0 1,-1-1,1 0,0 0,-1 0,1 1,0-1,0 0,-1 1,1-1,-1 0,1 1,0-1,-1 1,1-1,-1 1,1 0,-1-1,1 1,-1-1,0 1,1 0,-1-1,0 1,1 0,-1-1,0 1,0 1,3 12</inkml:trace>
</inkml:ink>
</file>

<file path=ppt/ink/ink1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52:06.467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482 46,'-7'-1,"1"0,0 0,0 0,0-1,0 0,0-1,-6-3,-23-7,19 8,-1 2,1 0,-1 1,0 1,0 0,1 1,-1 1,0 0,0 2,-23 5,29-4,1-1,1 1,-1 1,1-1,-1 2,1-1,1 1,-1 1,1-1,0 2,1-1,0 1,0 0,0 0,1 1,0 0,-7 16,8-14,0 0,1 0,0 1,1 0,0-1,1 1,0 0,0 20,2-26,0-1,1 0,0 1,0-1,0 0,0 1,1-1,0 0,0 0,1 0,-1-1,1 1,0 0,0-1,0 0,1 0,0 0,0 0,0 0,0-1,8 5,8 3,0-1,0-1,1 0,0-2,26 6,116 16,-94-19,-22-4,-35-6,1 1,-1 1,0 0,1 0,-1 1,0 1,-1 0,23 12,-31-14,-1 1,1 0,-1 0,0 0,0 0,0 0,0 0,-1 0,1 1,-1-1,0 1,0-1,0 1,0-1,-1 1,1 0,-1-1,0 1,0 0,-1-1,1 1,-1-1,-1 7,-3 10,0-1,-14 34,19-53,-39 88,-60 100,93-178,0-1,0 0,-1-1,0 1,-1-1,1-1,-2 0,1 0,-1 0,-11 6,16-11,-1 1,0-1,0 0,0 0,0-1,0 0,0 0,0 0,0 0,0-1,-1 0,1 0,0 0,0 0,0-1,0 0,-1 0,1-1,0 1,1-1,-1 0,-8-5,-4-4</inkml:trace>
</inkml:ink>
</file>

<file path=ppt/ink/ink1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52:07.035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1,'3'10,"1"0,0-1,0 1,9 12,116 210,113 197,-221-393,40 63,-55-91,0 0,0 0,1-1,1 1,-1-2,1 1,0-1,16 9,-17-12,1 0,0-1,0 0,0 0,0-1,1 0,-1 0,0-1,0 0,15-2,5-2,46-14,-26 1,-1-2,-1-2,71-43,-87 47,-2 1</inkml:trace>
</inkml:ink>
</file>

<file path=ppt/ink/ink1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52:07.427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935 1,'-79'-1,"1"4,0 3,0 4,-151 39,174-32,-259 84,290-92</inkml:trace>
</inkml:ink>
</file>

<file path=ppt/ink/ink1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52:08.860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1 452,'6'-1,"0"0,0 0,1-1,-1 0,0 0,7-4,-10 5,0 0,-1 0,1 0,0-1,-1 0,1 1,-1-1,0 0,1 0,-1 0,0 0,0-1,0 1,1-4,-30 27,21-12,1-1,1 1,0 0,0 1,1-1,0 1,1-1,0 1,0 0,0 15,0-1,2-1,1 1,4 31,11 1,-16-53,1-1,0 0,0 1,0-1,0 0,0 0,0 0,1 0,-1 0,1 0,-1 0,1-1,0 1,-1-1,1 1,0-1,0 1,0-1,1 0,-1 0,3 1,-4-2,0 0,0 0,0-1,0 1,0-1,0 1,0 0,-1-1,1 1,0-1,0 0,0 1,-1-1,1 0,0 1,-1-1,1 0,-1 0,1 0,-1 1,1-1,-1 0,1 0,-1 0,0 0,1 0,-1 0,0 0,0 0,0 0,0-1,4-37,-4 34,-1-266,1 270,0-1,0 1,0-1,1 0,-1 1,0-1,1 1,-1-1,0 1,1-1,0 1,-1-1,1 1,0 0,0-1,0 1,0 0,0-1,0 1,0 0,0 0,0 0,1 0,-1 0,0 0,1 1,-1-1,1 0,-1 1,1-1,-1 1,1-1,-1 1,1 0,-1 0,1-1,0 1,2 1,7 0,-1 1,0 0,1 0,-1 1,10 5,3 0,72 23,112 30,-175-53,0-3,0 0,1-2,50-2,-80-1,0 0,1 0,-1 0,0 0,1-1,-1 1,0-1,0 0,0 0,1-1,-1 1,0 0,-1-1,1 0,0 0,0 0,-1 0,1 0,-1 0,1-1,-1 1,0-1,0 0,2-3,-1-3,-1 0,0 1,0-1,-1 0,0 0,0 0,-2-17,0-31,-9-62,6 97,0 0,-1 0,-1 1,-1 0,-19-38,22 51,-1 2,-1-1,1 0,-1 1,-10-8,15 12,-1 1,1 0,-1 0,0 0,1 0,-1 0,0 0,0 1,1-1,-1 0,0 1,0-1,-2 1,3 0,0 0,0 0,0 1,1-1,-1 0,0 1,0-1,0 1,1-1,-1 1,0-1,1 1,-1-1,0 1,1-1,-1 1,1 0,-1 0,1-1,-1 1,1 0,-1 0,1-1,0 1,0 0,-1 0,1 0,0 0,0 0,0 1,0 0,-1 1,1 0,1 0,-1-1,0 1,1 0,0-1,-1 1,1 0,0-1,0 1,0-1,1 1,-1-1,1 0,-1 0,1 0,0 1,0-1,2 1,47 40,-41-36,69 47,99 50,62 40,-236-141,0 0,0 0,-1 0,1 0,-1 1,0 0,0-1,0 1,-1 0,1 0,-1 0,0 1,0-1,0 1,-1-1,1 1,-1-1,0 1,-1 0,1 4,-2 6,0-1,0 0,-2 0,0 0,-5 16,-8 39,16-68,-1 1,1 0,0-1,0 1,0-1,1 1,-1-1,0 1,0 0,1-1,-1 1,1-1,0 1,-1-1,1 0,0 1,0-1,0 0,0 1,0-1,0 0,0 0,0 0,0 0,1 0,-1 0,0 0,1-1,-1 1,1 0,-1-1,1 1,-1-1,1 1,-1-1,1 0,-1 0,1 1,0-1,-1 0,1-1,-1 1,1 0,2-1,9 0,-1-1,1-1,-1 1,17-8,29-14,-2-4,0-1,54-40,-26 17,-21 14</inkml:trace>
</inkml:ink>
</file>

<file path=ppt/ink/ink1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52:09.362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1,'44'49,"-2"2,41 66,-16-21,2-2,90 119,-120-167,2-1,60 52,-90-89,1 0,0-1,0 0,0 0,0-1,1-1,0 0,1-1,-1-1,22 4,1-3,0-2,64-4,-97 2,1 0,-1 0,0-1,0 0,1 1,-1-1,0 0,0-1,0 1,0 0,5-4,3-6</inkml:trace>
</inkml:ink>
</file>

<file path=ppt/ink/ink1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52:09.729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0 221,'0'-4,"4"-2,6-3,6-6,3 1,4-2,2 2,1-1,0 2,9-1,7-3,4-2,4-2,6-3,-7 4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11:08.32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734 273,'-1'-8,"0"1,-1-1,0 1,0-1,-1 1,0-1,0 1,-1 0,0 1,0-1,0 1,-9-10,-6-7,-43-37,62 60,-14-13,0 1,0 1,-2 0,1 0,-20-8,31 17,0 0,0 1,-1-1,1 1,0 0,0 1,0-1,-1 1,1-1,0 1,-1 1,1-1,0 1,-1-1,1 1,0 0,0 1,0-1,0 1,0 0,0 0,0 0,1 0,-1 1,1-1,-1 1,1 0,-3 4,-31 36,1 3,3 1,2 1,-37 78,-6 33,66-138,0 0,2 0,1 0,0 1,-2 43,7-57,0 0,1 0,1 1,-1-1,1 0,0 0,1-1,0 1,0 0,1-1,0 0,0 0,1 0,0 0,0-1,0 0,1 0,0 0,0 0,0-1,1 0,0-1,8 5,16 7,1-1,1-1,0-2,36 8,-47-14,604 146,-565-138,-37-9,166 41,-154-36,0 3,-1 0,37 22,-69-34,0 0,0 1,-1-1,1 1,-1 0,1-1,-1 1,0 1,1-1,-1 0,0 0,-1 1,1-1,0 1,-1 0,1-1,-1 1,0 0,0 0,1 3,-2-3,-1 1,1-1,-1 0,1 0,-1 0,0 0,0 0,-1 0,1 0,0 0,-1 0,0-1,0 1,0-1,0 1,0-1,0 0,-1 1,-3 1,-21 18,0-1,-2-2,0-1,-1-1,-1-2,0-1,-1-1,-46 11,-32 3,-135 13,137-24,2-2,0-5,-199-9,155-8,119 7</inkml:trace>
</inkml:ink>
</file>

<file path=ppt/ink/ink1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52:10.364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0,'-1'12,"1"0,1 0,0 0,0 0,1 0,1 0,0 0,1-1,0 0,0 0,1 0,1 0,0-1,9 14,10 8,0-2,2-1,1 0,1-3,62 45,-74-60,1 0,0-1,0-1,1-1,0-1,0 0,1-1,0-2,0 0,0-1,1 0,-1-2,27-1,-40-1,-1 0,1-1,0 1,-1-1,1-1,-1 1,0-1,0 0,0 0,0-1,0 0,-1 0,0 0,0-1,0 1,0-1,-1 0,1-1,-1 1,-1-1,1 0,-1 0,0 0,0 0,-1-1,2-7,0 2,-1 0,0-1,-1 0,-1 0,0 1,-1-1,0 0,-1 0,0 0,-1 1,-1-1,-7-24,6 23,9 11,17 15,-19-10,19 13</inkml:trace>
</inkml:ink>
</file>

<file path=ppt/ink/ink1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52:11.247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112 689,'2'5,"1"1,0-1,-1 0,1 1,1-1,-1 0,1-1,0 1,0-1,1 0,-1 0,9 6,3 5,455 526,-459-525,-4-7,1 1,-2 0,1 1,-2 0,1 0,-2 1,9 21,-14-32,1-1,-1 1,0 0,1-1,-1 1,0 0,1 0,-1-1,0 1,0 0,0 0,0 0,0-1,0 1,0 0,0 0,0 0,0-1,0 1,-1 0,1 0,0 0,0-1,-1 1,1 0,-1-1,1 1,0 0,-1-1,0 1,1 0,-1-1,1 1,-1-1,0 1,1-1,-1 1,0-1,1 0,-1 1,0-1,0 0,1 0,-1 1,0-1,0 0,1 0,-1 0,0 0,0 0,0 0,0 0,1 0,-1 0,0-1,0 1,1 0,-1 0,0-1,0 1,1 0,-1-1,0 1,0-1,-7-2,0-1,0 0,1 0,-14-11,-4-6,2-1,1-2,-36-46,-49-91,99 149,-83-135,-142-313,217 422,1-1,3-1,1 0,1 0,3-1,2 0,-1-76,6 112,0 0,0-1,1 1,0 0,0 0,1 0,-1 0,1 0,0 1,1-1,-1 0,1 1,0-1,0 1,0 0,0 0,1 0,0 1,-1-1,1 1,5-3,-3 3,-1 1,1-1,0 1,0 0,0 1,0 0,0 0,0 0,0 0,0 1,1 0,-1 1,0-1,0 1,0 0,0 1,9 2,-1 2,0 0,-1 0,0 2,0 0,0 0,-1 1,20 19,70 82,-92-98,16 17,38 62,-58-81,0 1,0-1,-1 1,0 1,-1-1,0 1,-1-1,-1 1,0 0,1 15,-3-24,0 0,-1 0,1 0,-1 0,0 0,0 0,0 0,0 0,-1-1,1 1,-1 0,0-1,1 1,-1-1,0 1,-1-1,1 0,0 0,-1 0,1 0,-5 2,-5 3,0-1,-1 0,-20 6,14-5,-4 1</inkml:trace>
</inkml:ink>
</file>

<file path=ppt/ink/ink1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52:12.326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231 1,'1'5,"0"-1,1 1,0-1,0 0,0 1,0-1,1 0,5 6,4 9,40 76,57 99,89 227,-195-412,27 80,-28-83,0 0,-1 1,0-1,0 1,-1 0,0-1,0 1,0-1,-1 1,0-1,-3 10,3-13,-1 0,0-1,0 1,0 0,-1-1,1 0,-1 1,1-1,-1 0,0 0,0 0,0-1,0 1,0-1,0 0,0 1,0-1,-1-1,-4 2,-66 6,-39-7,-160-22,259 20,2 0,0 0,0-1,0-1,1 0,-22-8,31 10,-1 0,1 0,0-1,0 1,0-1,0 1,0-1,0 0,1 0,-1 0,0 0,1 0,0 0,-1-1,1 1,0 0,0-1,0 1,0-1,1 1,-1-1,1 1,-1-1,1 1,0-1,0 1,0-1,1 0,-1 1,0-1,1 1,0-1,1-3,4-10</inkml:trace>
</inkml:ink>
</file>

<file path=ppt/ink/ink1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52:12.794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1,'0'4,"0"6,4 5,10 9,7 13,13 14,13 14,12 9,4 10,0-1,-6-7,-5-7,-6-15,-12-9,-7-11,-8-13</inkml:trace>
</inkml:ink>
</file>

<file path=ppt/ink/ink1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52:13.529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0,'1'5,"1"0,0 0,0 0,0 0,0 0,1-1,-1 1,1-1,0 0,1 0,3 4,6 10,673 1020,-668-1010,-1 2,-2 1,19 51,-39-116,1-1,1 0,3 0,0 0,2 0,2 0,1 0,2 1,1 0,19-51,-25 82,0-1,0 0,0 1,0-1,1 1,0-1,0 1,0 0,0 0,0 1,0-1,1 0,-1 1,1 0,0 0,0 0,0 1,-1-1,2 1,-1 0,0 0,0 0,0 0,0 1,1 0,-1 0,0 0,0 0,1 1,7 1,12 3,0 1,0 1,-1 1,24 12,-37-16,17 8,-1 1,0 0,-1 2,0 1,-2 2,0 0,-1 1,0 1,-2 1,-1 1,0 0,-2 2,20 34,43 93,-58-109</inkml:trace>
</inkml:ink>
</file>

<file path=ppt/ink/ink1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52:14.398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1 307,'11'-1,"1"0,-1-1,1 0,-1-1,0 0,0-1,13-7,76-42,-77 40,3-2,15-7,-2-2,49-38,-85 60,-1-1,1 1,-1 0,0 0,0-1,0 1,0-1,0 0,0 0,-1 1,1-1,-1 0,0 0,0-1,0 1,0 0,0-3,-2 4,1 0,0 0,-1 1,1-1,-1 0,0 1,0-1,1 1,-1-1,0 1,0 0,0-1,0 1,-1 0,1-1,0 1,-1 0,1 0,0 0,-1 0,1 0,-1 1,0-1,1 0,-1 1,1-1,-1 1,0 0,0-1,1 1,-1 0,-2 0,-12-2,0 1,-1 0,1 2,0-1,0 2,0 0,0 1,1 1,-1 0,1 2,0-1,0 2,-23 12,27-12,1 0,-1 0,1 1,1 0,0 1,0 0,0 0,1 1,1 0,0 0,0 1,1 0,0 0,1 1,0 0,1-1,-5 26,8-34,0 1,0-1,1 1,-1-1,1 1,0 0,0-1,1 1,-1-1,1 1,0-1,-1 1,2-1,-1 0,0 1,1-1,-1 0,1 0,0 0,0 0,0 0,0-1,1 1,-1 0,1-1,0 0,-1 0,1 1,0-2,0 1,1 0,-1-1,0 1,0-1,1 0,6 1,11 2,1-1,0-1,0-2,0 0,22-3,-2 1,-21 2,56-1,0-3,94-18,-139 16,-14 4,0-1,-1-1,1 0,-1-1,-1-1,1-1,-1-1,21-12,-30 14</inkml:trace>
</inkml:ink>
</file>

<file path=ppt/ink/ink1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52:14.749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1016 1,'-16'2,"-1"0,0 2,1 0,-29 11,39-13,-134 48,13-4,-178 42,16-32,252-51</inkml:trace>
</inkml:ink>
</file>

<file path=ppt/ink/ink1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52:23.531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1021,'6'-2,"0"0,-1 0,0-1,1 1,-1-1,0 0,0 0,-1-1,1 1,-1-1,5-5,4-2,65-59,97-114,-68 68,-54 64,37-40,-80 80,0-1,-1 1,-1-2,0 1,12-28,-17 31,0-1,-1 1,0-1,-1 0,0 1,-1-1,0 0,0 0,-1 1,-1-1,0 0,0 1,-1 0,0-1,-8-14,4 10,-1 0,0 0,-1 1,-1 0,0 0,-1 1,0 1,-1 0,-17-14,26 25,1-1,0 0,0 1,-1-1,1 1,0 0,-1-1,0 1,1 1,-1-1,0 0,1 1,-1-1,0 1,-4 0,5 0,0 0,1 1,-1-1,0 1,1-1,-1 1,0 0,1 0,-1 0,1 0,0 0,-1 0,1 0,0 0,-1 1,1-1,0 1,-1 2,-1 1,0 0,1 1,0-1,0 1,1-1,0 1,0 0,0 0,0 0,1-1,0 1,1 0,1 10,8 24,1-1,3 0,33 68,-21-50,38 92,81 176,-127-290,-5-9,16 43,-27-78,0 0,0-1,1 2,5-13,-6 14,7-16,0 1,1 0,1 1,1 0,0 1,2 1,1-1,0 2,1 0,26-21,-32 31,1 0,1 0,-1 1,1 1,0 0,1 0,0 2,-1-1,1 2,1-1,-1 2,0 0,1 0,0 2,-1-1,1 2,-1 0,1 0,23 7,5 6,0 1,0 3,-2 1,-1 3,0 0,60 49,-73-53</inkml:trace>
</inkml:ink>
</file>

<file path=ppt/ink/ink1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52:24.279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220 487,'2'-4,"0"1,0-1,0 1,1 0,-1 0,1 0,-1 0,1 0,0 0,0 1,0 0,1-1,3-1,14-13,23-30,-24 27,-1-1,23-31,-37 43,1 0,-1-1,-1 1,1-1,-2 0,1-1,-2 1,1 0,1-21,-2 17,-1 0,-1 0,0-1,-1 1,-1 0,-4-20,5 32,0-1,0 0,0 1,0-1,0 1,-1-1,1 1,-1 0,0-1,0 1,0 0,0 0,0 0,0 0,0 1,0-1,-1 0,1 1,-1 0,1 0,-1 0,0 0,1 0,-1 0,0 0,0 1,1 0,-1-1,0 1,0 0,0 0,1 1,-1-1,0 0,0 1,0 0,1 0,-1 0,-3 1,-3 2,-1 0,1 0,1 1,-1 0,1 1,0 0,0 0,0 0,1 1,0 1,-8 9,-9 15,-29 50,38-57,-17 31,2 2,3 0,-27 87,52-141,1 0,0-1,0 1,0 0,0 0,1 0,-1 0,1 0,0 0,0 0,1-1,-1 1,2 5,-1-6,1-1,-1 0,1 0,-1 0,1 0,-1 0,1 0,0 0,0-1,0 1,0-1,0 1,0-1,1 0,-1 1,0-1,1-1,-1 1,1 0,-1 0,5 0,15 3,1-1,0-1,0-1,0-1,37-5,118-27,-86 14,-90 17,251-54,-221 46,0-2,0-1,-1-2,-1-1,47-30,-54 28</inkml:trace>
</inkml:ink>
</file>

<file path=ppt/ink/ink1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52:25.064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1067 0,'-14'1,"0"1,1 0,-1 0,1 2,0-1,0 2,0 0,1 0,-13 8,-18 12,-44 35,64-44,-61 46,3 4,3 3,-104 118,132-127,2 2,2 3,4 1,2 2,-39 94,75-152,-5 12,-13 44,21-61,0 0,0-1,0 1,1 0,-1-1,1 1,0 0,1 0,-1-1,1 1,0 0,0-1,0 1,1-1,-1 1,4 4,-3-6,0-1,1 0,0 1,-1-1,1 0,0-1,0 1,0 0,0-1,0 0,0 1,1-1,-1 0,0-1,1 1,-1-1,0 1,1-1,-1 0,1 0,-1-1,0 1,1-1,3-1,14-2,0-1,32-13,-43 14,119-46,169-91,-269 126,-1-3,-1 0,0-2,-2 0,0-2,35-40,-49 48,0-1,-1 0,0 0,-1-2,-1 1,0-1,-2 0,0 0,0-1,-2 0,0 0,-1 0,0-24,-5-270,-1 94,12 226,0 1,-1 0,1 0,9 16,62 83,-13-14,5-2,117 117,-177-198,0-1,0-1,19 12,-5-9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11:09.394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673 304,'-5'-2,"0"0,0 0,1-1,-1 0,0 1,1-1,0-1,-1 1,1-1,1 0,-7-6,-7-7,-66-50,-135-83,212 146,-1 0,0 1,1 0,-1 0,-1 0,1 1,0 0,0 1,-1 0,1 0,-14 0,17 2,-1-1,1 1,0 0,-1 1,1-1,0 1,0-1,0 1,0 0,1 1,-1-1,1 1,-1 0,1 0,0 0,0 0,0 0,0 1,0-1,-3 8,-15 26,2 1,1 0,2 1,2 1,-12 52,25-84,0-1,0 1,1-1,-1 1,2-1,-1 1,1-1,0 0,1 1,-1-1,1 0,1 0,0 0,0 0,0 0,1 0,-1-1,2 0,-1 0,1 0,0 0,0-1,10 9,10 5,0-1,2-1,0-1,39 16,-44-21,275 125,128 66,-409-194,1 1,-1 0,1 1,-2 0,19 17,-31-25,0 1,0 0,0 0,-1 0,1 0,-1 0,0 0,0 1,0-1,-1 1,1-1,-1 1,0 0,0 0,0-1,0 1,-1 0,1 0,-1 0,0 0,0 0,-1 0,1-1,-1 1,0 0,-2 6,-8 15,-2-1,-1 0,0 0,-2-2,-1 0,-35 37,42-50,0 0,0-1,0-1,-1 1,0-2,0 1,-22 8,28-13,-1 0,0-1,1 1,-1-1,0 0,0 0,0-1,0 0,1 0,-1 0,0-1,0 1,0-1,0-1,1 1,-1-1,1 0,-1-1,-5-3,-6-5</inkml:trace>
</inkml:ink>
</file>

<file path=ppt/ink/ink1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52:25.679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1 250,'1'5,"0"0,0 0,0 0,1-1,0 1,0 0,0-1,1 1,-1-1,1 0,6 6,2 7,368 487,1 1,-380-505,0 0,0 0,0 0,0 0,0 1,0-1,0 0,1 0,-1 0,0 0,0 0,0 1,0-1,0 0,0 0,1 0,-1 0,0 0,0 0,0 0,1 0,-1 1,0-1,0 0,0 0,0 0,1 0,-1 0,0 0,0 0,0 0,1 0,-1 0,0 0,0 0,0-1,0 1,1 0,-1 0,0 0,0 0,0 0,0 0,1 0,-1 0,0 0,0-1,0 1,0 0,0 0,1 0,-1 0,0-1,0 1,0 0,0 0,0 0,0 0,0-1,7-19,1-31,-7 50,4-81,-3 0,-4 0,-15-95,7 67,-22-190,-6-78,35 326</inkml:trace>
</inkml:ink>
</file>

<file path=ppt/ink/ink1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52:26.614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0 119,'2'6,"1"0,0 0,0 0,0 0,0 0,1-1,0 0,0 1,0-1,1-1,0 1,6 4,-10-8,33 27,0-2,2-2,1-1,1-2,69 29,-98-46,0 0,1-1,-1 0,0-1,1 1,15 0,-23-3,1 0,-1 0,1-1,-1 1,0-1,1 1,-1-1,0 0,0 0,1 0,-1 0,0 0,0 0,0-1,0 1,-1-1,1 1,0-1,0 0,-1 1,1-1,-1 0,0 0,0 0,1-1,-1 1,-1 0,1 0,0 0,0-1,-1 1,1-3,5-33,-2 1,-2-1,-1 1,-8-68,2 24,8 78,4 12,15 26,-9-15,273 430,-19 13,207 499,-455-917,10 19,-3 1,32 121,-57-181,0 0,0 0,-1 0,1 0,-1 0,0 0,-1 0,1 0,-1 0,0 0,0 0,-3 7,3-10,-1 1,0 0,0-1,0 1,0-1,0 0,0 1,-1-1,1 0,-1 0,0-1,1 1,-1-1,0 1,0-1,0 0,0 0,0 0,-6 1,-18 3,0-2,0 0,0-2,0-1,0-1,0-1,0-2,0 0,1-2,0-1,0-1,-31-14,30 7,0-2,0-1,2-1,1-1,0-1,1-1,2-1,-23-30,6 1,2-2,2-2,-26-60,24 37,4-2,3-1,-21-99,39 128,2 0,3 0,2-1,2 0,2 0,10-71,-6 102,1 0,1 0,1 0,0 1,2 0,1 0,0 1,2 1,0 0,2 0,0 1,26-27,-18 24</inkml:trace>
</inkml:ink>
</file>

<file path=ppt/ink/ink1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52:27.310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16 1,'0'0,"-1"0,0 0,0 0,0 1,1-1,-1 0,0 1,1-1,-1 0,0 1,1-1,-1 1,0-1,1 1,-1 0,1-1,-1 1,1-1,-1 1,1 0,0-1,-1 1,1 0,0 0,-1-1,1 1,0 0,0 0,0-1,0 1,0 0,0 0,0 0,0-1,0 3,4 32,2-15,0 0,1-1,2 1,18 32,54 73,-57-91,83 120,7-6,137 139,-175-211,3-4,3-3,2-4,4-4,101 53,-145-91,47 17,-72-33,1-1,-1-1,1 0,0-1,25 1,-42-5,-1 0,0 0,1-1,-1 1,1 0,-1-1,0 1,1-1,-1 0,0 0,1 0,-1 0,0 0,0 0,0-1,0 1,0-1,-1 1,1-1,0 0,-1 0,1 0,-1 0,2-2,6-13</inkml:trace>
</inkml:ink>
</file>

<file path=ppt/ink/ink1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52:27.882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144 0,'-4'0,"0"1,0-1,1 1,-1 0,0 0,0 0,1 0,-1 1,0 0,1-1,-1 1,1 1,0-1,0 0,0 1,0-1,0 1,1 0,-1 0,1 0,-1 1,1-1,0 0,1 1,-3 4,-3 10,0 1,2 0,-7 36,9-42,-8 52,3 0,3 0,2 0,3 1,3-1,3 0,3 0,3-1,2 0,3-1,45 108,-51-148,1 0,1 0,0-2,2 0,1 0,0-1,36 32,-36-39,1-1,0 0,1-1,0-1,0-1,1 0,0-2,1 0,0-1,23 3,2-1,64 3,-87-10,-1-1,0-1,-1-1,1 0,28-9,-39 7,0 0,0-1,-1 0,0-1,0 0,0-1,-1 1,0-2,-1 1,1-1,-1 0,-1-1,1 0,-2 0,1 0,-1 0,0-1,5-18,1-4,-1 0,-2-1,-1 0,4-58,-9 72,-1 0,-1 0,-1 1,-1-1,-7-36,7 48,0 0,-1 0,1 1,-2-1,1 1,-1-1,1 1,-2 0,1 0,-1 1,0 0,0-1,0 1,-1 1,0-1,0 1,0 0,-9-4,-7-2,-3-3,-51-17,66 27,0 1,-1 0,1 0,-1 1,0 1,1-1,-1 2,-17 2,-149 35,147-32</inkml:trace>
</inkml:ink>
</file>

<file path=ppt/ink/ink1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52:28.812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1,'4'0,"10"0,7 0,5 8,5 8,3 5,3 8,9 7,9 1,12 9,4 4,-6-3,-6 1,-4-5,-3-5,-11-4,-7-9,-10-8</inkml:trace>
</inkml:ink>
</file>

<file path=ppt/ink/ink1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52:29.675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1072 357,'-49'2,"0"2,1 2,0 3,0 1,0 3,2 2,-81 36,53-14,2 3,2 3,-116 92,167-120,-16 14,-44 44,71-64,0 0,1 0,-1 1,2-1,0 2,0-1,0 1,2 0,-1 0,-3 17,7-25,1 0,0 1,0-1,0 0,0 1,1-1,-1 0,1 0,0 1,0-1,0 0,0 0,1 0,-1 0,1 0,0 0,0-1,0 1,0-1,0 1,0-1,1 0,-1 1,1-1,0-1,4 3,8 6,1-2,1 0,28 9,-26-9,32 10,70 17,-97-29,1-2,0-1,0-1,1-1,29-2,-47-1,0 0,0 0,-1-1,1 1,-1-2,1 1,-1-1,0 0,0-1,-1 0,11-9,8-10,31-36,-43 45,43-51,-3-3,-3-2,-3-2,56-116,-74 122,-2 0,-3-2,-4 0,-2-2,14-122,-27 183,3 19,10 30,-14-30,25 51,2-1,56 77,90 99,-147-197,13 18,2-2,97 89,-113-121</inkml:trace>
</inkml:ink>
</file>

<file path=ppt/ink/ink1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52:31.344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943 1314,'-22'2,"1"1,0 1,-1 1,1 1,1 0,-1 2,1 0,-20 13,8-6,-27 13,1 4,2 1,1 4,1 1,-58 56,78-63,2 2,2 1,1 1,1 2,2 0,2 2,2 1,-26 60,43-87,1 1,0-1,1 1,0 0,1 0,1 0,0 0,1 1,2 14,-2-24,1 0,0 0,0 0,0 0,1-1,0 1,0 0,0-1,0 1,1-1,-1 0,1 0,0 0,1 0,-1 0,1-1,0 1,-1-1,1 0,1 0,-1-1,0 1,1-1,-1 0,1 0,0 0,0-1,6 2,1-1,1 1,0-2,0 0,0 0,0-2,20-1,-28 1,-1 0,0 0,1 0,-1 0,0-1,0 1,0-1,0 0,0-1,-1 1,1 0,-1-1,1 0,-1 0,0 0,0 0,0-1,-1 1,1-1,-1 1,0-1,0 0,2-4,7-32,-1 0,-3-1,-1 0,1-51,-4 58,8-164,-9-1,-29-260,6 300,-7 0,-6 2,-73-202,99 335,-2-7,-2 0,0 1,-2 0,-2 1,-22-32,14 38,15 21,10 15,11 10,1 0,0-1,2 0,0-1,31 31,-11-11,555 597,-509-559,133 99,-178-151,2-3,0-1,2-1,0-3,2-1,70 20,-109-36,0-1,1 0,-1 0,1-1,-1 1,1-1,-1 1,1-1,0 0,-1 0,1-1,-1 1,1-1,-1 0,1 0,-1 0,0 0,1 0,-1-1,0 0,0 1,0-1,0-1,0 1,0 0,-1 0,1-1,-1 0,0 1,0-1,1 0,-2 0,1 0,0-1,-1 1,2-6,14-30,-1-1,-3 0,-1-1,9-59,-11 22,2-115,-12 145,-1 1,-2-1,-3 0,-2 1,-1 1,-3-1,-27-69,35 109,0-1,0 1,-1 1,1-1,-1 0,-1 1,1 0,-1 0,0 1,-1 0,1 0,-1 0,0 1,0 0,0 0,-14-4,17 6,-1 1,0 0,0 0,0 0,0 1,-1-1,1 1,0 0,0 1,0-1,0 1,0 0,0 1,0-1,0 1,1 0,-1 0,0 0,1 0,-1 1,1 0,0 0,0 0,0 1,1-1,-1 1,-4 6,7-8,0 0,0 0,0 0,0 0,0 0,0 0,1 0,-1 0,1 0,0 1,-1-1,1 0,0 0,0 0,0 1,1-1,-1 0,1 0,-1 0,1 0,-1 0,1 0,0 0,0 0,0 0,0 0,1 0,-1 0,0-1,2 3,6 5,-1 1,1-2,19 16,34 18,1-2,99 45,-62-34,68 35,-23-13,196 132,-337-202,0 0,-1 1,1 0,-1-1,0 1,0 0,0 1,-1-1,1 0,-1 1,0-1,0 1,-1 0,1 0,-1 0,0-1,-1 1,1 0,-1 0,0 0,0 0,0 0,-1 0,0 0,0 0,-2 8,-5 14,-2-1,0-1,-23 42,20-41,-237 396,234-395,-2-2,0 0,-2-1,-1-1,0-1,-2-1,0-1,-2 0,0-2,-1-2,-34 17,-12 0,41-22</inkml:trace>
</inkml:ink>
</file>

<file path=ppt/ink/ink1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52:59.162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1 469,'-1'-2,"2"0,-1 0,0 0,0 1,0-1,1 0,-1 0,1 0,0 1,-1-1,1 0,0 1,0-1,0 1,0-1,0 1,0-1,1 1,-1 0,0-1,1 1,2-2,0 1,0 0,1 1,-1-1,0 1,0 0,1 0,-1 0,1 1,5-1,10 2,0 0,0 1,24 7,6 3,0 3,-1 2,-1 2,0 2,-2 3,0 1,-2 2,-1 2,-1 2,37 37,-54-36,-14-18,-16-38,-13-28,3-2,2 0,2 0,-4-80,12 84,1 6,4-76,-1 109,0 0,1 0,0 0,1 1,0-1,1 1,0-1,1 1,0 0,0 0,1 1,7-9,-9 14,0 1,0-1,0 1,1 0,-1 1,1-1,0 1,0 0,0 0,0 0,0 1,0-1,0 1,0 0,1 1,-1 0,0 0,1 0,-1 0,0 1,1 0,7 2,9 2,-1 2,0 0,-1 1,23 12,13 12,-2 2,-1 3,86 77,-95-71,-1 3,-2 1,-3 2,-1 2,-3 1,45 92,-30-59,-30-59</inkml:trace>
</inkml:ink>
</file>

<file path=ppt/ink/ink1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53:00.335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104 84,'-2'9,"0"0,0 0,0-1,-1 1,-1 0,1-1,-7 11,-5 13,1 7,2 0,2 0,1 1,2 1,2-1,2 1,3 78,0-114,0-1,0 1,0 0,1 0,0 0,0 0,0 0,0-1,1 1,0 0,0-1,0 1,1-1,-1 0,1 0,0 0,0 0,1 0,-1-1,1 1,-1-1,1 0,0 0,0-1,1 1,-1-1,1 0,-1 0,1 0,-1 0,1-1,0 0,0 0,0 0,9-1,35 5,1-2,72-6,-100 1,0 0,0-2,-1 0,0-2,0 0,0-2,-1 0,23-12,-40 18,0 0,-1 0,1-1,0 1,-1-1,1 1,-1-1,0 0,1 0,-2 0,1 0,0 0,0 0,-1 0,0-1,0 1,0-1,0 1,0-1,-1 1,1-1,-1 1,0-1,0 1,0-1,-1 0,0 1,1-1,-3-6,-4-9,0-1,-1 1,-1 0,-13-20,0-2,2 0,3-1,1 0,2-2,2 0,-8-62,19 102,0 1,1-1,0 1,0-1,0 1,0-1,1 0,-1 1,1-1,0 1,0-1,0 1,1 0,1-5,-1 6,-1 1,1 0,0-1,-1 1,1 0,0 0,0 0,0 0,0 0,0 1,0-1,0 0,0 1,0 0,0-1,0 1,0 0,0 0,0 0,0 0,1 0,-1 1,0-1,0 1,2 0,18 5,0 1,-1 1,1 0,-2 2,1 0,26 19,108 89,-129-97,251 224,-226-194,-3 2,-2 2,44 70,-63-75,-26-47,1-1,-1 1,0-1,0 1,0 0,-1 0,1 0,-1-1,0 1,1 0,-1 0,0 0,-1 0,1 0,-1 5,-7-46,1-64,5 1,11-113,-2 155,3-1,3 1,30-87,-41 141,0 0,0-1,0 1,1 0,-1 0,1 0,1 1,-1-1,1 1,-1 0,1 0,1 0,-1 0,6-3,-7 5,1 1,-1-1,1 1,0 0,-1 0,1 1,0-1,0 1,-1-1,1 1,0 0,0 1,0-1,-1 1,1 0,0-1,-1 2,1-1,0 0,-1 1,7 3,19 14,0 1,-1 1,0 2,28 31,-21-21,59 57,-4 3,144 198,-223-275</inkml:trace>
</inkml:ink>
</file>

<file path=ppt/ink/ink1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53:00.666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46,'5'0,"4"0,11 0,10 0,8 0,7 0,8 0,8-4,6-6,14-6,-8 1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11:10.176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174 0,'-5'1,"0"0,1 0,-1 0,1 1,-1-1,1 1,0 0,-1 1,1-1,0 1,1 0,-1 0,0 0,1 0,-1 0,1 1,0 0,1-1,-1 1,-3 6,-4 7,0 1,2 0,-11 28,9-16,2 0,0 1,2-1,1 1,2 0,1 1,1-1,2 0,8 56,-6-71,1 0,0 0,1-1,1 1,0-1,1 0,0-1,2 0,-1 0,2 0,0-1,0-1,2 0,-1 0,1-1,1-1,0 0,0 0,1-2,20 11,-9-9,1 0,0-2,1-1,-1-1,1-1,0-1,47 0,-52-5</inkml:trace>
</inkml:ink>
</file>

<file path=ppt/ink/ink1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53:01.266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494 486,'0'-10,"-1"0,0 1,0-1,-1 0,0 0,-1 1,0 0,0-1,-1 1,-1 0,1 1,-1-1,-1 1,0 0,0 0,0 1,-1-1,-10-7,-81-74,-170-117,265 204,0 0,0 0,0 1,0-1,0 1,0 0,0 0,-7-2,-2 9,13 15,8 3,2-1,0-1,1 0,28 38,-20-30,79 112,7-4,6-5,154 142,-207-220,2-4,100 66,-129-97,1-2,1-1,0-2,0-1,2-2,0-1,56 9,-45-14,81 0,-106-7,0 0,0-2,0 0,0-2,38-12,-27 0,-11 1</inkml:trace>
</inkml:ink>
</file>

<file path=ppt/ink/ink1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53:01.666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0,'0'4,"4"2,6 8,5 6,5 8,7 13,8 15,2 4,8 3,0 1,-3-3,-1-8,-6-7,-6-9,-7-5,-7-9</inkml:trace>
</inkml:ink>
</file>

<file path=ppt/ink/ink1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53:02.011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1 0</inkml:trace>
</inkml:ink>
</file>

<file path=ppt/ink/ink1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53:02.678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0 279,'18'3,"0"-1,0 2,-1 0,0 2,0 0,23 11,-20-9,34 15,-1 3,72 47,-121-71,0 0,0 1,-1 0,1 0,-1 0,0 0,1 0,-1 1,-1 0,1-1,-1 1,1 0,2 8,-14-26,-5-21,10 16,0-1,2 1,0-1,2 1,0-1,1 0,1 1,1-1,0 1,2 0,0 0,9-19,-10 26,1 1,1 0,0 1,0-1,1 1,1 0,0 1,0 0,0 0,1 0,1 1,-1 1,1 0,1 0,-1 1,1 0,0 1,1 0,-1 1,16-4,-5 4,-1 1,1 1,-1 1,1 1,0 1,-1 1,1 1,-1 1,0 1,0 1,0 0,-1 2,0 0,0 1,25 17,16 13,-2 3,-2 2,66 67,-16 4,-64-65,-24-30</inkml:trace>
</inkml:ink>
</file>

<file path=ppt/ink/ink1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53:04.649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376 359,'80'-98,"-45"62,2-4,33-43,-69 82,0 0,0 0,0 0,-1 0,1 0,0-1,0 1,-1 0,1 0,0 0,-1-1,1 1,-1 0,0-1,1 1,-1-1,0 1,0 0,0-1,0 1,0-1,0 1,0 0,-1-1,1 1,0 0,-2-2,1 1,0 1,-1 0,0 0,1 0,-1 0,0 1,1-1,-1 0,0 1,0-1,0 1,1-1,-1 1,0 0,0 0,0 0,-2 0,-9 1,0 0,1 0,-1 2,-21 5,10 3,-1 0,1 2,1 0,0 2,1 0,1 2,1 0,0 1,-24 29,14-11,1 2,1 1,3 1,-31 64,40-70,2 0,-19 73,30-93,0 0,1 0,0 1,1-1,1 0,0 1,1-1,1 0,0 0,8 28,-6-34,1 1,-1-1,1 0,1 0,0-1,0 0,0 0,1 0,0-1,0 1,0-2,1 1,0-1,0 0,1-1,-1 0,1 0,0-1,12 3,15 3,0-2,0-1,58 2,-43-6,0-1,0-3,0-2,0-3,-1-2,0-1,0-3,-2-2,0-3,56-27,-32 8,-2-4,121-92,-156 105,-2-1,-1-2,-2-1,-1-2,-2 0,45-75,-61 88,-1 0,12-36,-20 50,0 0,0-1,0 0,-1 1,0-1,0 0,-1 0,0 1,-1-1,0 0,-3-13,4 20,0 0,0 0,0 1,0-1,0 0,-1 0,1 0,0 0,-1 0,1 0,-1 0,1 0,-1 1,1-1,-1 0,0 0,1 1,-1-1,0 0,0 1,1-1,-1 1,0-1,0 1,0-1,0 1,0 0,0-1,0 1,0 0,1 0,-1 0,0 0,0-1,0 1,0 1,0-1,0 0,0 0,0 0,0 0,0 1,0-1,0 0,0 1,0-1,0 1,-2 1,0 1,0-1,1 0,-1 1,1-1,0 1,0 0,0 0,0 0,0 0,1 0,-2 5,-3 12,1 1,2 0,0 0,1 0,1 33,4-1,9 54,-6-68,2 0,24 68,-26-91,1 0,0-1,1 0,0 0,2-1,-1 0,2 0,0-1,14 13,-23-24,-1-1,1 0,-1 1,1-1,-1 0,1 0,0 0,0 0,0 0,-1-1,1 1,0 0,0-1,0 1,0-1,0 0,0 0,2 0,-2 0,-1-1,1 1,-1-1,0 1,1-1,-1 0,0 0,0 1,1-1,-1 0,0 0,0 0,0-1,0 1,0 0,-1 0,1 0,1-3,3-7,-1 0,-1 0,0 0,-1 0,2-13,-3 17,19-125,-7 0,-5-1,-10-135,-7 210,63 94,12 11,3-2,105 51,155 51,-303-136,-6-2,-1 0,1-2,0 0,0-1,1-1,36 4,-54-9,-1-1,0 1,1 0,-1-1,0 0,1 1,-1-1,0 0,0 0,0 0,0-1,0 1,0 0,0-1,0 0,0 1,-1-1,1 0,-1 0,1 0,-1 0,0 0,1 0,-1 0,0 0,-1 0,1-1,0 1,-1 0,1-1,-1 1,1 0,-1-1,0-3,0-11,0 1,0-1,-6-28,6 40,-8-45,-15-54,18 86,-1 1,0-1,-2 2,0-1,0 1,-19-25,25 38,0 1,0-1,0 1,-1-1,1 1,-1 0,0 0,0 0,1 0,-1 0,0 1,-5-2,6 2,0 1,1-1,-1 1,0 0,0 0,1 0,-1 0,0 0,0 1,1-1,-1 0,0 1,0-1,1 1,-1 0,0-1,1 1,-2 1,0 1,0-1,0 1,0 0,0 1,1-1,-1 0,1 1,0-1,0 1,0 0,1 0,-1 0,1 0,0 0,0 0,0 0,1 0,-1 6,0 6,0-1,1 1,1-1,0 1,2-1,-1 0,2 1,0-1,0-1,2 1,0-1,1 0,0 0,1 0,0-1,1-1,0 1,2-1,-1-1,1 0,16 12,3 0,41 22,-44-29,-1 1,35 29,-57-42,-1-1,1 1,-1 0,0 0,-1 0,1 1,0-1,-1 0,0 1,0 0,-1 0,1-1,-1 1,0 0,0 7,0 4,-1 1,-1 0,-4 21,3-27,0 0,1 0,0 0,1 0,0 0,1 0,0 0,1-1,3 12,-4-19,0-1,0 0,1 0,-1 0,1 0,-1 0,1 0,0-1,0 1,0 0,0-1,0 0,0 1,0-1,1 0,-1 0,0 0,1 0,-1-1,0 1,1 0,4-1,63 2,-51-3,46-4,118-24,-137 20</inkml:trace>
</inkml:ink>
</file>

<file path=ppt/ink/ink1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53:05.577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436 993,'-2'-52,"-2"1,-3 0,-1 0,-24-77,-83-186,89 253,-3 0,-67-103,92 157,-1 1,0 0,-1 0,1 1,-1-1,0 1,-11-6,16 10,0 0,0 0,-1 0,1 1,0-1,-1 1,1-1,0 1,-1 0,1-1,-1 1,1 0,0 0,-1 0,1 0,-1 0,1 0,-1 0,1 1,0-1,-1 0,1 1,0-1,-1 1,1 0,0-1,0 1,-1 0,1 0,0 0,0 0,0 0,0 0,0 0,0 0,0 0,1 0,-1 0,0 1,1-1,-1 0,0 1,1-1,0 0,-1 1,1-1,0 3,-5 20,2 0,1 0,1 0,1 0,1 0,8 44,-8-56,12 70,4 0,49 145,89 147,-117-291,4-2,4-2,104 137,-141-205,1-1,0 0,1 0,0-1,1 0,0-1,0-1,0 0,1 0,0-1,19 5,-7-4,1-2,0-1,-1-1,1-2,35-1,2-3,99-18,-134 16</inkml:trace>
</inkml:ink>
</file>

<file path=ppt/ink/ink1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53:06.184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202 0,'-5'0,"0"1,0-1,0 1,-1 0,1 0,0 1,0-1,0 1,1 0,-1 1,0-1,1 1,0 0,-8 6,5-2,-1 1,2 0,-1 0,1 0,0 1,1 0,-5 10,-2 9,2 0,0 2,2-1,-5 36,7-34,2 0,2 0,1 0,1 0,1 0,9 45,-8-65,1 0,0 0,1 0,0 0,1-1,0 0,1 0,0 0,8 10,-8-14,-1-1,1 1,0-1,0 0,0-1,1 0,0 0,-1 0,1-1,1 1,-1-2,0 1,1-1,13 2,-10-3,-1-1,1 0,0-1,0 0,-1 0,1-1,-1-1,1 0,-1 0,0-1,0 0,-1-1,1 0,-1 0,0-1,13-11,-7 5,-1-1,0 0,-1-1,-1 0,0-1,0-1,-2 0,13-25,-20 35,-1 0,0 1,0-1,0 0,-1 0,0 0,0 0,-1 0,1 0,-1-1,0 1,-1 0,0 0,0 0,0 0,-1 0,1 0,-2 0,1 1,0-1,-1 1,0-1,-1 1,-4-6,-8-8,-1 1,-1 0,-1 2,-34-25,31 24,0 1</inkml:trace>
</inkml:ink>
</file>

<file path=ppt/ink/ink1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53:07.372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186 0,'-9'0,"0"0,1 1,-1-1,1 2,-1-1,-8 4,13-4,0 1,1 0,-1 0,1 0,-1 1,1-1,0 1,0 0,0 0,0 0,0 0,1 1,0-1,-1 1,-1 3,-7 15,1 0,1 0,1 1,1 0,1 1,1 0,1-1,1 2,1-1,2 0,0 0,1 0,6 28,-4-31,2 0,0-1,1 0,1 0,1 0,1-1,1 0,0-1,1 0,1 0,1-2,1 1,0-2,1 0,24 19,-37-31,1-1,-1 0,1-1,0 1,0 0,0-1,0 1,0-1,0 0,0 0,0 0,0-1,1 1,-1-1,0 0,0 1,1-1,-1-1,5 0,-6 0,0 0,0 0,1-1,-1 1,0-1,0 1,0-1,-1 0,1 0,0 0,-1 0,1 0,-1 0,0 0,1 0,-1-1,0 1,-1-1,1 1,0 0,-1-1,1 1,-1-1,0-5,3-30,-2 0,-4-42,0 1,2 69,0 1,-1-1,0 1,-1 0,0 0,0 0,0 0,-2 1,1-1,-1 1,-7-10,5 6,0 0,0 0,-6-19,40 51,286 323,-185-196,-92-108,-23-28</inkml:trace>
</inkml:ink>
</file>

<file path=ppt/ink/ink1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53:09.216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255 997,'0'-2,"0"1,0-1,-1 0,1 0,0 1,-1-1,1 0,-1 1,1-1,-1 0,0 1,0-1,0 1,1-1,-2 1,1-1,0 1,0 0,0-1,-1 1,1 0,0 0,-3-1,0 0,0 0,0 1,0-1,0 1,0 0,-1 0,1 1,0-1,-8 1,0 1,0 0,0 0,0 1,0 1,0 0,-16 7,22-7,0 0,1 0,-1 1,1 0,0 0,0 0,1 0,-1 1,1 0,0 0,0 0,1 0,-1 1,1 0,1-1,-1 1,-2 7,4-8,-1 0,1 0,0 1,1-1,-1 0,1 0,0 1,0-1,1 0,-1 0,1 0,0 0,1 1,-1-1,1-1,0 1,0 0,1 0,0-1,-1 1,6 5,5 4,0-2,1 0,0-1,0 0,2-1,19 10,102 42,-100-47,-1-2,2-1,0-2,0-1,41 3,-77-12,1 0,-1 0,1 0,-1 0,1 0,-1 0,1-1,-1 1,1-1,-1 0,0 0,1 0,-1 0,0 0,0 0,0 0,0-1,0 1,0-1,0 0,0 1,0-1,-1 0,1 0,-1 0,1 0,-1-1,0 1,0 0,0 0,0-1,0 1,-1-1,1 1,0-4,0-9,0 0,0-1,-1 1,-5-28,3 17,-3-20,-3 1,-1 0,-2 1,-3 0,-33-77,17 58,-3 1,-3 2,-48-63,79 116,-1 0,0 1,-1-1,1 1,-1 0,0 1,-13-9,19 14,-1-1,1 0,0 1,0 0,0-1,0 1,-1-1,1 1,0 0,0 0,0 0,-1 0,1 0,0 0,0 0,-1 0,1 1,0-1,0 0,0 1,-1-1,1 1,-2 0,2 1,-1 0,1 0,0 0,-1 0,1 0,0 0,0 1,0-1,0 0,1 1,-1-1,1 0,-1 1,1-1,0 1,0-1,0 4,0 10,1 1,1-1,1 1,0-1,1 0,11 31,-3-17,2-1,28 46,-15-35,2-2,2 0,1-2,1-1,3-2,0-1,2-2,1-2,2-1,0-3,2-1,0-1,2-3,0-2,1-2,67 14,-111-29,0 1,-1-1,1 0,0 0,0 0,-1 0,1 0,0 0,0 0,-1-1,1 1,0 0,-1-1,1 0,0 1,-1-1,1 0,-1 0,1 0,-1 0,0 0,1 0,-1 0,0 0,0-1,1 1,-1 0,0-1,0 1,-1-1,1 1,0-1,0 0,-1 1,1-1,-1 0,1 1,-1-1,0-3,1-8,0 1,-1-1,-1 0,-2-18,2 23,-116-653,83 529,-54-143,82 259,-1 0,-1 1,-13-22,20 35,0 0,0-1,-1 1,1 0,-1 0,1 0,-1 0,0 1,0-1,0 0,0 1,0-1,0 1,0 0,0-1,-1 1,1 0,0 0,-1 1,1-1,-1 0,1 1,-1 0,1-1,-1 1,1 0,-1 0,1 1,-1-1,1 0,-1 1,-2 0,3 1,-1 0,1 0,0 0,0 0,0 0,0 0,1 0,-1 1,0-1,1 0,0 1,0-1,-1 1,1 0,1-1,-1 1,0 0,1 0,-1 0,1-1,0 1,0 0,0 0,0 0,1 0,-1-1,1 1,0 0,1 3,2 11,1 0,1-1,10 22,20 31,3-1,2-2,64 76,167 167,158 88,-371-346,-52-45,-1 0,1 1,-1-1,0 1,-1 1,0-1,0 1,-1 0,0 0,0 1,0-1,2 12,-5-15,0 0,0 0,-1 0,0 1,0-1,0 0,0 0,-1 0,0 0,0 0,0 0,-1 0,0 0,1-1,-2 1,1-1,0 1,-1-1,0 0,0 1,0-2,-1 1,-5 5,-117 88,37-31,39-26,3 0,-90 56,114-84</inkml:trace>
</inkml:ink>
</file>

<file path=ppt/ink/ink1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52:50.688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1081 58,'-8'-6,"0"0,0 1,-1 0,1 1,-1 0,0 0,-1 1,1 0,-1 0,1 1,-1 1,-10-1,11 2,1 0,0 2,-1-1,1 1,0 0,0 0,0 1,0 0,1 1,-11 5,-8 8,-37 29,47-33,-74 63,3 5,4 3,3 3,-83 121,124-154,3 2,2 1,2 2,-27 75,49-110,1 1,2 0,1 1,1-1,0 1,3 0,0 1,1-1,2 0,0 0,2 1,1-2,11 40,-10-50,1 0,1-1,0 0,1 0,1-1,0 0,0 0,1-1,1-1,0 1,1-2,0 0,1 0,-1-1,2 0,-1-2,1 1,1-2,-1 0,1 0,30 6,-2-4,1-1,0-2,1-3,-1-1,0-2,73-11,-19-3,99-29,-146 30,0-3,-1-2,77-42,-118 56,1-1,-1 0,0 0,0-1,-1 0,0-1,0 0,-1 0,0-1,0 0,-1 0,8-15,-9 10,0-1,0 1,-2-1,0 0,0-1,-2 1,1 0,-3-20,2-6,0 11,-2 0,-5-32,5 53,-1 0,0-1,-1 1,0 1,0-1,-1 0,0 1,-1 0,0 0,0 0,-7-7,-78-101,67 84,-1 0,-2 2,-1 0,-59-49,62 61,1 0,1-2,0-1,2 0,0-1,-17-27,25 31,2-1,0 0,1-1,1 0,0-1,2 1,1-1,-6-43,5-1,5-95,2 147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11:11.39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0 607,'1063'-48,"-402"-60,-570 89,-43 10,0-3,54-19,-84 24,-10 5,0 0,-1-1,1 0,-1-1,9-4,-15 7,0 0,0 1,-1-1,1 0,0 1,0-1,-1 0,1 0,0 0,-1 0,1 0,-1 0,1 0,-1 0,0 0,1 0,-1 0,0 0,0 0,1 0,-1 0,0 0,0 0,0 0,-1 0,1 0,0-1,0 1,0 0,-1 0,1 0,-1 0,1 0,-1 0,1 0,-1 1,1-1,-1 0,0 0,1 0,-1 0,0 1,0-1,0 0,-1 0,-14-12,-1 1,-1 0,1 2,-2 0,1 0,-2 2,-22-7,-8-5,-370-162,419 182,0 0,1 0,-1 0,1 0,-1 0,1 0,-1-1,1 1,-1 0,1 0,-1 0,1-1,-1 1,1 0,-1-1,1 1,0 0,-1-1,1 1,-1 0,1-1,0 1,-1-1,1 1,0-1,0 1,-1-1,1 1,0-1,0 1,0-2,18-2,46 4,-54 0,136 0,86 3,-219-3,1 1,-1 1,1 0,20 6,-31-7,0 0,0 0,-1 0,1 1,0-1,-1 1,1 0,-1-1,0 1,1 0,-1 1,0-1,0 0,0 0,-1 1,1-1,-1 1,1 0,-1-1,0 1,0 0,0 0,0 0,0 0,-1 0,1 3,1 31,-2 0,-2 0,-8 56,-33 106,-9-25,24-86,25-75</inkml:trace>
</inkml:ink>
</file>

<file path=ppt/ink/ink1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52:51.577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0 258,'4'4,"-1"1,0 0,0 1,0-1,-1 0,0 1,0 0,2 9,5 10,21 55,202 496,-127-358,54 127,-253-509,38 71,-136-258,155 274,3-2,-39-138,66 193,2-1,1 0,1 0,1 0,1 0,1 0,1-1,2 1,0 0,8-25,-7 35,1 1,0 0,1 1,1-1,0 1,1 0,0 1,1 0,0 0,1 1,1 0,-1 1,2 0,-1 1,1 0,1 1,0 0,16-7,0 3,1 2,-1 2,2 0,-1 2,1 2,0 0,0 2,0 1,36 5,-61-4,0 0,0 1,0 0,0 0,0 0,0 1,-1 0,1 0,0 1,-1-1,10 8,-12-8,0 1,0 0,-1 0,1 0,-1 0,0 0,0 1,0-1,-1 1,1-1,-1 1,1 0,-1 0,-1-1,1 1,0 0,-1 0,0 0,0 7,-1 4,-1 1,-1-1,0 0,-1 0,-1 0,0 0,-13 25,-63 97,65-111,-38 57,-97 116,120-165</inkml:trace>
</inkml:ink>
</file>

<file path=ppt/ink/ink1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52:52.650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1 982,'261'-159,"80"-56,-298 182,46-33,85-81,-151 125,-1-1,-1 0,-1-2,-2 0,0-1,-2-1,0 0,17-46,-32 69,1 1,-1-1,0 0,-1 0,1 0,-1 0,1 0,-1 0,-1 0,1 0,0 0,-1 0,0 0,0 0,-1-4,1 6,0 1,0-1,-1 1,1-1,0 1,0-1,-1 1,1 0,-1-1,1 1,-1 0,0 0,1 0,-1 0,0 1,1-1,-1 0,0 1,0-1,0 1,0 0,0 0,0-1,0 1,1 0,-1 1,0-1,0 0,0 0,0 1,0-1,0 1,-2 1,-8 2,1 1,0 0,0 1,0 0,0 0,1 1,0 1,-16 16,-69 81,71-75,-34 40,3 3,4 2,-45 86,74-119,3 1,1 1,2 1,2 0,2 1,2 0,-7 82,16-119,1-1,0 1,1-1,0 1,0-1,0 0,6 17,-6-23,1 1,-1-1,0 1,1-1,-1 1,1-1,0 0,0 0,0 1,0-2,0 1,1 0,-1 0,0-1,1 1,-1-1,1 0,0 1,-1-1,1-1,0 1,0 0,0-1,-1 1,1-1,5 0,17-2,1-1,-1-1,0-1,0-1,0-1,24-11,-13 5,112-37,-3-7,-2-5,218-133,-318 167,-1-2,-2-2,-1-1,-2-2,37-44,-61 63,0 0,-1-1,-1-1,-1 0,0 0,-1-1,-1 0,-1 0,-1-1,0 0,-2 0,0-1,-1 1,-1-1,-1-28,-2 42,-1 0,1 1,-1-1,0 1,-1 0,1 0,-1 0,0 0,-6-7,8 11,1 1,-1-1,0 1,0-1,0 1,0 0,0 0,-1 0,1-1,0 1,-1 0,1 1,0-1,-1 0,1 0,-1 0,1 1,-1-1,1 1,-1-1,0 1,1 0,-1 0,0 0,1-1,-1 2,0-1,1 0,-1 0,1 0,-1 1,0-1,1 1,-1-1,1 1,-1 0,1 0,-1-1,1 1,0 0,-1 0,-1 2,0 1,0 0,1 0,-1-1,1 2,0-1,0 0,0 0,1 1,-1-1,1 1,0-1,0 1,1 0,-1-1,1 1,0-1,1 1,-1 0,2 5,-1 0,1 0,0-1,1 1,0-1,1 1,-1-1,2 0,5 9,5 1,1 0,1-2,1 0,0-1,41 27,-34-25,0 1,40 40,-58-51,0 0,-1 1,0 0,0 1,-1-1,0 1,0 0,-1 0,0 0,-1 1,-1 0,2 10,1 17,-3 1,-1-1,-6 51,-23 112,17-140,11-60,-1 1,1 0,-1 0,1-1,0 1,0 0,0 0,0 0,0 0,0-1,0 1,0 0,1 0,-1 0,1-1,-1 1,1 0,0-1,0 1,0 0,-1-1,3 3,-1-4,0 1,0-1,0 1,0-1,0 0,0 0,0 0,0 0,0 0,0 0,0 0,0-1,0 1,0-1,0 1,0-1,-1 0,1 0,3-1,24-13</inkml:trace>
</inkml:ink>
</file>

<file path=ppt/ink/ink1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52:53.866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556 1008,'-8'0,"2"-1,-1 1,0 0,1 0,-1 0,1 1,-1-1,1 2,0-1,-1 1,1 0,0 0,0 1,0-1,0 2,1-1,-1 0,-8 8,-33 38,3 1,1 3,3 1,2 2,3 2,-34 75,-5 35,66-145,0 1,2 0,1 0,0 0,-1 34,6-53,0-1,1 0,-1 1,1-1,0 0,0 0,0 1,1-1,-1 0,1 0,0-1,0 1,0 0,1-1,-1 1,1-1,0 1,0-1,0 0,1-1,-1 1,0 0,1-1,5 3,-5-3,-1-1,0 0,0 0,1 0,-1-1,1 1,-1-1,0 1,1-1,-1 0,1-1,-1 1,1 0,-1-1,0 0,1 0,-1 0,0 0,0-1,1 1,-1-1,0 0,-1 1,1-1,0-1,0 1,-1 0,1-1,-1 1,3-5,2-4,0 0,-1-1,0 0,-1 0,0 0,-1 0,0-1,3-20,7-110,-12 108,5-66,-5-1,-13-115,11 215,-1 0,1 0,0 0,0 0,-1 0,1 0,1 0,-1 0,0-1,0 1,1 0,-1 0,1 0,0 0,-1 0,1 1,0-1,0 0,2-2,-2 4,0-1,0 1,0-1,0 1,0 0,0-1,0 1,1 0,-1 0,0 0,0 0,0 0,1 0,-1 0,0 0,0 0,0 1,0-1,0 0,1 1,-1-1,0 1,1 0,10 6,0 1,0 0,-1 1,11 11,21 20,39 37,3-4,4-3,97 59,-112-87,2-4,108 40,-149-65,2-2,-1-2,1-1,0-2,1-2,-1-1,66-4,-95 1,-1-1,1 0,-1 0,0-1,0 0,0 0,0-1,0 0,0 0,0-1,-1 0,0 0,0 0,0-1,0 0,9-10,-8 6,-1-1,0-1,-1 1,0-1,-1 1,0-1,0-1,-1 1,-1 0,2-15,6-62,-4-1,-3 1,-5-1,-3 1,-20-104,5 88,-4 2,-56-148,62 205,-1 1,-3 0,-2 2,-1 0,-2 2,-2 1,-56-59,66 80,-1 2,0-1,-27-14,40 26,0 1,0 0,-1 0,0 1,1 0,-1 0,0 1,0 0,-1 0,1 1,0 0,0 1,-15 0,20 1,1 0,-1-1,1 1,-1 0,1 0,-1 0,1 1,0-1,-1 1,1-1,0 1,0 0,0 0,0-1,1 2,-1-1,0 0,1 0,-1 0,1 1,0-1,0 1,0-1,0 1,0-1,1 1,-1 0,1-1,-1 1,1 0,0-1,0 1,1 3,0 11,1 1,0-1,1 0,6 18,-6-24,31 99,4-1,5-2,5-2,4-2,4-3,114 153,-152-230,1 0,0 0,2-2,0-1,36 26,-39-34,0-1,1-1,0 0,0-2,1 0,0-1,0-1,29 4,1-2,0-2,63 0,-84-7,1-2,-1 0,0-2,0-1,34-13,-30 8,-2-2,46-25,-64 30,-1 1,0-1,-1-1,0 0,0 0,-1-1,-1-1,16-20,-22 26,-1 0,1 0,-1 0,0 0,-1 0,1 0,-1-1,1-7,0-13</inkml:trace>
</inkml:ink>
</file>

<file path=ppt/ink/ink1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52:54.247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52,'4'0,"6"0,5 0,9 0,5 0,1 0,9 0,10 0,15 0,16 0,5 0,0-5,-2-5,-10-1,-10 1,-10 3,-11 2,-12 2</inkml:trace>
</inkml:ink>
</file>

<file path=ppt/ink/ink1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52:54.648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1,'0'4,"0"10,0 12,9 9,6 7,6 10,7 9,4 6,4 1,1-2,-2-5,-2-4,-3-7,-2-7,-6-8,-7-9</inkml:trace>
</inkml:ink>
</file>

<file path=ppt/ink/ink1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52:54.994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59,'0'-5,"4"-5,6-5,5 0,1 2</inkml:trace>
</inkml:ink>
</file>

<file path=ppt/ink/ink1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52:56.182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78 1,'-2'38,"-2"-1,-17 72,0 1,5 30,3 273,13-403,0 0,1 0,1 0,-1-1,6 17,-6-24,0 1,1-1,-1 1,0-1,1 1,0-1,-1 0,1 0,0 0,0 0,0 0,0 0,1 0,-1-1,0 1,1-1,-1 0,1 0,-1 1,1-2,0 1,-1 0,1 0,4-1,2 1,0-1,1 0,-1-1,1 0,-1-1,0 0,1 0,-1-1,9-3,81-42,-75 35,26-13,25-12,-2-3,80-60,-150 99,0 0,0 0,-1-1,1 1,-1-1,1 1,-1-1,0 0,0 0,0 0,0 0,-1-1,1 1,-1 0,0 0,0-1,0 1,0-1,0-5,-2 4,1 0,-1-1,-1 1,1 0,-1 0,0 0,0 0,0 0,-1 0,1 0,-1 1,-5-6,-8-9,-1 1,-1 0,0 1,-1 1,-1 1,-1 1,-33-18,27 17,2-1,0-2,0 0,-32-33,55 49,0 0,1 0,-1 0,0 0,1 0,0 0,-1-1,1 1,0 0,-1-4,2 5,0 0,0 0,0 0,0 0,0 0,0 0,0 0,0 0,0 1,1-1,-1 0,0 0,1 0,-1 0,0 0,1 1,-1-1,1 0,-1 0,2-1,2 0,0-1,0 1,0 0,0 0,0 0,0 0,1 1,-1 0,1-1,6 1,10-3,0 1,1 1,-1 1,1 2,-1 0,1 0,-1 2,0 1,36 11,-28-4,0 1,-1 1,0 1,-1 2,-1 0,25 22,7 13,-2 2,-3 2,-3 3,69 101,-83-108,-2 1,-2 2,-2 2,40 108,-68-158,14 37,-5-33,-10-10,-1 0,1-1,0 1,-1 0,1-1,-1 1,1-1,0 1,-1-1,1 1,-1-1,1 1,-1-1,0 1,1-1,-1 0,0 1,1-1,-1 0,0 1,1-1,-1 0,0 0,0 0,5-19,-1 0,-1-1,-1 1,-1-1,-2-32,1 10,-3-197,9-210,-6 447,1-7,0-1,0 0,1 1,1-1,4-13,-6 22,0-1,1 1,-1-1,1 1,-1 0,1-1,0 1,0 0,0 0,0 1,0-1,0 0,1 1,-1-1,1 1,-1-1,1 1,-1 0,1 0,0 1,-1-1,1 0,0 1,0 0,3-1,28 1,0 2,0 1,0 2,-1 1,0 1,56 21,183 90,-214-90,-2 3,-1 3,-1 2,-2 2,-2 2,-2 2,70 79,7 50,-111-150,-5-4</inkml:trace>
</inkml:ink>
</file>

<file path=ppt/ink/ink1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53:11.410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248 1,'0'4,"0"6,0 5,0 9,0 13,0 22,0 31,-4 16,-6 17,-5 4,-9 7,-9 5,-3-3,1-17,1-19,2-23,8-25</inkml:trace>
</inkml:ink>
</file>

<file path=ppt/ink/ink1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53:11.772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39,'0'-4,"0"-6,4-1,6 1,6 7,8 4,9 5,11 3,3 8,6 5,7 7,2 4,-1 4,-3 0,-6-1,-9-8,-10-3,-12-7</inkml:trace>
</inkml:ink>
</file>

<file path=ppt/ink/ink1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53:12.251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1,'5'0,"0"8,5 4,4 7,9 14,9 14,7 11,10 14,5 3,3 1,3 1,-8-13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11:12.982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1 590,'0'-1,"0"1,0 0,0-1,0 1,0 0,0-1,0 1,0 0,0-1,0 1,0 0,0-1,0 1,0 0,0 0,0-1,1 1,-1 0,0-1,0 1,0 0,0 0,0-1,1 1,-1 0,0 0,0-1,1 1,-1 0,0 0,0 0,1 0,-1-1,0 1,0 0,1 0,-1 0,0 0,1 0,-1 0,0 0,1 0,-1 0,1 0,16 10,11 19,57 72,3-4,5-4,4-4,3-5,123 79,-221-162,6 5,1 0,0-1,1 0,18 7,-26-12,-1 1,1-1,-1 1,1-1,-1 0,1 0,-1 1,1-1,-1 0,1 0,-1-1,1 1,-1 0,1 0,-1-1,1 1,-1-1,1 1,-1-1,0 0,1 0,-1 1,0-1,0 0,1 0,-1 0,0 0,0-1,0 1,0 0,0 0,-1-1,1 1,0 0,-1-1,1 1,0 0,-1-1,0 1,1-1,-1 1,0-1,0-1,2-13,-2 1,0-1,-1 0,0 1,-7-29,-2-19,-3-60,-4-73,16 193,1-1,0 1,0-1,0 1,1-1,-1 1,1-1,0 1,0 0,0-1,3-4,-4 8,0-1,1 0,-1 1,1-1,-1 1,1 0,-1-1,1 1,0-1,-1 1,1 0,-1-1,1 1,0 0,-1 0,1 0,0-1,-1 1,1 0,0 0,0 0,-1 0,2 0,23 13,167 149,105 43,-287-197,24 15,-33-23,-1 0,1 0,0 1,-1-1,1 0,0 0,0 0,-1 0,1 0,0 0,-1 0,1 0,0 0,-1 0,1-1,0 1,-1 0,1 0,0-1,-1 1,1 0,-1-1,1 1,-1 0,1-1,-1 1,1-1,-1 1,1-1,-1 1,1-1,-1 0,0 1,1-1,-1 1,0-1,0 0,1 1,-1-1,0 0,0 1,0-1,0 0,0 1,0-1,0 0,0 0,0 1,0-1,0 0,-1-26,-1 1,-1 0,-2 1,0-1,-2 1,-16-42,13 36,-117-424,95 332,-24-102,50 198</inkml:trace>
</inkml:ink>
</file>

<file path=ppt/ink/ink1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53:12.678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1 194,'0'-4,"0"-6,0-5,0-5,4-3,1-1,5 2,0 2,3 3,3 1,4 3,-2 4</inkml:trace>
</inkml:ink>
</file>

<file path=ppt/ink/ink1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53:13.446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1418 0,'-4'2,"0"-1,0 1,0 0,0 0,1 0,-1 1,1-1,-1 1,1 0,0 0,0 0,0 0,-4 7,-2 0,-129 164,68-82,-456 695,476-706,-68 112,-265 400,374-580,7-8,-1-1,0 1,-1-1,1 1,-1-1,0 0,0 0,0-1,-1 1,1-1,-6 3,10-6,-1 0,1 0,0 0,-1 0,1 0,0 0,0 1,-1-1,1 0,0 0,-1 0,1 0,0 0,-1-1,1 1,0 0,0 0,-1 0,1 0,0 0,-1 0,1 0,0-1,0 1,-1 0,1 0,0 0,0 0,-1-1,1 1,0 0,0 0,0-1,0 1,-1 0,1 0,0-1,-2-16,8-23,-5 36,39-236,-25 141</inkml:trace>
</inkml:ink>
</file>

<file path=ppt/ink/ink1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53:13.800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1,'4'0,"15"8,12 4,14 3,12 8,9 8,6 4,0 4,-4 4,-6-1,-3 1,-9-3,-4-4,-1-3,0-4,-7-2,-6-1,-9-5</inkml:trace>
</inkml:ink>
</file>

<file path=ppt/ink/ink1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53:14.201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351 543,'-134'-191,"67"101,-66-121,121 183,11 27,1 1,-1-1,1 1,0-1,0 1,-1-1,1 1,0-1,0 1,-1-1,1 0,0 1,0-1,0 0,0 1,0-1,0 1,0-1,0 0,0 1,0-1,0 0,1 1,-1-1,0 1,0-1,1 1,-1-1,0 0,1 1,-1-1,0 1,1-1,-1 1,1 0,-1-1,1 1,-1-1,1 1,0-1,1 3,1-1,-1 1,0 0,0 0,0 0,0 0,0 0,0 0,-1 0,1 1,-1-1,1 1,-1-1,0 1,0 0,1 2,2 5,16 36,-2 1,-3 1,18 89,-11-38,27 138,-37-175</inkml:trace>
</inkml:ink>
</file>

<file path=ppt/ink/ink1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53:14.596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35 205,'-2'0,"1"0,0 0,-1 0,1 0,0 0,-1 0,1-1,0 1,0 0,-1-1,1 1,0-1,0 0,-1 1,1-1,0 0,0 0,0 1,0-1,0 0,0 0,1 0,-1-1,0 1,0 0,1 0,-1 0,0 0,1-1,-1 1,1 0,0 0,-1-1,1 1,0 0,0-1,0 1,0-2,0 0,0 1,1-1,-1 0,1 1,-1-1,1 1,0 0,0-1,0 1,0 0,0-1,1 1,-1 0,1 0,-1 0,1 0,0 0,-1 0,5-2,12-6,0 1,1 1,0 1,32-9,88-13,-98 22,55-9,0 5,163 1,-226 11</inkml:trace>
</inkml:ink>
</file>

<file path=ppt/ink/ink1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53:15.196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501 1,'-35'3,"0"2,1 1,0 2,0 1,-56 24,16-7,19-11,36-11,1 1,-32 13,48-17,0 1,1-1,-1 0,1 1,-1 0,1-1,-1 1,1 0,0 0,0-1,0 1,0 0,0 0,0 0,1 0,-1 1,0-1,1 0,0 0,0 0,-1 0,1 1,0-1,1 0,-1 0,0 0,2 4,1 10,1 0,10 27,-7-21,222 617,-12-39,-184-482,-26-100</inkml:trace>
</inkml:ink>
</file>

<file path=ppt/ink/ink1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53:15.615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21 227,'0'-5,"-4"0,-2-5,0-4,2-4,9 0,5 0,4 3,0-1,2 3,2-1,3 1,2 0,1 2,5-3,11-1,-2 0</inkml:trace>
</inkml:ink>
</file>

<file path=ppt/ink/ink1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53:18.064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132 1473,'-2'0,"0"1,1 0,-1-1,0 1,1 0,-1 0,1 0,-1 0,1 1,0-1,0 0,-1 1,1-1,0 1,0-1,0 1,0-1,0 3,-19 36,17-34,-13 32,2 2,1 0,2 0,2 1,1 1,2-1,3 1,1 0,5 72,-2-105,0-1,1 1,0 0,1 0,-1-1,2 1,4 10,-7-18,0 1,0-1,0 1,-1 0,1-1,1 0,-1 1,0-1,0 0,0 1,1-1,-1 0,1 0,-1 0,1 0,-1 0,1-1,-1 1,1 0,0-1,0 1,-1-1,1 0,0 1,0-1,-1 0,1 0,0 0,0 0,-1-1,1 1,0 0,0-1,-1 1,1-1,0 0,-1 1,1-1,-1 0,1 0,-1 0,1 0,1-2,0 0,0 0,1 0,-2 0,1-1,0 1,-1-1,1 1,-1-1,0 0,0 0,-1 0,1 0,0-5,10-63,-6 29,4-15,-7 31,2 0,0 1,20-51,-24 74,0 0,1 1,-1-1,1 1,0 0,0-1,0 1,0 0,0 0,0 0,1 1,-1-1,1 0,-1 1,1 0,-1-1,1 1,0 0,0 1,0-1,-1 0,1 1,0-1,0 1,0 0,0 0,0 0,0 0,0 1,0-1,0 1,5 2,6 1,0 1,0 1,0 0,0 1,12 9,73 52,115 102,47 34,-248-194,0-1,1 0,0-1,1-1,0 0,0-1,0 0,1-2,20 5,-33-9,-1-1,1 1,-1 0,1-1,-1 1,1-1,-1 0,1 0,-1 0,1 0,-1 0,0 0,0-1,0 1,1-1,-1 1,-1-1,1 0,0 0,0 0,-1 0,1 0,-1 0,0-1,1 1,-1 0,0-1,0 1,-1-1,1 1,0-4,3-10,-1-1,0 1,0-28,-3 38,3-109,-5-1,-30-195,-86-218,81 407,37 108,11 24,20 34,-28-39,37 54,2-1,3-2,2-3,3-1,2-3,2-2,2-2,2-3,1-3,3-2,82 37,-132-69,56 20,-64-23,-1-1,1 0,0 0,0-1,0 1,0-1,1 0,-1 0,0 0,0-1,0 1,0-1,7-2,-9 1,0 1,0-1,0 1,-1-1,1 0,-1 1,1-1,-1 0,1 0,-1 0,0 0,0-1,0 1,0 0,-1 0,1-1,0 1,-1 0,1-5,0-54,-2 43,-4-154,-7 1,-35-170,22 218,-6 1,-4 2,-74-168,97 262,9 17,0-1,-1 1,0 0,-1 0,0 0,-1 1,0-1,0 1,0 1,-1-1,-9-7,15 14,0 1,1 0,-1-1,1 1,-1 0,0-1,1 1,-1 0,0-1,1 1,-1 0,0 0,1 0,-1 0,0 0,1 0,-1 0,0 0,0 0,1 0,-1 0,0 0,1 1,-1-1,0 0,1 0,-1 1,0-1,1 0,-1 1,1-1,-1 1,1-1,-1 1,1-1,-1 1,1-1,-1 1,1-1,-1 1,1 0,0-1,0 1,-1 0,1-1,0 1,0 0,0-1,-1 1,1 0,0-1,0 2,-1 41,9 17,2-2,4 1,1-2,24 58,110 214,-101-236,4-2,4-3,123 149,-171-228,39 39,-45-46,0-1,-1 1,1 0,0-1,0 0,0 1,0-1,1 0,-1 0,0 0,0 0,1-1,-1 1,0 0,1-1,-1 0,1 0,-1 0,0 0,1 0,3 0,-4-2,0 0,0-1,-1 1,1 0,0 0,-1-1,0 1,1-1,-1 1,0-1,0 0,0 1,-1-1,1 0,-1 0,1 0,-1 1,0-1,0 0,-1-5,2 0,4-138,-2 43,27-172,-29 270,0 0,0 0,0 1,1-1,-1 1,1-1,0 1,3-5,-4 8,0 0,0 1,0-1,0 0,0 1,-1-1,2 1,-1-1,0 1,0-1,0 1,0-1,0 1,0 0,0 0,0 0,1 0,-1 0,0 0,0 0,0 0,0 0,0 0,1 1,-1-1,0 0,0 1,0-1,0 1,0-1,0 1,0 0,0-1,0 1,0 0,1 1,26 20,52 49,-20-15,-39-37,161 130,-155-130,2 0,0-2,1-1,61 23,-85-36,-1-2,1 1,0-1,-1 1,1-1,0-1,0 1,-1-1,1 0,0-1,8-1,-12 1,0 0,1 0,-1 0,0-1,0 1,0-1,0 1,0-1,0 0,0 0,0 0,-1 0,1 0,-1 0,0 0,1 0,-1-1,0 1,0-1,-1 1,1-1,0 1,-1-1,1 1,-1-1,0 1,0-5,1-53,-2-1,-4 1,-20-108,-2-15,26 174,0-42,1 51,0-1,1 0,-1 0,0 0,0 1,1-1,-1 0,0 0,1 1,-1-1,1 0,-1 1,1-1,-1 0,1 1,-1-1,1 1,0-1,-1 1,1-1,0 1,-1-1,1 1,0 0,0-1,-1 1,1 0,0 0,0-1,0 1,-1 0,1 0,0 0,0 0,0 0,0 0,-1 0,1 1,0-1,0 0,0 0,-1 1,1-1,0 0,0 1,-1-1,1 1,0-1,-1 1,1-1,0 1,230 139,-220-134,110 52,-106-52,1 0,-1-1,1-1,0-1,1 0,16 1,-31-4,0-1,1 1,-1 0,1 0,-1-1,1 0,-1 1,0-1,0 0,1 0,-1 0,0 0,0-1,0 1,0-1,0 1,0-1,-1 1,1-1,0 0,-1 0,1 0,-1 0,0 0,0 0,0-1,0 1,0 0,0 0,0-1,0-3,1-7,0-1,0 0,-1 0,-1-18,-1 20,1-20,-8-186,6 194,-2 0,-1 0,0 0,-2 1,-1 0,-19-40,8 38,15 25,11 15,5 4,1-1,0 0,1-1,32 30,77 55,-72-61,7 5,-23-20,-1 1,-1 3,-1 0,49 62,-75-82,0 1,-1 0,0 0,0 0,-2 1,1-1,-1 1,-1 0,2 23,-3 10,-5 61,0-32,0 20,0-42,3 0,1 0,3 0,12 63,-13-108,0 1,0-1,1 1,0-1,0 0,1 0,0 0,0-1,0 1,1-1,0 0,0 0,1-1,0 1,9 6,-10-9,0 0,1-1,-1 1,1-1,-1 0,1 0,0-1,0 0,0 0,0 0,0-1,0 0,0 0,0 0,0-1,0 0,-1 0,1-1,0 1,9-5,1-1</inkml:trace>
</inkml:ink>
</file>

<file path=ppt/ink/ink1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53:18.842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1 607,'0'-2,"0"0,1 1,-1-1,1 1,0-1,-1 0,1 1,0-1,0 1,0 0,0-1,0 1,0 0,1-1,-1 1,0 0,1 0,1-1,34-20,-22 14,583-402,-591 404,50-42,-54 45,-1 1,0 0,0-1,0 1,0-1,0 0,0 1,0-1,-1 0,0 0,0 0,1-1,-2 1,1 0,0 0,-1 0,1-1,-1-3,0 6,-1 0,1-1,0 1,-1 0,1 0,-1 0,1-1,-1 1,0 0,1 0,-1 0,0 0,0 0,0 0,0 0,1 0,-2 1,1-1,0 0,0 1,0-1,0 0,0 1,0-1,-1 1,1 0,0-1,0 1,-1 0,1 0,0 0,0 0,-1 0,1 0,0 0,-1 0,1 1,0-1,0 0,0 1,-1-1,1 1,-1 0,-5 1,0 1,1 0,-1 0,1 1,0-1,-9 8,0 4,1 0,0 0,2 1,-1 1,2 0,-18 38,13-21,2 1,-19 72,29-92,1 0,1-1,0 1,1 0,1 0,0 0,1 0,0 0,6 21,-5-29,0 0,1-1,0 1,0 0,0-1,1 0,0 0,0 0,1 0,0-1,0 1,0-1,0-1,1 1,0-1,0 0,0 0,0 0,1-1,0 0,8 2,-2-1,1 0,-1-2,0 0,1 0,-1-1,1-1,-1 0,22-3,7-5,57-17,2-1,-66 20,55-11,-2-4,104-38,-168 47,-7 1</inkml:trace>
</inkml:ink>
</file>

<file path=ppt/ink/ink1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53:19.664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1 1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11:14.379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202 767,'-13'-12,"-1"1,1 1,-2 0,1 0,-2 2,1 0,-1 1,-19-6,34 12,-1 0,1 1,-1-1,0 1,1 0,-1-1,0 1,1 0,-1 0,0 0,0 0,1 1,-1-1,0 0,1 1,-1-1,1 1,-1-1,1 1,-1 0,1 0,-1 0,1 0,-2 1,2 0,0 0,-1-1,1 1,0 1,1-1,-1 0,0 0,1 0,-1 0,1 1,0-1,-1 0,1 0,0 0,1 4,0 4,0-1,1 0,1 0,-1 0,1 0,1 0,7 13,2-2,2-2,0 1,0-2,2 0,31 24,-12-14,1-1,42 20,-15-16,1-2,97 26,-160-54,-2-1,0 0,0 0,0 0,0 0,0 1,0-1,0 0,0 0,0 0,0 0,-1 0,1 0,0 1,-1-1,1 0,-1 0,1 0,0 1,-1-1,0 0,1 0,-1 1,1-1,-2 0,-19-31,-9-8,-53-83,75 109,1 0,0 0,1-1,1 0,0 0,1-1,-2-19,5 33,1 1,0-1,-1 0,1 0,0 0,1 0,-1 0,0 0,0 0,1 0,-1 0,1 0,0 0,-1 0,1 0,0 1,0-1,0 0,1 1,-1-1,0 0,0 1,1 0,-1-1,1 1,-1 0,1 0,0 0,0 0,-1 0,1 0,3-1,5 0,0 0,0 0,0 1,1 0,13 2,-7-1,78 2,-1 4,0 4,0 4,-1 4,-1 5,-2 3,0 5,-2 3,-1 4,-2 4,102 67,-184-107,16 9,0 2,-1 1,-1 0,0 1,15 17,-29-28,0-1,-1 1,1-1,-1 1,0 0,1 0,-2 0,1 0,0 0,-1 0,0 1,0-1,0 0,-1 1,1-1,-1 1,0-1,0 1,-1-1,1 0,-1 1,0-1,0 1,-1-1,1 0,-1 0,0 0,0 0,0 0,0 0,-1-1,-3 5,-32 35,-1-1,-78 62,108-96,-1-1,-1 0,1 0,-1-1,-14 6,23-11,0 0,0 0,0 0,-1-1,1 1,0-1,-1 1,1-1,0 0,-1 0,1 0,-1 0,1 0,0 0,-1-1,1 1,0-1,-1 1,1-1,0 0,0 0,0 0,0-1,0 1,0 0,0-1,0 1,0-1,1 1,-1-1,0 0,1 0,-3-4,-3-8,1-2,0 1,1-1,0 1,2-1,-1-1,0-22,1-116,8 98,2 0,22-82,5-35,-24 98,-3-1,-6-153,-20 79,9 88,-2-118,15 160,2 9</inkml:trace>
</inkml:ink>
</file>

<file path=ppt/ink/ink1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53:22.518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571 1221,'-42'-42,"-74"-65,102 96,0 1,0 0,0 2,-1-1,-1 2,-31-11,42 16,-1 1,0 0,1 0,-1 0,0 1,0 0,1 0,-1 1,0-1,0 1,1 0,-1 1,1-1,-1 1,-6 4,3-1,1 0,0 0,0 1,1 0,0 0,0 1,0 0,-9 13,3 0,0 1,1 0,2 0,0 2,1-1,-10 40,13-37,1 0,2 0,0 1,2-1,1 1,1-1,1 1,9 43,-9-57,1-1,0 0,1 0,0-1,1 1,0-1,1 0,0 0,1 0,-1-1,2 0,-1-1,1 1,1-2,-1 1,2-1,-1 0,0-1,1 0,1-1,17 8,-5-7,1 0,-1-2,1 0,0-2,0-1,0-1,0 0,26-5,188-43,-237 47,38-7,-2-2,0-2,0-1,-1-1,39-23,-74 36,0 1,1-1,-1 0,0 1,0-1,0 0,1 0,-1 0,0 0,0 0,0 0,0 0,-1 0,1 0,0-1,0 1,-1 0,1-1,0 1,-1 0,1-2,-2 2,1 0,-1 0,1 0,-1 0,1 1,-1-1,0 0,1 1,-1-1,0 1,0-1,0 0,1 1,-1 0,0-1,0 1,0-1,0 1,0 0,0 0,0 0,-1-1,-64-3,62 4,1 0,-1 1,0-1,0-1,0 1,0-1,0 0,0 1,0-2,0 1,1 0,-6-3,8 3,1 0,-1 1,1-1,-1 0,1 1,-1-1,1 0,-1 0,1 1,0-1,-1 0,1 0,0 0,0 0,-1 1,1-1,0 0,0 0,0 0,0 0,1-1,13-31,39-42,78-86,21-26,-93 104,-4-3,73-152,-110 198,-2 0,-2-1,-2-1,-1 0,-2 0,-2-1,-2 0,-1-84,-5 114,0 1,-1-1,0 1,-1 0,-1 0,0 0,0 0,-2 1,1 0,-1 0,-1 0,-10-13,13 19,0 1,0-1,0 1,-1 1,0-1,0 0,0 1,0 0,-1 0,1 1,-1 0,1 0,-1 0,0 0,0 1,0 0,0 0,0 1,0-1,0 2,0-1,0 0,0 1,0 0,0 1,1-1,-9 4,9-3,-1 0,1 0,1 0,-1 1,0 0,1 0,-1 0,1 0,0 1,0-1,0 1,1 0,-1 1,1-1,0 0,0 1,0 0,1 0,0 0,0 0,0 0,0 0,1 0,0 1,0-1,1 0,-1 7,1 4,1-1,1 0,0 0,1 1,1-1,0-1,1 1,10 22,377 682,-106-215,-277-486,56 120,-59-123,-1-1,-1 1,0 0,-1 1,-1-1,0 1,-1 24,-6-13,-3-6</inkml:trace>
</inkml:ink>
</file>

<file path=ppt/ink/ink1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53:22.862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78,'0'-4,"4"-6,6-1,6 1,-1-1,2 0,3 2,1 4,2 1,2 2,0 2,0 0,1 0,-5 1</inkml:trace>
</inkml:ink>
</file>

<file path=ppt/ink/ink1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53:24.019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8 648,'43'-17,"-1"-2,68-42,-43 23,59-25,53-31,-165 85,0-1,-1 0,16-15,-26 22,-1 1,1 0,-1-1,1 1,-1-1,0 1,0-1,0 0,-1 0,1 0,-1 0,1 0,-1-1,0 1,0 0,-1 0,1-1,-1 1,1-1,-1 1,0 0,0-1,-1-3,0 5,0 0,0 0,-1 0,1 0,0 1,-1-1,1 0,-1 1,0-1,1 1,-1 0,0-1,0 1,0 0,0 0,0 0,0 0,0 1,0-1,0 0,-1 1,1 0,0-1,0 1,-1 0,1 0,0 0,0 0,-1 1,1-1,0 1,-2 0,-8 2,1 0,-1 0,1 1,-19 10,2 2,1 2,1 0,1 2,0 0,-40 46,29-26,2 3,-48 80,50-66,2 1,-40 113,57-129,1 0,3 1,1 0,2 1,-1 52,7-87,0 1,1 0,0-1,0 1,1-1,1 1,-1-1,7 14,-7-18,1-1,-1 0,1 0,0 0,0-1,0 1,1-1,-1 0,1 1,0-2,-1 1,2 0,-1-1,0 0,0 0,1 0,-1 0,1-1,7 2,10 0,1-1,0 0,0-2,0-1,-1-1,1-1,0-1,42-13,10-8,90-43,-87 32,-1-3,-3-4,-1-2,-3-4,-2-3,113-111,-145 125,-2-1,-2-2,-2-1,-1-2,-3 0,-1-2,-3-1,-1-1,-3 0,-2-1,-2-1,12-82,-23 113,-1 7,0 0,-1 0,0 0,-1 0,0 0,-4-21,4 33,0-1,0 1,0-1,0 1,0-1,0 0,0 1,0-1,-1 1,1-1,0 1,0-1,-1 1,1-1,0 1,-1-1,1 1,0 0,-1-1,1 1,0-1,-1 1,1 0,-1-1,1 1,-1 0,1 0,-1-1,0 1,-9 11,-3 26,9-15,0 0,2 0,0 0,2 1,2 26,3-1,15 64,-8-68,2-1,2 0,2-1,1-1,46 71,1-17,84 94,122 106,-13-15,-197-205,100 154,-134-175,-1 1,-4 1,-2 1,24 101,-45-155,1-1,-1 0,1 1,0-1,0 0,0 0,0 0,0 0,0 0,1 0,-1 0,1 0,-1 0,1-1,-1 1,1 0,0-1,0 0,0 1,3 0,-4-2,-1 1,1-1,0 0,-1 0,1 0,0 0,0 0,-1 0,1-1,0 1,-1 0,1 0,0 0,-1-1,1 1,0 0,-1-1,1 1,-1-1,1 1,0 0,-1-1,1 1,0-2,0 0,1 0,-1-1,0 1,1-1,-1 1,0-1,-1 1,1-1,1-5,5-52,-3-1,-2 0,-8-72,3 70,-31-380,-91-436,89 696,4 34</inkml:trace>
</inkml:ink>
</file>

<file path=ppt/ink/ink1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53:24.734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1,'1'20,"2"0,0-1,1 1,0-1,2 1,0-1,2-1,0 0,1 0,12 19,17 22,68 79,63 47,-141-158,2-1,1-2,0-1,50 27,-74-46,0-1,-1 0,1 0,1-1,11 3,-18-5,1 0,-1 1,1-1,-1 0,1 0,-1 0,1 0,-1-1,1 1,-1 0,0-1,1 1,-1-1,1 1,-1-1,0 0,0 1,1-1,-1 0,0 0,0 0,0 0,0 0,0 0,0 0,0 0,0 0,0-1,-1 1,1 0,0-1,-1 1,1 0,0-4,3-19,-1 0,-1-1,-1 1,-2-1,-4-39,0-7,5 63,0-16,-2 0,0 1,-1-1,-7-24,76 114,3-4,102 71,-80-64,100 63,-56-41,-109-72</inkml:trace>
</inkml:ink>
</file>

<file path=ppt/ink/ink1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53:25.062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1,'0'4,"4"10,2 7,3 9,10 7,5 6,8 9,2 12,4 5,-1-2,-1-3,-3-9,-8-9,-2-8,-7-11</inkml:trace>
</inkml:ink>
</file>

<file path=ppt/ink/ink1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53:25.399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90 177,'-4'-8,"-6"-12,-6-11,1-4,-3 4,3 2,4 7</inkml:trace>
</inkml:ink>
</file>

<file path=ppt/ink/ink1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53:26.583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113 771,'49'74,"-19"-32,560 711,-577-738,-1 0,0 1,15 25,-63-80,-131-210,11-7,-200-448,337 660,-55-139,65 157,2-1,0 0,2 0,-4-55,9 79,0 1,0 0,0 0,0-1,0 1,0 0,1 0,-1 0,1-1,0 1,-1 0,1 0,0 0,0 0,0 0,1 0,-1 0,0 1,1-1,-1 0,1 1,0-1,-1 1,1-1,0 1,0 0,0 0,0 0,0 0,0 0,4-1,4 1,0-1,-1 1,1 1,0 0,19 2,-16-1,19 4,-1 1,0 1,0 1,-1 2,0 1,-1 1,0 2,-1 1,-1 1,0 1,-1 2,-1 0,0 2,-2 0,36 44,-53-58,0 1,-1 0,0 0,0 0,-1 1,0 0,0 0,-1 0,0 0,-1 0,0 1,0-1,-1 1,0 0,-1-1,0 14,-3-10,1 0,-2 0,1 0,-2-1,0 1,0-1,-1 0,-1-1,0 0,0 0,-13 14,-6 7,-1-2,-2-1,-57 45,58-54</inkml:trace>
</inkml:ink>
</file>

<file path=ppt/ink/ink1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53:27.677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15 10,'-1'0,"1"0,-1 0,1 0,-1 0,0 0,1 0,-1 0,1 1,-1-1,1 0,-1 0,1 0,-1 1,0-1,1 0,0 1,-1-1,1 0,-1 1,1-1,-1 1,1-1,0 1,-1-1,1 1,0-1,-1 1,1-1,0 1,0-1,0 1,-1 0,3 24,18 21,120 145,-101-145,-3 2,-2 1,43 81,-76-126,1-1,0 1,-1 0,0 0,1 0,-2 0,1 1,0-1,-1 0,0 0,0 0,0 0,0 1,-2 4,2-7,-1-1,1 0,-1 0,0 0,1 0,-1 1,0-1,0 0,1 0,-1 0,0-1,0 1,0 0,0 0,0 0,-1-1,1 1,0 0,-1 0,-1-1,0 1,0-1,0 1,1-1,-1 0,0 0,0 0,0 0,0-1,1 1,-1-1,-3-1,-3-1,-1-2,0 0,1 0,0 0,0-1,1-1,0 1,0-1,0-1,1 1,0-1,1-1,-1 1,-6-14,-4-6,2-1,1-1,-14-42,21 52,0-1,2-1,0 1,1-1,2 1,0-1,2-37,1 52,-1 0,2 1,-1-1,1 0,0 1,0-1,0 1,1 0,0 0,1 0,-1 0,1 0,0 1,1 0,-1 0,1 0,0 0,0 1,0-1,1 2,0-1,0 0,0 1,0 0,0 0,0 1,1 0,8-2,10-1,-1 0,1 2,0 1,0 1,0 1,0 1,43 8,-33-2,-1 2,0 1,-1 2,63 31,-44-13,-2 2,-1 3,-1 1,-2 3,-2 1,48 57,-39-34,-3 1,-3 3,-2 1,45 97,-86-157,1 0,-2 1,1 0,-1 0,-1 0,1 0,-1 1,-1-1,0 0,0 19,-10-89,6 1,4 0,2 0,2 0,3 1,3 0,2 1,3 0,26-62,-41 117,0 1,0-1,0 1,0-1,0 1,1-1,-1 1,1 0,-1 0,1 0,0 0,0 0,0 0,0 0,0 0,1 1,-1-1,0 1,1 0,-1 0,1 0,2-1,0 2,-1 0,0 0,1 1,-1 0,0 0,0 0,1 0,-1 0,0 1,0 0,0 0,-1 0,6 4,19 13,-1 2,-1 1,0 2,27 32,-11-11,58 62,133 187,54 142,-253-383,-8-16</inkml:trace>
</inkml:ink>
</file>

<file path=ppt/ink/ink1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53:29.580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32 1688,'3'0,"0"-1,0 0,0 0,0-1,0 1,0-1,0 1,0-1,-1 0,5-4,3-1,87-62,-3-5,125-125,-174 152,-3-1,-2-2,-2-2,-2-2,-3 0,35-78,-64 122,0 0,0-1,-1 0,0 1,-1-1,0 0,-1 0,0-14,-1 21,-1 0,1 0,-1 0,0 1,0-1,0 0,0 0,-1 1,1-1,-1 1,0 0,0-1,0 1,-1 0,1 0,-1 0,1 1,-1-1,0 1,0-1,0 1,-1 0,1 0,0 0,-1 1,-7-3,-2 0,-1 1,1 0,-1 2,0-1,1 2,-1 0,0 0,0 1,0 1,1 0,-20 6,1 2,0 1,1 1,-48 27,47-21,1 2,1 0,0 2,2 2,1 0,0 2,2 1,-31 43,42-49,1 0,0 0,2 2,1-1,0 1,2 0,1 1,1 0,1 1,0-1,2 1,2-1,0 39,3-48,-1-1,2 0,0 0,0 0,1 0,1-1,1 1,0-1,0 0,17 23,-10-20,0 1,2-2,0 0,0-1,1 0,32 19,0-6,0-2,2-3,1-2,100 26,-86-28,0-4,1-3,1-2,0-4,68-3,-127-2,0-1,0-1,0 0,0 0,0 0,-1-1,1 0,-1-1,1 0,-1 0,0 0,-1-1,1 0,-1 0,0-1,0 0,-1 0,0 0,0-1,7-10,4-13,-1 0,-1-1,17-55,-16 43,70-195,-83 232,1 0,-1 0,1 1,0-1,1 1,-1 0,1 0,0 0,1 0,-1 0,1 1,6-5,-7 7,0 0,0 0,0 1,0-1,0 1,1 0,-1 0,1 0,-1 1,0 0,1 0,-1 0,1 0,-1 0,1 1,-1 0,0 0,7 2,15 7,-1 1,-1 1,1 0,-2 2,0 1,-1 1,0 1,22 23,-9-6,-2 2,-1 2,45 68,-61-82,-2 1,0 0,-2 1,0 0,-2 1,-1 0,-1 1,-2-1,7 57,-14-109,-2-160,4 152,2-1,1 1,2 0,11-37,-13 56,1 1,0-1,1 1,0 0,1 1,1-1,0 1,16-17,-20 25,0 0,1 0,0 0,0 1,0 0,0 0,0 1,0-1,1 1,-1 0,1 0,0 1,-1 0,1 0,0 0,0 1,0 0,0 0,-1 0,1 1,0 0,0 0,0 0,5 3,39 14,-1 3,-1 2,83 54,-52-30,575 308,-567-311,-18-7,142 54,-211-90,1-1,0 1,0-1,-1 1,1-1,0 0,0 1,0-1,0 0,-1 0,1 0,0 1,0-1,0 0,0 0,0 0,0 0,0 0,0-1,-1 1,1 0,0 0,0-1,0 1,0 0,-1-1,1 1,0-1,0 1,-1-1,1 1,0-1,0 1,-1-1,1 0,-1 1,1-1,-1 0,1 0,-1 0,1 1,-1-1,0 0,1 0,-1 0,0 0,0 0,0 1,0-1,0 0,0 0,0 0,0 0,0-1,-1-8,-1 0,0 0,-1 1,-4-12,3 10,-130-415,-106-300,186 591,-5 3,-6 2,-100-147,159 267,-9-12,-1 0,-19-19,32 37,-1 0,1 0,-1 1,0 0,-1-1,1 1,-1 1,1-1,-1 1,0-1,1 1,-1 1,0-1,-1 1,1 0,-8-1,11 2,0 0,-1 1,1-1,0 1,0-1,0 1,0 0,0 0,0 0,0 0,0 0,0 0,0 1,1-1,-1 0,0 1,1 0,-1-1,1 1,0 0,-1 0,1 0,0 0,0 0,-1 4,-2 4,1 0,1 0,0 0,-2 13,-3 54,2-1,4 1,18 146,-10-181,2-1,2-1,1 1,2-2,2 0,25 43,-10-29,2-2,2-2,69 75,6-17,4-5,189 130,-276-212,-15-10,0 0,1-1,0 0,1-1,0-1,0 0,1-1,21 6,-32-11,0-1,1-1,-1 1,0 0,0-1,0 0,0 0,0 0,-1 0,1-1,0 1,0-1,-1 0,1 0,-1-1,0 1,1-1,-1 1,0-1,-1 0,1 0,4-7,6-8,-1-1,-1 0,9-21,-11 22,13-31,-3 1</inkml:trace>
</inkml:ink>
</file>

<file path=ppt/ink/ink1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53:29.974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1095 1,'-88'2,"-145"24,-81 35,-6 2,319-63,-16 2,-1 1,0 1,1 0,0 2,-22 9,27-9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11:15.006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1,'9'8,"2"12,4 11,4 12,6 22,9 19,2 19,4 20,3 16,4-4,1-11,-2-6,-6-14,-4-16,-9-19,-9-17,-7-13,-6-13</inkml:trace>
</inkml:ink>
</file>

<file path=ppt/ink/ink1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53:31.781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8779 85,'24'-38,"-23"35,1-1,-1 1,1 0,0 0,0 0,0 0,0 0,1 0,-1 0,1 1,0-1,-1 1,1 0,5-3,3 3,-16 14,-18 17,-37 22,-3-3,-1-2,-114 59,-21 2,-4-9,-267 89,-459 70,508-177,-438 26,-436-33,196-16,349 31,585-56,2 6,-233 88,301-85,2 4,2 3,2 5,3 4,2 3,3 4,2 4,-70 79,64-54,5 4,3 4,5 2,5 4,4 3,-55 135,97-196,2 0,3 1,2 1,-11 71,22-103,1 0,1 0,1 0,1 0,0 0,2 0,0 0,1 0,1-1,0 0,2 1,0-2,1 1,0-1,14 19,-2-11,1-2,1 0,1-1,1-1,1-2,1 0,41 22,-58-36,-1 0,0 1,-1 0,1 0,-1 1,0 0,-1 0,0 1,0-1,0 1,-1 1,-1-1,7 13,-7-4</inkml:trace>
</inkml:ink>
</file>

<file path=ppt/ink/ink1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53:32.709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1,'4'0,"15"9,11 15,15 21,21 28,16 28,15 31,13 22,5 12,8 2,-8-5,-15-23,-20-25,-16-25,-18-23,-12-19,-13-13,-9-12</inkml:trace>
</inkml:ink>
</file>

<file path=ppt/ink/ink1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53:33.215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0 785,'2'-3,"0"-1,0 1,0 0,1 0,-1 0,1 0,0 1,-1-1,1 0,0 1,1 0,-1 0,0 0,1 0,5-2,3-2,98-57,120-49,-116 59,954-424,-998 452,-48 20</inkml:trace>
</inkml:ink>
</file>

<file path=ppt/ink/ink1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53:33.667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1,'1'8,"0"-1,1 1,0 0,1-1,-1 1,8 13,4 10,162 458,416 1054,-563-1475,2 5,60 103,-71-147,-3-11</inkml:trace>
</inkml:ink>
</file>

<file path=ppt/ink/ink1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53:34.268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776 0,'-4'1,"0"1,0-1,0 1,0 0,0-1,1 2,-1-1,-4 4,-11 5,-153 74,-321 175,488-258,1 1,0-1,0 1,0 0,0 0,0 1,1-1,-1 1,1 0,0 0,-5 8,8-9,-1-1,0 1,1 0,0 0,-1 0,1 0,0 0,1-1,-1 1,0 0,1 0,0 0,-1-1,1 1,0 0,1 0,-1-1,0 1,1-1,-1 0,4 5,31 40,56 58,-14-17,813 1005,-869-1064,-7-7</inkml:trace>
</inkml:ink>
</file>

<file path=ppt/ink/ink1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53:34.678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0 124,'0'-4,"0"-6,5-2,5 3,5-3,10-3,3 1,7 3,-4-2,-2 3,2 2,-3 2</inkml:trace>
</inkml:ink>
</file>

<file path=ppt/ink/ink1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53:35.031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1,'4'4,"6"6,2 10,2 10,3 8,3 7,3 8,2 7,-5 21,-4 25,-6 16,-4 5,-3-2,-6-2,-3-20</inkml:trace>
</inkml:ink>
</file>

<file path=ppt/ink/ink1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53:35.817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660 1,'-7'0,"0"1,0 0,0 0,0 1,1 0,-1 0,1 1,-1 0,1 0,0 0,0 1,-8 6,-7 7,-35 37,-1 10,3 3,3 2,4 2,2 2,4 2,2 1,-39 116,61-144,1 1,3 0,2 1,2 1,2 0,3 0,4 102,2-127,2 1,0-1,2 0,1 0,1 0,2-1,0-1,1 1,2-2,0 0,2 0,0-1,1-1,2-1,0 0,1-1,22 16,-1-6,1-1,2-3,0-1,2-2,1-3,0-1,1-2,1-3,50 9,-13-9,0-3,0-4,0-4,125-12,-107-2,-1-4,0-5,-1-5,-2-3,-1-5,-1-4,-3-5,133-79,-197 102,-1 0,0-2,-1-1,-2-2,0 0,26-35,-44 49,-1 0,0 0,-1-1,0 0,0-1,-1 1,-1-1,4-20,-6 23,-2 1,1-1,-1 0,0 0,-1 1,0-1,-1 0,0 1,0-1,-1 1,0 0,-9-18,8 19,-1 1,0 0,0 0,-1 1,1-1,-1 1,-1 0,1 1,-1-1,0 1,0 1,-1-1,-13-5,9 6,0-1,0 2,0-1,0 2,-1 0,1 0,-1 1,-21 1,32 0,-1 0,1 0,-1 0,1 1,0-1,-1 1,1 0,0-1,0 1,-1 0,1 0,0 1,0-1,0 0,-2 3,3-3,0 0,0 0,1 0,-1 0,0 0,1 0,-1 1,1-1,-1 0,1 0,0 1,0-1,-1 0,1 1,0-1,0 0,0 1,0-1,1 0,-1 2,2 2,-1-1,1 1,0-1,0 1,1-1,-1 0,1 0,0-1,0 1,0 0,1-1,-1 0,8 5,15 9,0-1,1-2,56 22,95 20,-100-33,-47-14,5 1,-1 1,-1 1,0 2,53 31,-69-31,-7-1</inkml:trace>
</inkml:ink>
</file>

<file path=ppt/ink/ink1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53:36.458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1,'13'14,"-1"0,-1 1,0 1,9 16,14 23,518 775,-528-782,8 11,-31-59,-1 0,0 0,1 1,-1-1,1 0,-1 0,1 0,-1 0,1 1,-1-1,1 0,-1 0,1 0,-1 0,1 0,-1 0,1 0,-1 0,1-1,-1 1,1 0,-1 0,0 0,1 0,-1-1,1 1,-1 0,1 0,-1-1,0 1,1 0,-1-1,0 1,1-1,-1 1,0 0,1-1,-1 1,0-1,0 1,0 0,1-1,-1 1,0-1,0 1,0-1,0 1,0-1,0 0,11-27,-2-8,2 1,1 0,2 0,2 1,0 1,3 0,43-57,-41 64,1 1,2 0,0 2,2 1,0 1,1 1,49-26,-66 41,0 0,1 1,0 1,0-1,0 2,1 0,-1 0,1 1,-1 0,1 1,12 1,-14 1,0 0,-1 1,0 0,0 0,1 1,-2 0,1 0,-1 1,1 1,-1-1,-1 1,1 1,-1-1,13 16,-2-1,0 2,-2 0,0 1,-2 1,0 0,-2 1,-1 0,-1 1,-1 0,7 37,-15-58,-1 0,1 0,-1 0,-1 0,1 0,-1 0,0 0,0 0,-1 0,1 0,-1 0,-1 0,1-1,-1 1,-6 8,3-7,1 0,-1-1,-1 0,1-1,-1 0,0 0,0 0,-1 0,1-1,-10 3,-12 3,0-1,0-2,-1 0,0-2,-36 1,28-3</inkml:trace>
</inkml:ink>
</file>

<file path=ppt/ink/ink1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53:36.862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16 0,'-4'0,"-2"4,1 6,5 10,15 14,18 23,21 27,18 21,23 13,24 22,31 21,12 8,-1-2,-15-13,-23-24,-34-35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06:34.558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48 594,'-2'0,"0"0,1 0,-1 0,0 1,0-1,1 0,-1 1,0-1,1 1,-1 0,0 0,1-1,-1 1,1 0,-1 0,1 0,0 1,-1-1,1 0,0 0,0 1,0-1,-1 3,0 0,0-1,1 1,-1 0,1 0,1 0,-1 0,0 0,1 0,0 0,0 5,0-1,1-1,-1 0,2 1,-1-1,1 0,0 0,0 0,1 0,0 0,1-1,6 12,-4-13,0-1,0 0,0 0,1 0,0 0,-1-1,1 0,0-1,0 0,1 0,-1 0,0-1,1 0,-1 0,1-1,-1 0,0 0,1-1,-1 0,14-4,-20 5,-1-1,1 1,0-1,0 1,0-1,-1 1,1-1,0 0,-1 0,1 1,-1-1,1 0,-1 0,1 1,-1-1,0 0,1 0,-1 0,0 0,1 0,-1 0,0 0,0 0,0 0,0 0,0 0,0 1,0-1,0 0,-1 0,1 0,0 0,0 0,-1 0,1 0,-1 0,1 1,-1-1,1 0,-1 0,1 1,-1-1,0 0,-1 0,-35-37,30 32,6 5,-1 0,1 0,0 0,-1 0,1-1,0 1,0 0,0 0,0-1,0 1,1-1,-1 1,0-1,1 1,-1-1,1 1,-1-1,1 1,-1-4,2 4,-1 0,1 1,0-1,-1 0,1 1,0-1,0 0,-1 1,1-1,0 1,0 0,0-1,0 1,-1 0,1-1,0 1,0 0,0 0,0 0,0 0,0 0,0 0,0 0,1 0,13 1,0 0,29 8,258 67,-118-27,230 31,-393-77,-6 0,0-1,-1-1,1-1,0 0,0 0,22-5,-36 5,1 0,0-1,-1 0,1 1,0-1,-1 0,1 0,-1 1,1-1,-1-1,1 1,-1 0,0 0,1 0,-1-1,0 1,0-1,0 1,0-1,0 1,0-1,-1 1,1-1,0 0,-1 0,1 1,-1-1,0 0,0 0,1 1,-1-1,0 0,-1 0,1 0,0 1,0-1,-1 0,1 0,-1 1,0-3,-3-8,-1 1,0-1,-1 1,-9-15,-66-93,-103-119,114 152,-83-86,126 146,-1 1,-2 1,0 2,-37-21,41 33,26 10,0 0,-1 0,1 0,0 0,0 0,-1 1,1-1,0 0,0 0,0 0,-1 0,1 0,0 1,0-1,0 0,-1 0,1 0,0 1,0-1,0 0,0 0,0 0,-1 1,1-1,0 0,0 0,0 1,0-1,0 0,0 0,0 1,0-1,0 0,0 0,0 1,0-1,0 0,0 0,0 1,0-1,0 0,1 0,-1 1,0-1,0 0,2 5,1 0,0 0,0 0,0-1,0 1,1-1,4 4,85 80,106 76,8 7,-203-168,0 1,0-1,0 0,0 0,0 0,0 0,1-1,-1 0,1 0,0 0,0 0,0-1,8 2,-6-4,-1 1,0-1,0 0,0 0,0-1,0 0,0 0,0 0,0-1,10-6,271-136,-264 131,-6 1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11:15.909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453 1,'-1'5,"0"1,-1-1,1 0,-1 1,0-1,-1 0,0 0,1-1,-8 9,-4 10,-41 79,-5-2,-4-3,-141 163,185-245,19-15,1 0,0 0,-1 0,1 0,0 0,-1 0,1 0,0 0,0 0,-1-1,1 1,0 0,0 0,-1 0,1 0,0 0,0-1,-1 1,1 0,0 0,0 0,-1-1,1 1,0 0,0 0,0-1,0 1,0 0,-1-1,1 1,0 0,0 0,0-1,0 1,0 0,0-1,0 1,0 0,0-1,0-2,0 1,1-1,-1 1,1-1,-1 0,1 1,0-1,0 1,0-1,0 1,1 0,-1-1,1 1,2-3,-1 2,-1 1,1 0,0-1,0 1,0 1,0-1,0 0,0 1,0 0,1-1,-1 1,1 1,-1-1,0 0,1 1,-1 0,1 0,0 0,-1 0,1 0,5 2,8 2,-1 0,1 2,20 9,-3-2,67 20,2-4,179 26,-157-34,-96-15</inkml:trace>
</inkml:ink>
</file>

<file path=ppt/ink/ink1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53:38.412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2601,'106'-104,"31"-34,-84 79,114-136,-129 147,-3-3,34-61,-55 84,-2-1,-2 0,0 0,-2-1,-1 0,4-41,-6 21,-2-1,-3 1,-7-56,7 104,0 0,0 1,0-1,0 0,-1 0,1 0,-1 0,0 0,1 0,-1 0,0 0,0 1,0-1,0 0,0 1,-1-1,1 1,0-1,-1 1,1 0,-1 0,0-1,1 1,-1 0,0 0,0 0,1 1,-1-1,0 0,0 1,0-1,0 1,0 0,0 0,0 0,0 0,0 0,0 0,0 0,0 0,0 1,0-1,0 1,0 0,1-1,-1 1,0 0,0 0,1 0,-1 0,0 0,1 1,-1-1,1 0,0 1,-1-1,1 1,0 0,0-1,0 1,-1 2,1-3,1 0,-1 0,1 0,0 0,-1 0,1 0,0 1,0-1,-1 0,1 0,0 0,0 0,0 0,1 0,-1 0,0 0,0 0,0 1,1-1,-1 0,1 0,-1 0,1 0,-1 0,1-1,0 1,-1 0,1 0,0 0,-1 0,1-1,0 1,0 0,0-1,0 1,0-1,0 1,0-1,0 1,0-1,0 0,0 1,0-1,0 0,2 0,3 2,1-1,0 0,-1 0,1-1,0 0,9-1,55-12,-1-4,97-35,-113 34,137-54,-172 64,0-2,-1 0,-1-1,0-1,0 0,-1-2,22-22,-28 22,-1 1,0-2,0 1,-2-1,1-1,-2 1,0-1,-1 0,-1 0,-1-1,3-19,-4 18,-1-1,0 1,-2 0,0-1,0 1,-2 0,-1-1,0 1,-13-33,12 41,0 1,-1 0,0 0,0 0,-1 0,-1 1,1 1,-1-1,-1 1,1 0,-1 1,0 0,-1 1,1-1,-1 2,0 0,0 0,-1 0,1 1,-17-2,-19-2,1 3,-1 1,-70 5,90-1,14-1,0 2,0 0,0 0,0 1,1 1,-1 0,1 0,0 2,0-1,0 1,1 0,-10 9,-13 11,2 2,-32 37,37-37,-49 52,3 4,4 3,4 2,-77 144,109-170,3 0,2 2,4 1,2 1,4 1,2 0,3 1,-3 81,14-120,2-1,0 1,2-1,1 1,2-1,1 0,1-1,1 0,26 54,-27-67,1 0,0 0,2-1,-1 0,2-1,0 0,0-1,1 0,1-1,0-1,0 0,1-1,0 0,1-2,0 0,0 0,1-1,21 4,-1-4,1-1,-1-2,1-1,0-2,0-2,64-12,-18-3,152-52,-151 38,-1-4,-2-3,-2-4,-2-4,108-81,-132 84,-3-3,-1-1,-3-3,-1-2,-3-2,-3-2,62-110,-69 95,-3 0,-3-2,-4-1,-2-1,-4-1,-3 0,-4-1,-3 0,-3-1,-12-144,1 161,-2 1,-25-83,24 109,-2 0,-2 0,-1 1,-1 1,-29-42,34 59,0 1,-1 1,-1 0,-1 1,1 0,-2 1,0 0,0 1,0 1,-2 1,1 0,-1 1,0 0,-35-7,28 9,0 2,0 0,-1 2,1 0,-1 2,1 1,0 1,0 0,0 2,-39 14,59-18,0 0,-1 1,1-1,1 1,-1 0,0 0,0 1,1-1,-1 1,1 0,0 0,0 0,0 0,0 0,0 1,1-1,0 1,-1 0,-2 7,4-6,0 0,0 1,1-1,0 0,-1 1,2-1,-1 1,1-1,0 0,0 1,0-1,1 0,3 9,5 6,0-1,2 0,0 0,1-1,1-1,22 22,11 6,2-3,2-2,76 46,177 83,9 4,-308-170,0 0,-1 0,1 1,-1-1,0 1,0 0,0 0,0 0,-1 1,1-1,-1 1,0 0,-1 0,4 6,-5-6,0 0,-1 0,1 1,-1-1,0 0,0 0,0 0,-1 0,0 0,0 0,0 0,-1 0,1 0,-1-1,-4 8,-15 24,-1-1,-2-1,-1-1,-54 53,-2 5,-271 331,232-275</inkml:trace>
</inkml:ink>
</file>

<file path=ppt/ink/ink1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53:39.435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3266,'5'-12,"0"-1,1 1,0 0,1 1,1 0,15-19,64-58,-50 53,292-278,46-43,-375 356,419-426,-34-29,-368 432,6-6,29-53,-48 75,0 0,0-1,-1 1,0-1,-1 0,1 0,-2 0,1 0,-1 0,0-1,-1 1,-1-15,0 19,0 0,0 1,-1-1,1 1,-1-1,0 1,0-1,-1 1,1 0,0 0,-1 0,0 0,0 1,0-1,0 1,0 0,0-1,-1 2,1-1,-1 0,1 1,-1-1,-7-1,-12-3,1 2,-1 0,-24-1,13 1,-5 0,-1 2,0 1,0 2,1 1,-1 3,1 1,0 2,-38 12,32-4,1 1,1 3,1 1,1 2,0 2,-54 44,50-31,3 1,0 2,3 2,2 2,1 1,-49 87,62-90,1 1,2 1,2 0,3 2,1 0,2 0,3 2,-6 64,14-98,1-1,0 1,1 0,1 0,0-1,1 1,1-1,0 0,10 22,-9-25,1-1,0 0,1 0,0-1,1 0,0 0,0-1,1 1,0-2,0 0,1 0,14 8,-1-3,0-2,1 0,0-1,0-2,48 9,138 3,-66-16,1-7,247-38,-194 4,274-87,-91-20,-331 122,-1-3,-1-2,-1-2,-2-3,53-47,-78 59,0 0,-1-1,-1-2,-1 1,-1-2,-1 0,-1-1,-1-1,9-30,-11 21,-1-1,-2 0,-2 0,-1-1,-2 0,-2-52,-7 21,-2 0,-4 0,-2 1,-4 0,-2 2,-4 0,-40-80,20 57,-4 1,-4 3,-4 2,-4 2,-2 4,-144-137,203 211,-11-11,-1 1,0 0,0 1,-1 1,-1 1,0 0,0 1,-34-13,49 22,0-1,0 1,0-1,0 1,0-1,0 1,0 0,0 0,0 0,1 0,-1 0,0 1,0-1,0 1,0-1,0 1,0-1,1 1,-1 0,0 0,-2 1,3 0,0-1,0 1,0 0,0-1,0 1,1 0,-1 0,0-1,1 1,-1 0,1 0,0 0,-1 0,1 0,0 0,0-1,1 4,1 9,1 0,0 0,1 0,8 18,-11-29,41 97,5-2,3-2,95 134,-53-106,201 208,152 73,21-33,-403-323,-19-14</inkml:trace>
</inkml:ink>
</file>

<file path=ppt/ink/ink1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53:39.795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1 783,'4'-5,"6"-9,6-11,8-6,9-6,7-13,14-12,11-12,11-6,10-3,-1 4,-7 8,-12 11,-9 16,-13 11,-11 11,-11 9</inkml:trace>
</inkml:ink>
</file>

<file path=ppt/ink/ink1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53:40.281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479 1,'-5'1,"0"1,1 0,-1 1,0-1,1 1,-1 0,1 0,0 0,0 1,-6 6,1-1,-26 23,3 1,0 1,2 3,2 0,2 1,-26 49,19-21,2 1,3 1,-22 84,40-122,2 0,2 1,0 0,2 1,1 52,3-76,0-1,1 0,0 0,0 1,1-1,0 0,1 0,-1 0,1-1,0 1,1-1,0 1,0-1,0 0,1-1,-1 1,1-1,1 0,-1 0,1 0,0-1,0 0,0 0,0 0,1-1,0 0,-1-1,1 1,0-1,9 1,23 5,1-3,-1-1,1-2,0-2,66-8,197-47,-258 45,8-1,180-47,-208 50,0-1,0-2,-1 0,0-2,-1 0,37-29,-52 35,0-1,0 1,-1-1,0-1,0 0,-1 0,0 0,7-15,-4 0</inkml:trace>
</inkml:ink>
</file>

<file path=ppt/ink/ink1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53:59.541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2 1534,'-1'-1,"1"1,0 0,0-1,0 1,0 0,0 0,0-1,0 1,0 0,0-1,0 1,0 0,0-1,0 1,0 0,0 0,0-1,0 1,1 0,-1-1,0 1,0 0,0 0,0-1,1 1,-1 0,0 0,0-1,0 1,1 0,-1 0,0 0,0 0,1-1,-1 1,0 0,0 0,1 0,-1 0,0 0,1 0,-1 0,0 0,1 0,-1 0,22-16,567-324,-458 261,644-403,-675 416,-3-4,152-143,-238 202,-1 0,0-1,0 0,-2 0,9-15,-16 24,1 1,-1-1,1 0,-1 0,0 0,0 0,-1-1,1 1,-1 0,1 0,-1 0,0-1,0 1,0 0,-1 0,1 0,-1 0,0-1,0 1,0 0,0 0,0 0,-1 1,1-1,-1 0,0 0,0 1,0-1,-3-2,-6-4,0 1,0 0,-1 1,-1 0,1 1,-1 0,0 1,0 0,-1 1,1 1,-1 0,-23-1,-5 0,0 2,-84 8,74 2,1 1,0 3,0 2,1 2,1 3,1 1,-79 47,55-22,3 3,1 3,3 3,-63 67,78-68,2 2,3 3,2 1,3 2,3 2,-41 94,55-102,3 0,2 2,3 0,2 1,2 0,3 1,3 0,3 80,4-111,0 0,2-1,1 1,2-1,0-1,2 1,1-1,1-1,1 0,1 0,1-1,1-1,1 0,2-2,0 1,1-2,1-1,0 0,2-2,0 0,1-1,1-2,0 0,1-2,0 0,1-2,0-1,32 7,-3-4,0-3,1-2,0-3,0-2,80-8,-97 2,0-1,0-3,0-1,-1-1,-1-3,0-1,0-1,49-31,-60 29,0-2,-1-1,-1-1,-1 0,-2-2,0-1,-1-1,-1 0,-1-2,16-32,-21 40,-13 19,0 0,0-1,0 1,0 0,1 0,-1 0,0 0,0 0,0-1,0 1,1 0,-1 0,0 0,0 0,1 0,-1 0,0 0,0 0,0 0,1 0,-1 0,0 0,0 0,1 0,-1 0,0 0,0 0,0 0,1 0,-1 0,0 0,0 0,0 1,1-1,-1 0,0 0,0 0,0 0,0 0,1 1,8 37,136 684,-136-684,-3-10</inkml:trace>
</inkml:ink>
</file>

<file path=ppt/ink/ink1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54:00.876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158 429,'14'-2,"0"0,0-2,0 1,-1-1,0-1,1-1,-1 0,15-10,19-7,-21 12,0-1,-1-2,44-30,-63 40,-1 0,1-1,-1 1,0-1,0 0,-1-1,1 1,-1-1,-1 0,1 0,-1 0,0 0,0-1,-1 1,1-1,-1 0,-1 1,0-1,0 0,0 0,-1-10,-1 11,0 1,-1 0,1 0,-1 0,-1 0,1 0,-1 0,0 1,0-1,0 1,-1 0,1 0,-1 0,0 0,0 1,0-1,-1 1,1 0,-1 0,0 1,0 0,-6-3,-9-3,-1 1,0 0,0 2,-26-4,29 6,0 1,0 1,-1 0,1 2,0 0,0 1,-1 0,-23 8,34-8,0 1,0 0,0 1,0 0,1 0,0 1,0 0,0 0,0 1,1-1,0 2,0-1,0 1,1-1,0 1,0 1,1-1,0 1,0 0,-2 8,-1 6,2-1,0 1,1-1,1 1,1 0,1 0,2 26,0-35,0-1,0 0,1 0,1 0,0 0,1 0,0 0,1-1,0 0,1 0,0 0,1-1,0 0,11 12,-11-15,1-1,0 0,1-1,-1 0,1 0,0-1,0 0,1 0,-1-1,1 0,0-1,20 2,7-1,1-2,40-4,-53 2,13-1,1-3,-1 0,1-3,70-23,-103 29,-1-1,0 1,0-1,0 0,0 0,0 0,0-1,-1 0,0 0,1 0,-2 0,1-1,0 1,-1-1,0 0,0 0,4-9,-2-2,-1-1,0 1,-1-1,2-27,-5 31,1 0,0 1,1-1,1 1,0 0,0-1,1 1,1 1,0-1,7-11,-10 20,1 1,-1-1,0 1,1 0,-1-1,1 1,0 0,-1 1,1-1,0 0,0 1,0 0,1 0,-1 0,0 0,0 0,1 0,-1 1,0 0,1-1,-1 1,0 1,1-1,-1 0,0 1,0 0,1-1,3 3,8 2,0 2,0-1,-1 2,19 12,-30-18,63 42,-1 3,-3 3,92 94,-138-125,-1 1,25 40,-18-25,-36-118,-4-33,-6-214,24 323,0-1,0 1,1-1,0 1,0-1,1 1,0 0,4-11,-5 16,0 0,0 1,0-1,1 1,-1-1,0 1,1-1,-1 1,1 0,-1 0,1-1,0 1,-1 0,1 1,0-1,0 0,0 0,0 1,-1-1,1 1,0 0,0-1,0 1,0 0,0 0,0 0,0 1,0-1,0 0,0 1,0-1,0 1,0 0,-1-1,1 1,0 0,2 2,26 14,0 2,-1 1,-2 1,0 2,42 45,-47-46,100 101,93 87,-186-176,-23-21</inkml:trace>
</inkml:ink>
</file>

<file path=ppt/ink/ink1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54:02.051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0 541,'5'0,"0"-1,1-1,-1 1,0-1,0 0,-1 0,9-4,9-4,121-54,229-137,-368 199,11-7,12-6,0-1,-1-1,-1-1,-1-1,22-23,-44 41,-1 1,0-1,0 0,0-1,0 1,0 0,0 0,0 0,0 0,-1-1,1 1,0 0,-1-1,1 1,-1-1,1 1,-1-1,0 1,0-1,0 1,0-1,0 1,0 0,0-1,0 1,0-1,-1-2,-1 3,1-1,-1 1,0 0,1-1,-1 1,0 0,0 0,0 0,0 0,0 1,0-1,0 1,0-1,0 1,0-1,-4 1,-9-1,-1 1,1 1,0 0,-20 4,19-1,1 2,-1 0,1 1,1 0,-1 1,1 1,1 0,-1 1,2 1,-1 0,2 0,-1 1,-13 20,-11 17,2 1,-33 67,51-88,2 1,-13 37,24-57,0-1,0 1,1 0,1-1,-1 1,2 0,-1 0,1 0,1 0,0 0,3 16,-2-22,0 0,0 0,0-1,1 1,-1 0,1-1,0 0,0 1,0-1,0 0,1 0,-1-1,1 1,0-1,0 0,0 0,0 0,0 0,0-1,0 0,1 0,-1 0,7 1,13 1,1-1,0 0,26-3,-21 0,45 0,0-2,-1-5,0-2,0-4,-1-2,-1-4,74-32,-129 45,-1-1,-1 0,1-1,-2-1,1-1,-1 0,-1 0,0-2,-1 1,0-2,-1 1,0-2,-1 1,-1-2,0 1,-2-1,1 0,-2-1,0 1,-1-1,-1-1,0 1,-1-1,0-19,-1 14,-1 0,-1-1,-1 1,-1 0,-7-33,7 50,0-1,0 1,0 0,-1 0,0 0,0 1,-1-1,1 0,-1 1,-7-7,8 9,0 0,0 1,-1 0,1 0,-1 0,1 0,-1 0,0 1,0 0,0-1,1 1,-1 1,0-1,0 1,0-1,-1 1,1 0,-6 1,8-1,0 0,0 1,0-1,-1 0,1 0,0 1,0-1,0 1,0 0,0 0,1 0,-1 0,0 0,0 0,0 0,1 0,-1 1,1-1,-1 1,1-1,-1 1,1-1,0 1,0 0,0 0,0 0,0 0,0 0,0-1,1 2,-1-1,1 0,0 0,-1 0,1 0,0 0,0 0,0 0,0 0,1 0,-1 0,1 0,-1 0,2 3,1 5,0-1,1 0,0 1,1-2,0 1,0 0,1-1,7 8,27 25,1-3,2-1,2-2,91 54,-125-83,-1 1,1 0,-1 0,-1 2,16 14,-22-19,0 1,0-1,0 1,-1 0,1 0,-1-1,0 2,0-1,-1 0,1 0,-1 0,-1 1,1-1,-1 0,0 10,0-8,-1-1,1 1,1 0,0-1,0 1,0 0,0-1,1 1,0-1,1 0,-1 0,6 9,-2-7,1 1,0-2,0 1,0-1,1 0,0 0,12 6,23 16,70 36,-96-57,0 0,0-1,1-1,-1-1,2-1,-1 0,32 2,-46-6,0-1,-1 1,1-1,-1 0,1 0,-1-1,1 1,-1-1,0 1,0-1,0 0,0 0,0-1,0 1,0 0,-1-1,1 0,-1 0,0 0,0 0,0 0,0 0,2-5,5-10,-2-1,0 0,5-21,-8 26,21-57,-12 40</inkml:trace>
</inkml:ink>
</file>

<file path=ppt/ink/ink1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54:03.149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234 886,'-14'16,"1"0,1 1,0 0,1 0,-9 21,-2 2,-2 3,2 1,-28 78,42-96,1-1,1 1,1 0,1 1,2-1,1 45,1-68,0 0,0 0,0 0,1-1,0 1,-1 0,1 0,0-1,0 1,0 0,1-1,-1 1,1-1,-1 0,1 1,0-1,0 0,0 0,0 0,0 0,0 0,1-1,-1 1,0-1,1 1,-1-1,1 0,0 0,0 0,-1 0,1-1,0 1,0-1,0 0,-1 1,1-1,0-1,0 1,0 0,0-1,-1 1,1-1,0 0,0 0,-1 0,1 0,-1 0,1-1,-1 1,1-1,-1 0,0 1,0-1,3-4,1-1,-1-1,-1 1,0-1,0 0,0 0,-1-1,-1 1,1-1,1-15,0-6,-1-48,-3 53,0 1,9-46,-9 68,0 0,1 0,-1 1,1-1,-1 0,1 0,0 1,0-1,0 0,0 1,0-1,0 1,0-1,0 1,0 0,1-1,-1 1,1 0,1-1,-2 1,1 1,-1 0,1-1,-1 1,1 0,0 0,-1 0,1 0,-1 0,1 0,-1 1,1-1,-1 0,1 1,-1-1,1 1,-1 0,2 0,7 6,0-1,0 2,-1-1,15 17,-14-14,27 23,1-2,2-2,0-1,2-2,88 39,-17-19,145 36,-255-81,1 1,0-1,0-1,-1 1,1-1,0 1,0-1,0 0,0-1,7 0,-9 0,-1 0,1 0,0 0,-1 0,1 0,-1 0,1 0,-1 0,0-1,1 1,-1 0,0-1,0 1,0-1,0 0,0 1,-1-1,1 0,0 1,-1-1,1 0,-1 0,1 0,-1-3,5-39,-3-1,-5-77,0 36,-34-452,22 439,-4 2,-4 0,-52-132,75 228,-12-30,-26-46,35 72,0-1,0 0,-1 1,0 0,0 0,0 0,-1 0,1 1,-1-1,0 1,-1 0,1 1,-1 0,1-1,-8-1,12 4,0 1,0 0,0 0,0-1,0 1,0 0,0 0,0 0,0 0,0 1,0-1,0 0,0 0,0 0,0 1,1-1,-1 1,0-1,0 0,0 1,0-1,1 1,-1 0,0-1,0 1,0 1,-1 1,1-1,-1 1,1-1,0 1,0-1,0 1,1 0,-1 0,0 4,2 60,7-8,4-1,1-1,3 0,3-1,2-1,2 0,3-2,2-1,2-2,3 0,41 48,-36-50,-18-21,1 0,1-2,1 0,1-2,39 30,-46-42</inkml:trace>
</inkml:ink>
</file>

<file path=ppt/ink/ink1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54:04.711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633 703,'-28'3,"1"0,0 2,1 1,0 1,-27 11,25-9,-5 2,1 1,1 1,-1 2,2 1,-44 31,59-35,0 0,1 1,0 0,1 1,1 1,0 0,1 0,1 1,0 1,2 0,-12 29,13-26,0 1,2 0,0 0,2 1,0-1,2 1,0 28,2-40,0 1,1 0,0 0,0-1,1 1,1-1,0 0,0 0,1 0,0-1,0 1,1-1,1 0,0-1,0 0,12 11,-1-5,0-1,1-1,1-1,0 0,0-2,1 0,0-1,1-1,27 4,30 4,99 4,-151-17,132 7,1-7,237-27,-166-7,244-67,-453 94,-11 2,1 1,-1-1,0-1,14-6,-23 9,0-1,1 1,-2 0,1 0,0-1,0 1,0-1,0 0,-1 1,1-1,-1 0,0 0,1 0,-1 0,0 0,0 0,0 0,0-1,-1 1,1 0,0 0,-1-1,0 1,0 0,1-1,-2-3,-3-21,-2 1,-1 0,-1 0,-1 1,-25-47,15 29,-196-395,86 180,-57-99,183 352,0-1,-1 0,1 0,-1 0,0 0,-1 1,1 0,-1 0,-6-5,11 10,0 0,0 0,-1-1,1 1,0 0,0 0,-1 0,1-1,0 1,-1 0,1 0,0 0,-1 0,1 0,-1 0,1 0,0 0,-1 0,1 0,0 0,-1 0,1 0,0 0,-1 0,1 0,0 0,-1 0,1 0,0 0,-1 1,1-1,0 0,-1 0,1 0,0 1,-1-1,1 0,0 0,0 1,-1-1,-3 21,8 24,20 66,57 162,62 102,-108-287,3 10,-11-24,45 86,-70-155,0-1,0 1,1-1,-1 0,1 0,0 0,0 0,0-1,0 1,1-1,-1 0,1 0,0 0,0 0,0-1,0 0,1 1,6 1,3-3</inkml:trace>
</inkml:ink>
</file>

<file path=ppt/ink/ink1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54:06.315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387 1,'-9'1,"0"0,0 1,-1 1,2-1,-1 1,0 1,0 0,1 0,0 0,0 1,0 1,1-1,0 1,0 0,-10 11,-9 12,1 1,-27 41,32-39,0 0,2 2,2 0,1 1,-19 68,29-85,1 1,0-1,2 1,0 0,1 0,1 0,0 0,2 0,0 0,1-1,1 1,1-1,11 30,-11-38,0 0,0-1,1 0,0 0,1-1,0 0,0 0,1 0,0-1,0 0,1-1,0 0,0 0,0-1,1 0,-1-1,1 0,1 0,-1-1,0 0,1-1,15 2,-12-4,0 0,0 0,0-1,0-1,-1 0,1-1,-1-1,1 0,-1 0,0-2,-1 1,1-2,-1 0,0 0,-1-1,0 0,11-11,1-4,-2 0,-1-2,0 0,-2-1,-1-1,26-57,-27 46,-2 0,-1-2,-2 1,11-79,-22 112,1-1,0 1,0-1,1 1,0-1,3-8,-4 14,-1 1,0 0,1-1,-1 1,0-1,1 1,-1-1,0 1,1 0,-1-1,1 1,-1 0,1-1,-1 1,1 0,-1 0,1-1,-1 1,1 0,-1 0,1 0,0 0,-1 0,1 0,-1 0,1 0,-1 0,2 0,0 1,1 0,-1 0,0 0,0 1,0-1,0 1,0-1,-1 1,1 0,0-1,1 3,87 109,31 34,-62-86,4-2,1-3,76 50,-111-85,2-2,0-2,1 0,1-3,0 0,1-2,0-2,1-1,0-1,37 2,-64-10,0 1,0-2,1 1,-1-1,0 0,0-1,0 0,0 0,0-1,-1 0,1 0,-1-1,1 0,-1 0,-1-1,1 0,-1 0,1 0,5-7,-4 1,0 1,0-1,-1-1,0 0,-1 0,-1 0,0 0,0-1,-1 0,4-26,-5 12,0 0,-2-1,-1 1,-2 0,0-1,-2 1,-1 0,-1 1,-1-1,-18-41,7 26,-2 0,-2 2,-2 0,-2 2,-45-54,57 76,0 1,-29-23,39 34,-1 1,1-1,-1 1,0 0,0 1,0-1,0 1,0 0,-1 0,1 1,-1 0,1 0,-1 0,1 0,-7 1,12 0,0 0,-1 0,1 0,0 0,0 0,0 0,0 0,0 0,0 0,-1 0,1 0,0 0,0 0,0 0,0 0,0 0,0 0,0 0,-1 0,1 0,0 0,0 1,0-1,0 0,0 0,0 0,0 0,0 0,0 0,0 0,0 0,-1 1,1-1,0 0,0 0,0 0,0 0,0 0,0 0,0 0,0 1,0-1,0 0,0 0,0 0,0 0,0 0,0 0,0 1,0-1,0 0,1 0,-1 0,0 0,0 0,0 0,0 0,0 1,9 8,15 6,28 11,59 21,-1-1,-76-30,283 143,-276-136,-2 3,-1 1,0 1,-3 3,50 52,-78-73,0-1,-1 1,0 1,-1-1,0 1,0 0,-1 0,0 1,-1-1,-1 1,0 0,0-1,-1 16,0-19,-1 1,-1 0,1 0,-1 0,-1 0,0-1,0 1,-1-1,0 1,0-1,-1 0,0 0,0 0,-1-1,0 0,0 0,-1 0,-7 6,13-12,0-1,0 0,0 1,0-1,-1 0,1 0,0 1,0-1,-1 0,1 0,0 0,0 0,-1 1,1-1,0 0,-1 0,1 0,0 0,0 0,-1 0,1 0,0 0,-1 0,1 0,0 0,-1 0,1 0,0 0,-1 0,1 0,0 0,-1 0,1 0,0 0,0 0,-1 0,1-1,0 1,0 0,-1 0,1 0,0-1,0 1,-1 0,1 0,0-1,-4-21,9-33,-4 50,10-59,30-93,-27 113,-1-1,-3-1,-2 1,5-93,-13 129,0 0,-1 0,-1 0,1 1,-1-1,-1 0,1 1,-2 0,1 0,-1 0,0 0,-1 0,0 1,0 0,0 0,-1 0,0 1,-1-1,1 1,-1 1,0 0,-1 0,-10-6,123 61,94 48,-112-46,131 101,-175-110,-41-41,0 1,-1-1,1 1,-1-1,1 1,-1 0,0-1,0 1,0 0,0 0,-1 0,1 0,-1 0,0 0,0 0,0 6,-5 5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11:18.706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1346,'1'-4,"1"0,-1 1,1-1,0 1,0 0,0-1,0 1,0 0,5-4,6-10,3-14,-1-1,-1 0,-2-1,-1-1,-1 0,-2 0,3-39,8-250,-18 313,-7-304,2 265,-2-1,-3 1,-1 0,-21-57,30 102,0 1,0 0,-1 0,1 0,-1 0,0 0,0 0,0 0,0 1,-3-4,5 6,0 0,-1 0,1 0,0 0,0-1,-1 1,1 0,0 0,0 0,-1 0,1 0,0 0,-1 0,1 0,0 0,0 0,-1 0,1 0,0 0,-1 0,1 0,0 0,0 0,-1 0,1 1,0-1,0 0,-1 0,1 0,0 0,0 0,0 1,-1-1,1 0,0 0,0 0,-1 1,-5 22,5 23,1 0,9 65,-3-47,0 6,3-1,2 0,4-1,3 0,38 93,-44-132,2-1,0 0,2-1,1-1,1 0,1-1,1-1,2-1,0-1,1-1,1-1,1-1,1-1,41 22,-57-36,-1 0,0-1,1-1,0 1,-1-1,1-1,0 0,0 0,0-1,0 0,0-1,0 0,0-1,0 0,0 0,-1-1,1 0,-1-1,13-7,-6 3,-2-1,1-1,-1 0,0-1,-1-1,-1 0,0 0,0-1,-1-1,13-21,-18 23,-1 1,-1-1,0 0,0-1,-1 1,0 0,-1-1,-1 0,0 0,-1-16,-2-6,-1 0,-11-51,-2 27,-2 2,-29-63,-18-52,64 169,0 0,0 0,0 0,1 0,-1 1,1-1,0 0,0 0,0 0,0 0,0 0,1 0,-1 0,2-5,-1 8,-1-1,0 1,0 0,1-1,-1 1,0 0,1 0,-1-1,0 1,1 0,-1 0,1 0,-1-1,0 1,1 0,-1 0,1 0,-1 0,0 0,1 0,-1 0,1 0,-1 0,1 0,-1 0,0 0,1 0,-1 0,1 0,-1 0,0 0,1 1,21 17,10 26,-3 0,-1 2,-3 1,21 54,10 15,9 19,35 63,-100-196,1 0,0 0,0 1,0-1,1 0,-1 0,1-1,-1 1,1 0,-1 0,1-1,0 1,0-1,0 1,0-1,0 0,0 0,0 0,0 0,0 0,1 0,-1-1,0 1,1-1,-1 1,0-1,1 0,3 0,2-3,-1 1,0-1,0-1,0 1,-1-1,1 0,8-8,-11 9,123-81,43-32,-164 111,-1 0,0-1,0 0,-1 0,1 0,-1 0,-1-1,1 0,-1 1,0-1,-1-1,0 1,0 0,0 0,-1-1,1-9,-1-15,0 0,-7-49,3 48,2 12,-2 1,0-1,-1 1,-1-1,-1 2,-1-1,-1 1,-18-34,10 39,16 14,-1 0,1 0,0 0,-1 0,1 0,0 0,-1 0,1 0,0 0,-1 1,1-1,0 0,0 0,-1 0,1 1,0-1,0 0,-1 0,1 1,0-1,0 0,-1 0,1 1,0-1,0 0,0 1,0-1,0 0,-1 1,1-1,0 0,0 1,0 3,-1 0,1 0,-1-1,1 1,0 0,1 0,-1 0,2 5,87 257,-43-144,-27-67,194 487,-213-540,1-1,-1 1,1-1,0 1,-1-1,1 1,0-1,0 1,0-1,0 0,0 1,1-1,-1 0,0 0,1 0,-1 0,0 0,1 0,-1-1,1 1,-1 0,1-1,0 1,-1-1,1 1,0-1,-1 0,3 0,-2 0,1-1,-1-1,1 1,-1 0,0 0,0-1,0 1,0-1,0 0,0 0,0 0,0 0,-1 0,1 0,-1 0,0 0,3-5,27-61,-2-1,30-115,-55 173,18-80,12-94,0 0,-32 173,0 5,0 0,-1 0,0-1,0 1,-1-10,0 17,-1 0,1-1,-1 1,0 0,1 0,-1 0,1 1,-1-1,1 0,-1 0,0 0,1 0,-1 0,1 1,-1-1,1 0,-1 1,1-1,-1 0,1 1,-1-1,1 0,0 1,-1-1,1 1,-1-1,1 1,0-1,0 1,-1-1,1 1,0-1,0 1,-1 0,-17 24,-101 216,-16 29,135-270,0 0,0 1,0-1,0 1,0-1,0 0,-1 1,1-1,0 0,0 1,0-1,0 0,-1 1,1-1,0 0,0 1,0-1,-1 0,1 1,0-1,-1 0,1 0,0 1,-1-1,1 0,0 0,-1 0,1 0,0 0,-1 1,1-1,0 0,-1 0,1 0,-1 0,1 0,0 0,-1 0,1 0,0 0,-1 0,1 0,-1-1,-4-19,7-30,-2 44,1 0,-1 1,1-1,1 1,-1-1,1 1,0-1,0 1,1 0,0 0,-1 0,2 0,-1 1,0-1,1 1,0 0,7-6,-7 8,0 0,0 0,0 0,1 0,-1 1,1 0,-1 0,1 0,-1 0,1 1,0 0,-1 0,1 0,0 0,-1 1,1 0,0 0,-1 0,1 1,-1-1,0 1,6 3,225 119,-28-14,-25-33,-135-58,-27-11</inkml:trace>
</inkml:ink>
</file>

<file path=ppt/ink/ink1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54:07.551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357 277,'3'0,"0"-1,0 0,1 0,-1 0,0 0,0 0,0-1,-1 1,1-1,0 0,0 0,-1 0,1 0,-1 0,0-1,0 1,0-1,0 0,0 1,0-1,-1 0,3-5,-3 7,0-1,0 0,-1 0,1 0,0 0,-1 0,1 0,-1 0,1 0,-1 0,0 0,0 0,0 0,0 0,0 0,-1 0,1 0,-1 0,1 0,-1 0,0 0,1 0,-1 0,0 0,0 1,0-1,-1 0,1 1,0-1,-1 1,1-1,-1 1,1-1,-1 1,0 0,-1-1,-5-1,1 1,-1 0,0 1,0-1,1 1,-1 1,0-1,0 2,0-1,0 1,0 0,1 0,-1 1,0 0,1 1,-1-1,-7 6,-6 1,2 2,-1 0,1 1,-32 28,38-29,1 1,1 0,0 1,1 0,0 1,1 0,1 0,0 1,-11 29,17-37,0-1,0 0,1 0,-1 1,1-1,1 1,-1-1,1 1,0-1,1 1,0-1,0 1,0-1,1 1,-1-1,2 0,-1 0,1 0,0 0,0 0,0-1,1 1,0-1,0 0,0 0,1 0,10 7,5 2,0-1,1-1,1-1,0-1,0-1,35 9,5-3,79 11,-113-23,0 0,1-1,-1-2,0-1,0-1,46-10,-57 8,-1-1,0-1,0-1,0 0,-1 0,0-2,-1 0,0-1,0 0,-1-1,0 0,12-16,-13 13,-1-1,0-1,-2 0,1 0,-2-1,0 0,-1-1,-1 0,-1 0,0 0,-2 0,0-1,1-24,-3 23,-1-1,-1 1,-1-1,-1 1,0 0,-2 0,0 0,-1 1,-1-1,-1 2,-20-37,2 21,24 33,1-1,-1 0,1 1,-1 0,1-1,-1 1,0 0,0 0,1 0,-1 0,0 0,0 0,0 0,0 1,-4-1,26 22,33 16,2-1,107 51,-45-26,-33-16,-2 4,-3 4,106 90,-172-131,-1 0,0 0,-1 1,0 1,-1 0,-1 1,0-1,-1 2,-1-1,0 1,-1 0,0 1,-2-1,0 1,-1 0,0 0,-2 1,0-1,-1 0,0 0,-2 1,0-1,-6 23,-3 3,-2 0,-1 0,-3-2,-2 0,-1-1,-2-1,-41 56,32-54</inkml:trace>
</inkml:ink>
</file>

<file path=ppt/ink/ink1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54:08.745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78 852,'-14'-1,"10"0,1 1,-1-1,1 1,-1 0,0 0,1 0,-1 1,0-1,1 1,-1 0,1 0,-1 0,1 0,0 1,0 0,-4 1,7-2,-1 0,1 0,0 0,0 0,0-1,0 1,0 0,0 0,0 0,1 0,-1-1,0 1,0 0,0 0,1-1,-1 1,1 0,-1 0,0-1,1 1,-1 0,1-1,0 1,-1-1,1 1,-1 0,1-1,0 1,-1-1,1 0,0 1,0-1,-1 0,1 1,0-1,0 0,1 0,33 15,24-1,1-2,1-3,83 2,-116-9,-15-1,69 0,-78-1,1 0,0-1,-1 0,0 1,1-2,-1 1,1 0,-1-1,0 0,0 0,0 0,0-1,0 1,4-5,-7 6,0 1,-1-1,1 1,-1-1,0 0,1 1,-1-1,1 0,-1 1,0-1,0 0,1 1,-1-1,0 0,0 0,0 1,0-1,0 0,0 0,0 1,0-1,0 0,0 0,0 1,0-1,-1 0,1 1,0-1,-1-1,-18-16,-32-2,0 9,0 2,-74-3,31 4,94 8,-1 0,0 0,1 0,-1 0,0 0,0 0,1 0,-1 0,0 0,0 0,1 0,-1 0,0-1,1 1,-1 0,0-1,1 1,-1 0,0-1,1 1,-1-1,1 1,-1-1,1 1,-1-1,1 1,-1-1,1 0,-1 0,16-13,40-12,-51 24,74-30,-1-5,-3-2,0-4,110-86,-166 114,0-1,-1-1,-1 0,-1-1,-1-1,0 0,-2-1,18-35,-27 48,0 1,-1 0,0-1,0 0,0 1,-1-1,0 0,0 0,-1 0,0 1,0-1,0 0,-1 0,0 0,-1 1,1-1,-1 0,0 1,-1-1,0 1,0 0,0 0,-1 0,0 0,0 1,0 0,-1-1,0 1,0 1,0-1,0 1,-1 0,-8-5,-3-1,-10-8,-1 1,-42-18,68 34,1 0,-1 0,0 1,1-1,-1 0,1 1,-1 0,0-1,1 1,-1 0,0 0,1 0,-1 0,0 0,0 0,1 0,-1 1,0-1,1 1,-1-1,1 1,-1-1,0 1,1 0,0 0,-1 0,1 0,-1 0,1 0,0 0,0 0,0 1,0-1,0 0,0 1,0-1,0 1,0-1,1 1,-1 0,0-1,0 4,0 2,0 0,0 0,1 0,-1 0,1 0,1 0,0 0,0 0,3 11,16 37,2-1,3-1,50 80,-26-48,240 419,-92-164,-176-306,-12-22,-1 1,0 1,11 26,-18-37,0 0,0 0,0 0,0 0,-1 0,0 0,1 0,-1 1,0-1,0 0,-1 0,1 0,-1 1,1-1,-1 0,0 0,0 0,-1 0,1 0,-1 0,1-1,-1 1,-3 3,-13 12,-1 0,-1-2,-1-1,0 0,-1-2,0 0,-1-1,-44 14,44-18</inkml:trace>
</inkml:ink>
</file>

<file path=ppt/ink/ink1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54:09.097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0 144,'5'0,"9"0,7 0,4-4,11-1,8-5,0 0,2-3,1-3,-3-4,-4 2,-6 4,-3 1,-4 1,-5 3</inkml:trace>
</inkml:ink>
</file>

<file path=ppt/ink/ink1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54:10.030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1 531,'333'383,"-252"-281,55 63,402 530,-527-679,-6-11,-1 0,0 0,-1 0,1 0,-1 1,0 0,0-1,-1 1,0 1,0-1,0 0,-1 0,2 11,-3-16,0-1,-1 1,1-1,0 1,0 0,0-1,-1 1,1-1,0 1,0-1,-1 1,1-1,-1 1,1-1,0 1,-1-1,1 1,-1-1,1 0,-1 1,1-1,-1 0,1 0,-1 1,1-1,-1 0,0 0,1 0,-1 1,1-1,-1 0,0 0,1 0,-1 0,1 0,-1 0,0 0,1-1,-1 1,1 0,-1 0,1 0,-1-1,0 1,1 0,-1 0,1-1,-1 1,0-1,-29-20,4-2,0-2,2-1,-41-57,-52-100,75 114,-252-472,244 428,5-2,5-2,-25-123,64 236,-25-148,25 137,0 1,1-1,0 1,1-1,1 1,0-1,1 1,6-17,-6 24,1 0,0 1,0-1,0 1,1 0,0 1,0-1,0 1,1 0,0 0,0 0,0 1,0 0,1 0,-1 1,1 0,0 0,0 1,8-3,16-3,0 2,1 1,33-2,-57 7,65-5,0 3,0 3,0 3,74 15,-101-10,1 2,-2 2,0 1,0 3,-2 2,0 1,49 33,-77-44,-1 1,-1 1,0 0,0 1,-1 0,0 1,-1 1,13 20,-19-25,0 1,0 0,-1 0,0 1,-1-1,-1 1,1 0,-2-1,1 1,-1 0,-1 0,0 0,-1 0,-2 15,-4 5,-1-1,-1 0,-2 0,-1-1,-1 0,-2-1,-1 0,-25 33,-3-4,-2-1,-82 75,54-66,-104 70,143-110</inkml:trace>
</inkml:ink>
</file>

<file path=ppt/ink/ink1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54:10.674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254 1,'-2'0,"-1"1,1 0,-1 0,0 0,1 0,-1 0,1 0,0 1,-1-1,1 1,0-1,0 1,0 0,0 0,0 0,1 0,-2 3,-30 43,28-39,-21 35,2 2,2 0,2 1,2 1,3 1,1 1,2 0,3 0,2 1,-1 90,8-126,1 1,1-1,0 0,0-1,2 1,0 0,0-1,9 17,-10-24,1 0,0-1,1 1,-1-1,1 0,0 0,1-1,-1 1,1-1,0 0,0-1,1 1,0-1,-1-1,1 1,0-1,13 4,7-1,0-1,0-1,0-1,1-1,-1-2,48-4,-53 1,1-1,0 0,-1-2,0-1,-1 0,1-2,-1 0,26-17,-37 20,-1-1,0 0,0 0,-1-1,0 0,0 0,-1-1,0 0,0-1,-1 1,-1-1,1 0,-2-1,1 1,-2-1,1 0,-1 0,2-17,-5 18,1-1,-1 1,-1 0,0-1,-1 1,0 0,0 0,-1 0,0 1,-1-1,0 1,-1-1,1 1,-2 0,1 1,-1 0,-1 0,0 0,0 0,-13-10,6 7,-1 1,0 1,-1 0,0 1,0 0,-1 2,0 0,0 0,0 2,-1 0,1 1,-26-1,19 5,2 1</inkml:trace>
</inkml:ink>
</file>

<file path=ppt/ink/ink1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54:11.648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26 0,'-12'175,"0"-35,11-97,1 0,10 77,-8-107,0-1,1 1,1-1,0 1,1-1,0 0,0-1,2 1,-1-1,1 0,1-1,0 0,17 17,-17-21,0-1,0-1,0 0,0 0,1 0,-1-1,1-1,0 1,0-1,0-1,0 0,0 0,1-1,-1 0,11-1,7-2,-1 0,0-2,0-1,26-10,-16 4,-1-1,0-3,-2 0,0-2,34-25,-54 33,0 0,-1-1,0 0,-1-1,0 0,-1 0,0-2,-1 1,-1-1,0 0,-1-1,0 0,-1 0,5-22,-6 10,-1 0,-2-1,-1 1,-1-1,-1 1,-2 0,0-1,-2 1,-1 1,-1-1,-17-41,95 108,600 333,-475-288,-230-124,-128-140,122 133</inkml:trace>
</inkml:ink>
</file>

<file path=ppt/ink/ink1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54:12.812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185 635,'1'-6,"1"-1,0 1,1-1,-1 1,1 0,6-10,2-4,-2-2,-1 0,-1 0,-1-1,-1 0,5-46,-9 58,-1-1,0 1,0 0,-1 0,-1 0,0 0,0 0,-1 0,-1 1,1-1,-2 1,1 0,-2 0,-9-15,12 21,0 0,0 0,0 1,-1-1,1 1,-1 0,0 0,0 0,0 1,0-1,0 1,0 0,-1 0,1 1,-1-1,0 1,1 0,-1 0,0 1,0-1,1 1,-1 0,0 0,0 1,0-1,1 1,-1 0,0 1,1-1,-1 1,1 0,0 0,-1 0,1 0,0 1,0 0,0 0,1 0,-1 0,1 0,0 1,0 0,0-1,0 1,0 0,1 1,0-1,0 0,0 1,-2 6,0 4,0 0,0 0,2 0,0 0,1 0,0 1,3 25,-2-33,1 0,1-1,0 1,0 0,0-1,1 1,0-1,0 0,1 0,0 0,1 0,-1-1,1 1,0-1,1-1,8 9,1-4,1-1,0 0,0 0,1-2,0 0,0-1,1-1,0-1,0 0,22 1,4-1,-1-2,1-2,50-7,-83 6,-1 0,1-1,0 0,-1 0,1-1,-1-1,0 0,0 0,0-1,0 0,-1-1,0 0,0 0,-1-1,0 0,0-1,0 0,-1 0,0 0,-1-1,0 0,0-1,-1 1,0-1,-1 0,0 0,0 0,-1-1,3-19,0-15,-2-1,-1 0,-3 0,-9-76,8 119,1 0,0 0,-1 0,0 0,0 0,0 0,0 0,0 0,-1 0,1 1,-1-1,0 0,1 1,-1-1,0 1,-1 0,1 0,0 0,-1 0,1 0,-1 0,1 1,-6-3,6 3,-1 1,1-1,-1 1,1 0,-1 0,1-1,-1 2,1-1,-1 0,1 0,-1 1,1 0,-1-1,1 1,0 0,-1 0,1 0,0 1,0-1,0 0,0 1,0-1,0 1,0 0,0 0,1 0,-1 0,1 0,-2 3,-1 0,2 1,-1 0,1 0,0 0,0 0,0 0,1 0,0 1,0-1,1 0,0 1,0-1,0 0,1 1,0-1,0 0,0 0,1 1,0-1,0 0,1-1,0 1,4 7,4 5,0 1,2-1,0-1,1-1,25 25,39 27,50 47,-116-102,0 0,-1 1,-1 0,0 1,-1 0,0 0,7 22,-11-23,-2 0,1 0,-2 0,0 0,-1 1,0-1,-1 1,-1-1,0 0,-1 1,-7 23,9-37,-1 0,1 0,0 0,-1 0,1 0,0 0,0 1,0-1,0 0,0 0,0 0,0 0,0 0,0 0,0 0,1 0,-1 0,0 0,1 0,-1 0,1 0,-1 0,1 0,-1 0,1-1,0 1,-1 0,1 0,0-1,1 2,1-1,-1 0,1 0,-1-1,1 0,-1 1,1-1,0 0,-1 0,1 0,-1-1,1 1,3-2,12-3,0 0,29-15,-42 18,43-23,-1-2,71-55,-52 35,-2 0,-43 28</inkml:trace>
</inkml:ink>
</file>

<file path=ppt/ink/ink1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54:14.647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2439 866,'-160'-59,"-3"7,-305-57,204 71,-281-5,223 47,275 0,1 3,-1 1,2 2,-76 28,107-32,0 0,1 0,0 2,0-1,1 2,0 0,1 0,-1 1,2 0,0 1,0 0,1 1,-16 24,20-25,0 0,0 1,1-1,1 1,0 0,0 0,1 0,1 0,0 1,0-1,1 0,1 1,0-1,1 0,0 0,8 24,-4-19,1-1,1 1,0-1,1-1,1 1,0-1,1-1,1 0,0-1,0 0,2-1,-1 0,2-1,-1-1,2 0,26 13,0-5,0-2,1-1,1-3,0-1,81 8,-27-10,108-3,205-31,127-43,-4-22,574-176,-801 169,-237 70,-1-3,76-45,-131 68,0-1,-1-1,0 0,-1-1,0-1,17-18,-27 26,1 0,-1-1,0 1,0-1,0 0,-1 1,1-1,-1 0,0 0,0 0,0 0,0 0,-1 0,0 0,0 0,0 0,0-1,-1 1,1 0,-1 0,0 0,0 0,-1 0,1 1,-1-1,0 0,0 1,-4-7,-9-10,-1 0,0 1,-2 1,0 0,-1 1,-37-24,-6 0,-71-33,56 37,-1 3,-1 4,-1 3,-2 3,0 4,-1 4,-143-9,152 22,0 3,0 4,0 3,1 3,0 4,1 2,1 4,0 3,-73 34,121-45,-1 0,1 1,1 2,1 0,-23 21,35-28,1 0,-1 1,2 0,-1 0,1 1,1 0,0 0,0 1,1 0,0 0,1 0,0 0,-3 18,6-24,1 1,0-1,1 0,-1 1,1-1,0 0,0 0,1 1,-1-1,1 0,1 0,-1-1,0 1,1 0,0-1,0 1,1-1,-1 0,1 0,0 0,0-1,6 5,10 7,1-1,1-1,33 15,-48-24,119 49,2-6,155 36,-227-67,132 28,25 7,-205-48,0 0,0 0,-1 1,1 0,-1 1,0-1,0 2,0-1,-1 1,10 10,2 6,29 45,-12-13,0-10,52 50,-38-44,-32-29,-5-3</inkml:trace>
</inkml:ink>
</file>

<file path=ppt/ink/ink1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54:15.341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0 109,'5'0,"-1"1,0 0,1 0,-1 0,0 0,0 1,0 0,0 0,0 0,7 5,39 33,-25-20,18 12,1-3,2-2,1-1,0-3,2-1,70 20,-86-31,31 11,-60-21,0 0,0 0,0-1,0 1,1-1,-1 0,0 0,0 0,1-1,-1 1,7-3,-9 2,0-1,1 1,-1-1,0 0,0 0,0 0,0 0,0 0,-1 0,1-1,-1 1,1-1,-1 1,0-1,0 1,0-1,0 1,0-1,-1 0,1-5,3-64,-4 57,-3-27,-1 0,-2 1,-2 0,-21-68,29 109,-1 0,1 0,0 0,0 0,0-1,0 1,0 0,0 0,-1 0,1-1,0 1,0 0,0 0,0 0,0-1,0 1,0 0,0 0,0 0,0-1,0 1,0 0,0 0,0 0,0-1,0 1,0 0,0 0,0 0,1-1,-1 1,0 0,0 0,0 0,0 0,0-1,0 1,1 0,-1 0,0 0,0 0,0 0,0-1,1 1,-1 0,0 0,0 0,0 0,1 0,-1 0,0 0,0 0,0 0,1 0,16 8,31 31,-32-25,484 393,-467-379,-10-5</inkml:trace>
</inkml:ink>
</file>

<file path=ppt/ink/ink1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54:18.381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147 1489,'-10'0,"-1"0,0 0,1 1,-1 1,1-1,-19 7,25-6,1-1,0 1,-1 0,1 1,0-1,1 0,-1 1,0 0,1-1,-1 1,1 0,0 0,0 1,0-1,0 0,1 1,-1-1,1 1,0-1,0 1,0 0,0 7,-1 17,1 0,1 0,2 0,1 0,1 0,2 0,0-1,2 0,1 0,21 43,-23-55,1-1,0 1,1-1,0-1,1 0,1 0,19 18,-29-31,0 1,0 0,-1 0,1-1,0 1,0-1,0 1,0-1,0 1,0-1,0 1,0-1,0 0,0 0,0 1,0-1,1 0,-1 0,0 0,0 0,0 0,0-1,0 1,0 0,0 0,2-1,-1 0,-1-1,1 1,-1-1,1 1,-1-1,0 1,0-1,1 1,-1-1,0 0,0 0,-1 0,2-2,1-7,1-1,-2 1,3-21,-3-132,-1 32,-1 130,0 0,0 0,0 0,0 0,1 0,-1 0,1 0,-1 0,1 0,0 0,0 0,0 0,0 1,2-4,-2 4,0 1,0-1,0 0,-1 1,1 0,0-1,0 1,0-1,0 1,0 0,0 0,0 0,0-1,0 1,0 0,0 0,0 0,0 1,0-1,0 0,2 1,5 2,0 1,0 0,0 0,0 1,11 9,-4-3,-10-7,400 266,-314-216,2-4,160 61,-243-108,14 6,44 10,-63-18,0 0,0 0,-1 0,1-1,0 0,0 0,0 0,0 0,0-1,0 0,0 0,-1 0,1-1,0 0,8-4,-11 5,-1-1,1 0,0 0,-1 1,1-1,-1 0,0 0,0 0,1-1,-2 1,1 0,0 0,0-1,-1 1,1 0,-1-1,1 1,-1 0,0-1,0-3,-10-52,9 55,-16-58,-3 0,-44-91,-74-108,-72-83,156 265,-5 2,-80-81,132 149,0 1,-1 0,1 0,-1 1,-1 0,1 0,-15-6,23 12,0-1,-1 1,1 0,-1 0,1 0,-1-1,0 1,1 0,-1 0,1 0,-1 0,1 0,-1 0,1 0,-1 0,1 0,-1 1,1-1,-1 0,1 0,-1 0,1 0,-1 1,1-1,-1 0,1 1,-1-1,1 0,0 1,-1-1,1 0,-1 1,1-1,0 1,0-1,-1 1,1-1,0 1,0-1,-1 1,1-1,0 1,0-1,0 1,0-1,0 1,0-1,0 1,0-1,0 1,0 0,0-1,0 1,0-1,1 1,-1-1,0 1,0-1,0 1,1-1,0 1,12 37,3-6,2 0,1-1,2-1,1-1,40 40,141 120,-197-184,105 85,3-6,4-5,3-5,240 108,-331-169,131 58,200 59,-352-127,2 0,-1 0,1-1,0 0,11 0,-20-2,-1 0,0 1,1-1,-1 0,1-1,-1 1,1 0,-1 0,1-1,-1 1,1 0,-1-1,0 0,1 1,-1-1,0 0,0 0,1 1,-1-1,0 0,0 0,0 0,0 0,0-1,0 1,0 0,-1 0,1-1,0 1,-1 0,1-1,-1 1,1 0,-1-1,0 1,1-3,-1-8,-1 0,0 0,0 1,-1-1,0 0,-1 1,-1 0,-5-12,-44-91,43 94,-2-3,-34-62,42 78,0 0,-1 1,0 0,0 0,0 0,-1 0,0 1,-12-9,18 14,-1 0,1 0,0 0,0-1,0 1,0 0,0 0,0 0,0 0,0 0,-1 0,1 0,0 0,0-1,0 1,0 0,0 0,0 0,-1 0,1 0,0 0,0 0,0 0,0 0,0 0,-1 0,1 0,0 0,0 0,0 0,0 0,0 0,-1 0,1 0,0 0,0 0,0 1,0-1,0 0,-1 0,1 0,0 0,0 0,0 0,0 0,0 0,0 1,0-1,0 0,0 0,-1 0,1 0,0 0,0 0,0 1,0-1,4 12,10 13,2-6,1-1,0 0,31 23,-40-35,0 1,0-2,1 1,0-1,0-1,0 0,1 0,-1 0,1-1,0-1,13 2,-20-4,0 0,1 0,-1-1,0 0,0 1,0-1,0-1,0 1,0 0,0-1,0 1,0-1,-1 0,1 0,-1 0,1 0,-1 0,0 0,0-1,0 1,0-1,0 0,0 0,-1 1,1-1,-1 0,0 0,0 0,0-1,-1 1,2-4,2-12,-1-1,-1 1,0-35,-2 54,0-43,-1 0,-3 0,-1 1,-2-1,-2 1,-24-69,32 108,-1-1,0 1,1 0,-1-1,-1 1,1 0,0 0,-1 0,1 0,-1 1,0-1,0 1,0 0,0 0,-7-4,9 6,-1-1,0 1,0 0,1 0,-1-1,0 1,1 1,-1-1,0 0,0 0,1 0,-1 1,0-1,1 1,-1 0,1-1,-1 1,0 0,1 0,0 0,-1 0,1 0,0 0,-1 0,1 1,0-1,0 0,0 1,0-1,0 1,0-1,1 1,-1-1,0 1,1 0,-1 2,-5 12,0 1,2 0,0 0,1 0,1 0,0 1,1-1,1 0,1 1,1-1,0 0,1 0,1 0,0 0,8 19,-1-9,0-1,2 0,1 0,1-2,1 0,1 0,1-2,28 27,-64-76,2-2,1 0,-18-50,1 3,-108-244,115 268,156 304,-62-136,264 412,-331-525,6 10,0-1,1 0,1 0,0-1,0 0,1-1,0 0,1-1,15 10,-25-18,0-1,0 1,-1-1,1 1,0-1,0 0,0 1,0-1,0 0,-1 0,1 0,0-1,0 1,0 0,0-1,0 1,-1-1,1 1,0-1,-1 0,1 0,0 0,-1 0,1 0,-1 0,1 0,-1-1,0 1,1-1,-1 1,0-1,0 1,0-1,1-1,4-8,-1 0,0 0,-1 0,4-14,-6 18,32-110,-6-1,-5-1,-5-1,-5 0,-5-2,-11-153,-4 207,-4 1,-2 0,-3 1,-3 1,-2 1,-4 1,-2 1,-3 1,-2 1,-3 2,-3 2,-2 1,-48-51,-1 19,78 77,0 1,-1 1,0 0,0 1,-1 0,-18-7,29 13,1 0,-1 1,1-1,-1 1,1-1,-1 1,0-1,1 1,-1 0,0 0,1 0,-1 0,0 0,1 0,-1 0,0 1,1-1,-1 1,0-1,1 1,-1-1,1 1,-1 0,1 0,0 0,-3 2,3-1,-1 0,1 1,0-1,0 1,0-1,0 1,1-1,-1 1,1 0,0-1,-1 1,1 0,0-1,1 6,1 8,1 0,1-1,0 1,10 22,18 30,3-1,3-2,3-1,78 91,227 208,60-19,-300-267,4-5,122 60,-231-132,8 5,1 0,-1-1,1 0,18 3,-26-6,-1-1,0 0,1 1,-1-1,1 0,-1 0,1 0,-1 0,0 0,1-1,-1 1,1 0,-1-1,0 1,1-1,-1 1,0-1,0 0,1 1,-1-1,0 0,0 0,0 0,0 0,0 0,0 0,0 0,0 0,0 0,-1-1,1 1,0 0,-1 0,1-1,-1 1,1 0,-1-1,0 1,0-1,1 1,-1-1,0-2,-1-5,1-1,-2 1,1 0,-1-1,0 1,-1 0,0 0,-1 0,0 1,0-1,-9-12,-1-4,14 24,0 1,0-1,-1 1,1-1,0 1,0-1,-1 1,1-1,0 1,0-1,0 1,0-1,0 1,0-1,0 1,0-1,0 1,0-1,0 0,0 1,0-1,0 1,0-1,1 1,-1-1,0 1,0-1,1 1,-1 0,0-1,1 1,-1-1,0 1,1 0,-1-1,0 1,1 0,-1-1,1 1,-1 0,1-1,-1 1,1 0,-1 0,1 0,-1 0,1 0,-1-1,1 1,-1 0,1 0,0 0,-1 0,1 0,-1 1,1-1,-1 0,1 0,-1 0,1 0,-1 0,1 1,0-1,49 12,-33-8,-11-3,0 0,0 0,0-1,0 0,0 0,1-1,-1 0,0 0,0 0,0-1,0 0,-1 0,1 0,0-1,-1 0,0 0,0 0,0-1,0 0,0 1,0-2,-1 1,0-1,5-6,6-12,0 1,-2-2,-1 0,13-34,-11 26,28-82,-42 114,0 0,0-1,0 1,0-1,1 1,-1 0,0-1,0 1,0-1,0 1,0 0,1-1,-1 1,0 0,0-1,1 1,-1 0,0 0,1-1,-1 1,0 0,1 0,-1-1,0 1,1 0,-1 0,0 0,1 0,-1-1,1 1,-1 0,0 0,1 0,-1 0,1 0,-1 0,0 0,1 0,-1 0,1 0,-1 1,0-1,1 0,-1 0,0 0,1 0,-1 0,0 1,1-1,-1 0,1 1,17 19,-13-13,732 1028,-528-708,-166-250,-2 2,40 116,-77-185,0 1,-1 0,-1 0,0 0,0 0,-1 0,-1 22,-1-29,1 1,-1 0,0-1,-1 1,1-1,-1 0,0 1,0-1,0 0,-1 0,1 0,-1-1,0 1,0 0,0-1,-1 0,1 0,-1 0,0 0,-8 4,-8 3,-1-1,0 0,-1-2,0 0,0-2,-33 5,-141 4,170-13,-40 1,0-2,0-3,1-4,0-2,0-3,-80-25,113 26,0-1,1-2,1 0,0-3,1 0,1-2,0-1,2-1,0-1,2-2,0 0,2-1,1-2,-19-29,15 12,1-1,2-1,-27-89,26 57,-18-130,31 132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11:19.623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1 551,'5'-1,"1"-1,-1 0,1 1,-1-2,0 1,0 0,0-1,0 0,0 0,7-8,6-1,93-69,-3-4,125-129,-227 208,1 0,-1-1,-1 1,1-1,-1 0,6-11,-10 17,-1-1,1 1,-1-1,1 0,-1 1,1-1,-1 0,0 1,0-1,0 0,0 1,0-1,0 0,0 1,-1-1,1 0,-1 1,1-1,-1 1,0-1,1 1,-1-1,0 1,0-1,0 1,0 0,0-1,0 1,-1 0,1 0,0 0,0 0,-1 0,1 0,-1 0,1 1,-1-1,-2-1,-1 0,0 0,0 0,0 0,0 1,0 0,-1 0,1 0,0 0,-1 1,1 0,-1 0,1 0,0 1,-1 0,1 0,0 0,0 1,0 0,0 0,0 0,0 0,0 1,1 0,-1 0,-7 6,-6 8,0 1,1 0,1 1,-19 29,15-19,-21 23,3 3,3 1,2 1,-43 103,73-153,1 1,0 0,0-1,0 1,1 0,0 0,1 0,0 15,0-20,1-1,0 1,0 0,0-1,0 1,0 0,0-1,0 1,1-1,0 0,-1 0,1 1,0-1,0 0,0 0,0-1,0 1,1 0,-1-1,0 1,1-1,-1 0,1 0,0 0,-1 0,1 0,0-1,3 1,21 3,1-2,-1 0,0-2,48-6,-61 2,0 0,0 0,0-1,0-1,-1-1,0 1,0-2,14-11,31-16,402-216,-429 233</inkml:trace>
</inkml:ink>
</file>

<file path=ppt/ink/ink1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54:18.844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1600 52,'-98'0,"-462"-16,249-2,138 10,-244-1,376 9</inkml:trace>
</inkml:ink>
</file>

<file path=ppt/ink/ink1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54:19.365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26,'4'-4,"6"-2,5 0,5 2,3 1,-3 1</inkml:trace>
</inkml:ink>
</file>

<file path=ppt/ink/ink1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54:20.495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90 608,'124'146,"-46"-52,358 472,-93-111,-226-322,-44-54,-69-70,-13-13,-20-15,-100-85,-158-166,-86-149,135 103,202 260,3-1,2-2,-45-122,71 164,0 0,0 0,2-1,0 1,1-1,1 0,2-26,0 32,1 0,0 1,1-1,1 1,0 0,0 0,1 0,1 0,-1 1,2 0,0 0,8-10,12-10,2 2,0 0,2 2,1 1,1 2,1 1,0 1,2 2,0 2,53-18,-80 32,0 1,-1 0,1 0,0 0,0 1,16 0,-23 1,0 0,1 1,-1-1,0 1,0-1,0 1,0 0,0 0,-1 0,1 0,0 0,0 0,-1 0,1 1,0-1,-1 1,1-1,-1 1,0-1,0 1,1 0,-1 0,0 0,0 0,-1 0,1-1,0 2,-1-1,1 0,-1 0,1 0,-1 0,0 0,0 2,2 31,-2-1,-1 0,-2 0,-1 0,-1-1,-2 1,-2-1,0-1,-3 0,0 0,-2-1,-2 0,0-2,-2 0,-2 0,0-2,-39 40,41-51</inkml:trace>
</inkml:ink>
</file>

<file path=ppt/ink/ink1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54:21.157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1 191,'1'3,"0"1,1 0,-1 0,1-1,0 1,0 0,0-1,1 0,-1 0,1 0,0 0,-1 0,1 0,4 2,8 9,431 428,-255-263,179 217,-358-380,43 57,-52-69,0 1,0 0,-1 0,1 0,-1 0,0 0,-1 0,0 1,1-1,-2 0,1 1,0 10,-2-14,0 0,0 0,0 0,0 0,0 0,0 0,0 0,0 0,-1 0,1-1,-1 1,1-1,-1 1,0-1,0 1,1-1,-1 0,0 0,0 0,0 0,0 0,-1-1,1 1,0-1,0 1,0-1,0 0,-3 1,-12 0,1 1,-30-3,30 0,-17 1,-1-2,1-1,0-1,0-3,-38-11,50 11,1-2,0 0,0-1,1-1,1-1,0 0,0-2,1 0,-15-17,3-1,2-2,0-1,3-1,1-1,2-1,1-1,-21-64,16 31,4-1,3-1,-12-112,26 149,2-1,1 0,3 1,0-1,14-61,-12 82,0 0,1 0,1 1,0 0,1 0,1 1,1 0,0 0,0 1,2 0,0 1,0 0,1 1,21-17,-28 25,1 1,0-1,0 1,0 0,1 1,-1-1,12-2,7 2</inkml:trace>
</inkml:ink>
</file>

<file path=ppt/ink/ink1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54:21.851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242 202,'-40'23,"10"-7,4 2,-45 40,63-50,-1 1,1 1,1-1,0 1,0 0,1 1,0 0,-4 11,9-21,0 0,0 0,1 1,-1-1,1 0,-1 0,1 0,0 1,-1-1,1 0,0 1,0-1,0 0,0 1,0-1,0 0,0 0,0 1,1-1,-1 0,0 1,1-1,-1 0,1 0,0 0,-1 0,1 1,0-1,0 0,-1 0,1 0,0 0,0-1,0 1,0 0,0 0,0 0,1-1,-1 1,0-1,0 1,0-1,1 1,-1-1,0 0,0 1,2-1,8 1,0-1,0 0,0 0,20-4,-19 2,72-8,762-84,-805 91,-22 2,0 0,0-1,0-1,0-1,27-9,-45 13,0-1,0 1,-1 0,1 0,0-1,0 1,-1 0,1-1,0 1,0-1,-1 1,1-1,-1 1,1-1,0 0,-1 1,1-1,-1 1,1-1,-1 0,0 0,1 1,-1-1,0 0,1 0,-1 0,0 1,0-1,0 0,0 0,0 0,0 0,0-1,-1 0,0 0,0 0,0 0,0 0,-1 0,1 0,-1 0,0 0,1 0,-1 1,-3-3,-60-35,65 39,-162-74,-203-63,346 130,3 1,0 1,-1 1,-21-4,35 7,-1 1,1 0,-1-1,1 1,-1 1,1-1,-1 0,0 1,1 0,-1 0,1 0,0 0,-1 0,1 1,0 0,0-1,0 1,0 0,0 0,0 1,-2 2,-27 34,14-17</inkml:trace>
</inkml:ink>
</file>

<file path=ppt/ink/ink1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54:23.466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1,'37'40,"351"352,-196-209,200 232,-392-414,0-1,1 0,-1 0,0 0,0 0,0 0,0 0,0 0,0 0,0 0,0 1,0-1,0 0,1 0,-1 0,0 0,0 0,0 0,0 0,0 0,0 0,1 0,-1 0,0 0,0 0,0 0,0 0,0 0,0 0,1 0,-1 0,0 0,0 0,0 0,0 0,0 0,0 0,0 0,1 0,-1-1,0 1,0 0,0 0,0 0,0 0,0 0,0 0,0 0,0 0,0 0,0-1,0 1,1 0,-1 0,0 0,0 0,0 0,0 0,0-1,0 1,0 0,0 0,0 0,1-16,-2-23,1 35,-4-71,10-116,-2 156,1 0,1 0,2 0,2 1,21-49,-27 75,0-1,1 1,0 0,0 1,1-1,0 1,0 0,1 1,0-1,0 1,0 0,1 1,0 0,0 0,0 1,1 0,12-4,-13 6,-1 0,1 0,0 1,0 1,-1-1,1 1,0 0,0 1,0 0,-1 0,1 0,0 1,-1 1,0-1,1 1,-1 0,0 1,0 0,-1 0,1 0,7 7,-3 0,0 1,0 0,-1 0,0 1,-1 0,-1 1,0 0,-1 0,-1 1,0 0,-1 0,0 0,-1 1,-1-1,-1 1,0 0,-1 0,-2 31,-1-11,-2-1,-1 0,-2 0,-2-1,-1 0,-1 0,-25 49,16-43,-2-2,-1 0,-2-1,-2-1,-1-2,-60 56,66-70,0-2,-2-1,0 0,-1-2,0-1,-1-1,-1-2,0 0,-1-1,0-2,-43 7,57-14,1 0,-1 0,-20-3,5-2</inkml:trace>
</inkml:ink>
</file>

<file path=ppt/ink/ink1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54:24.065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0,'1'8,"-1"0,1 0,1 0,-1 0,1 0,0 0,1-1,0 1,0-1,1 0,0 0,0 0,1 0,0-1,5 7,10 6,0 0,1-1,26 17,16 13,27 33,130 150,56 116,-249-309,-8-10</inkml:trace>
</inkml:ink>
</file>

<file path=ppt/ink/ink1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54:25.897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407 961,'6'-2,"0"0,0-1,0 0,0-1,0 1,-1-1,1 0,-1-1,0 1,7-10,-7 10,6-10,0 1,-1-1,0-1,-1 0,-1 0,0 0,-1-1,-1-1,0 1,-2-1,1 0,-2 0,-1 0,0 0,-1-33,0 47,-1-1,-1 0,1 1,0-1,-1 0,0 1,0-1,0 1,0-1,-1 1,1 0,-1 0,0-1,0 1,0 0,0 0,-1 1,1-1,-1 0,1 1,-1 0,0 0,0-1,0 2,-1-1,1 0,0 1,0-1,-1 1,1 0,-1 0,0 0,1 1,-7-1,-2 0,1 1,0 1,-1 0,1 0,0 1,0 0,0 1,0 1,0-1,-13 8,-2 4,2 0,0 1,0 1,2 2,0 0,2 1,-23 28,20-20,2 2,1 0,1 1,1 1,-18 47,31-66,1-1,0 1,0 0,2 0,-1 1,2-1,0 0,0 21,2-29,0 0,0 0,0 1,0-1,1 0,0 0,0 0,0-1,1 1,0 0,0-1,0 0,0 1,1-1,-1-1,1 1,0 0,0-1,0 0,1 0,-1 0,1 0,9 3,25 8,0-2,2-2,-1-1,1-3,0-1,0-1,1-3,-1-1,59-9,-86 8,-1-1,0-1,0 0,0-1,-1-1,1 0,-1 0,0-1,0-1,-1 0,20-15,-16 7,0-1,-1 0,-1 0,0-1,-2-1,17-34,68-179,-15 32,-79 194,0 0,1 0,0 0,0 0,0 0,1 0,-1 1,1 0,0 0,1 0,-1 0,1 1,-1 0,1-1,0 2,7-4,-5 4,-1 1,1-1,-1 2,1-1,0 1,-1 0,1 0,-1 1,1 0,0 0,-1 0,1 1,9 4,20 7,-1 1,-1 2,0 1,-2 2,0 1,-1 1,-1 2,28 27,-31-16,-26-33,0 0,0 0,0 0,0 1,-1-1,1 1,0-1,-1 0,1 1,-1-1,0 1,1-1,-1 1,0-1,0 1,0-1,0 1,0 0,0-1,-1 1,1-1,-1 3,0-4,-1 0,1-1,0 1,0-1,0 0,0 1,-1-1,1 0,0 0,0 1,0-1,1 0,-1 0,0 0,0 0,0 0,1-1,-1 1,0 0,0-2,-8-14,1-1,0 0,1 0,1-1,-4-22,-14-102,20 117,-4-34,-2-95,10 137,1 0,0 1,2-1,0 1,0-1,2 1,0 1,1-1,1 1,10-20,-15 32,1 0,0 0,0 0,0 0,0 0,1 1,-1-1,1 1,0 0,0 0,0 1,0-1,0 1,1 0,-1 0,1 0,0 1,6-2,-4 2,-1 1,1 0,0 0,-1 1,1 0,-1 0,1 0,-1 1,0 0,1 1,-1-1,6 4,7 6,0 0,-1 1,-1 0,0 2,-1 0,-1 1,15 19,18 28,-2 2,-3 2,-4 2,41 97,-80-165,0-1,0 0,0 0,0 0,0 0,0 0,0 0,0 0,0 0,0 1,0-1,0 0,0 0,0 0,1 0,-1 0,0 0,0 0,0 0,0 0,0 0,0 0,0 1,0-1,0 0,0 0,1 0,-1 0,0 0,0 0,0 0,0 0,0 0,0 0,0 0,0 0,1 0,-1 0,0 0,0 0,0 0,0 0,0 0,0 0,0 0,0 0,0 0,1 0,-1-1,0 1,0 0,0 0,0 0,0 0,0 0,0 0,0 0,0 0,0 0,0 0,0 0,1-1,-1 1,0 0,0 0,0 0,0 0,0 0,0 0,5-14,1-18,11-65,4 1,37-106,-56 196,0 0,0 0,1 0,-1 1,1-1,0 1,1-1,-1 1,1 0,0 0,9-7,-11 11,0-1,1 1,-1 0,1 1,0-1,-1 0,1 1,-1-1,1 1,0 0,0 0,-1 0,1 0,0 0,-1 1,1-1,-1 1,1 0,0 0,-1 0,0 0,1 0,-1 0,1 0,-1 1,0 0,0-1,0 1,3 3,12 11,0-1,-1 2,-1 0,-1 1,18 29,50 103,-66-115</inkml:trace>
</inkml:ink>
</file>

<file path=ppt/ink/ink1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54:26.761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436 1322,'1'-9,"0"1,1-1,0 0,1 1,0-1,5-10,6-18,11-57,-4 0,-4-2,-4 0,-5-1,-5-162,-7 203,-15-78,15 113,-2 0,0 1,-1-1,0 1,-2 1,-20-34,22 44,-1 0,0 0,0 1,-1 1,0-1,0 1,0 1,-1 0,0 0,-1 1,1 0,-1 1,0 0,0 0,-12-1,3 1,1 1,-1 1,0 0,0 2,0 0,0 2,-37 6,51-7,1 0,0 1,0-1,0 1,0 0,0 1,0-1,0 1,1 0,-1 0,1 0,0 1,0-1,0 1,0 0,1 0,0 1,0-1,0 1,0-1,0 1,1 0,-2 5,2-1,0 0,1 0,0 0,1 0,-1-1,2 1,-1 0,1 0,1 0,-1 0,2-1,-1 1,6 13,1-3,1 0,1 0,0-1,1 0,1-1,28 29,105 84,-85-79,239 174,-93-76,-204-147,6 5,0 0,-1 1,1 0,-1 0,7 10,-14-17,0 1,0-1,0 0,0 1,0-1,-1 1,1 0,-1-1,1 1,-1-1,1 1,-1 0,0-1,0 1,0 0,0-1,0 1,0 0,0 0,0-1,-1 1,1-1,-1 1,1 0,-1-1,0 1,1-1,-1 1,0-1,0 0,0 1,0-1,-1 0,1 1,0-1,0 0,-1 0,1 0,0 0,-1-1,1 1,-3 1,-12 7,0 0,0 1,-25 20,36-25,0 0,-1 1,2 0,-1 0,1 0,0 0,0 1,1 0,0-1,-3 9,-1 7</inkml:trace>
</inkml:ink>
</file>

<file path=ppt/ink/ink1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54:28.178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27786 1,'-16'0,"1"2,-1 0,1 1,-23 7,-12 3,-1313 169,-16-123,-451-28,1038-6,-1033 165,-39 35,1620-202,-521 55,263-19,-1111 155,-1208 321,625-95,-7-58,1906-331,-1263 251,34 91,723-128,572-174,-303 168,340-162,167-87,0-1,0-1,-1-1,0-2,-45 4,18-8,0-2,0-3,-68-12,-163-49,276 62,-1872-613,1812 586,52 21,-1 0,0 1,0 2,-1-1,1 2,-1 1,-1 0,-35 0,-56 8,88-4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11:20.278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1 1</inkml:trace>
</inkml:ink>
</file>

<file path=ppt/ink/ink1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54:29.444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2490,'1888'31,"-1572"-24,1147-33,-1031-11,582-126,-411 27,872-175,-396 124,6 53,154 64,-2 98,-1119-19,1434 90,-1466-95,0-3,0-5,0-3,0-4,-1-3,134-42,213-95,153-52,-142 63,100-22,95-12,275-42,10 40,1013-60,-1283 198,-97 22,-105 17,-233 6,0 9,-1 10,337 84,-502-96,103 14,-130-26,0-1,1-1,-1-1,0-2,0 0,28-8,-33 6</inkml:trace>
</inkml:ink>
</file>

<file path=ppt/ink/ink1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54:33.718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0,'4'0,"11"13,10 17,10 16,16 22,8 17,11 10,11 6,4 4,1-4,-10-10,-18-21</inkml:trace>
</inkml:ink>
</file>

<file path=ppt/ink/ink1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54:34.199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1,'19'1,"1"1,-1 0,0 2,0 0,0 1,-1 1,22 11,119 66,-149-77,62 35,-1 4,-3 3,-1 2,118 119,-164-145,-1 1,-2 1,0 0,-1 1,-2 1,-1 1,-1 0,-2 1,10 36,-15-39,-1 0,-1 0,-2 0,-1 0,-1 1,-1-1,-1 0,-1 0,-2 0,-16 52,7-41,-1 0,-32 54,33-67</inkml:trace>
</inkml:ink>
</file>

<file path=ppt/ink/ink1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54:34.713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1,'1'19,"1"-1,0 1,1-1,1 1,1-1,10 25,53 100,-58-124,64 113,5-4,100 124,221 208,-329-388,-34-37,-2 2,31 41,-55-62</inkml:trace>
</inkml:ink>
</file>

<file path=ppt/ink/ink1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54:35.266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0 504,'17'-1,"-1"-1,0-1,0 0,17-7,23-4,144-21,149-32,575-165,-607 145,-201 53,-103 30,29-7,-40 11,-1 0,1 0,0-1,0 1,-1 0,1 0,0 1,0-1,-1 0,1 0,0 1,-1-1,1 1,0 0,-1-1,1 1,-1 0,4 2,1 8</inkml:trace>
</inkml:ink>
</file>

<file path=ppt/ink/ink1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54:35.950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1470 1,'-18'1,"0"0,1 2,0 0,0 1,0 1,0 1,0 0,1 1,0 1,1 0,0 1,0 1,1 0,-14 14,-12 12,2 2,2 1,-42 61,22-23,3 2,4 3,-48 110,75-141,3 0,2 1,2 1,2 0,3 1,2 0,-1 63,8-106,1 0,1-1,0 1,1 0,0-1,6 20,-7-27,0-1,1 1,-1-1,0 1,1-1,-1 1,1-1,0 0,0 0,0 0,0 0,0 0,0-1,0 1,1-1,-1 1,1-1,-1 0,1 0,-1 0,1 0,0 0,-1-1,1 1,0-1,0 0,-1 1,1-1,0-1,4 1,5-2,-1 0,0 0,0-1,0 0,-1 0,1-2,-1 1,0-1,0-1,11-8,-16 11,-1-1,1 0,-1 0,0-1,0 1,-1-1,1 0,-1 0,0 0,-1-1,1 1,-1-1,0 1,0-1,-1 0,0 0,0 0,0 0,0 0,-1 1,-1-8,-4-28,-2 0,-2 0,-2 1,-1 0,-2 1,-2 0,-1 1,-44-67,38 72,-1 1,-2 1,-1 1,-2 1,-52-40,-174-107,204 144,-25-14,46 30,2-1,0-1,-45-40,57 42</inkml:trace>
</inkml:ink>
</file>

<file path=ppt/ink/ink1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54:36.784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560 1,'-12'0,"-8"-1,0 2,-36 5,48-4,0 0,1 0,-1 1,1 0,0 1,0-1,0 1,0 1,1-1,-10 9,-11 14,1 1,2 1,0 1,-34 59,-58 143,95-182,-25 86,40-113,1-1,1 1,1 0,1 0,1 0,3 35,-2-53,1-1,0 1,0-1,0 0,0 0,1 1,0-1,0 0,0 0,0 0,0-1,1 1,0-1,0 1,0-1,0 0,0 0,6 4,-3-4,0 1,1-1,0 0,0-1,0 1,0-1,0-1,1 0,-1 0,9 0,15-1,0-2,-1-1,1-2,33-9,-9 1,-1-3,91-40,-115 43,-1-3,-1 0,-1-2,0 0,-1-2,28-29,-48 42,0 0,-1-1,0 0,0 0,0 0,-1-1,-1 1,1-1,-1 0,-1 0,0 0,0-1,-1 1,1-16,-2-11,-1 0,-10-52,8 67,-2-10,3 17,0 1,0 0,1-1,2-20,-1 33,0 0,0 0,0 0,0 0,0 0,1 0,-1 0,0 0,1 0,-1 0,1 1,-1-1,1 0,-1 0,1 0,-1 0,1 1,0-1,0 0,-1 1,1-1,0 0,0 1,0-1,0 1,0-1,0 1,0 0,0-1,0 1,0 0,0 0,0 0,0-1,0 1,0 0,0 0,0 1,0-1,0 0,0 0,0 0,0 1,0-1,0 0,0 1,0-1,-1 1,1-1,0 1,1 0,49 34,-50-34,33 28,-2 2,51 61,46 83,-77-103,265 402,-297-441</inkml:trace>
</inkml:ink>
</file>

<file path=ppt/ink/ink1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54:37.708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1 186,'13'2,"0"1,0 0,0 0,-1 1,1 1,-1 0,0 1,0 1,20 14,-4-5,62 39,-3 4,-2 3,-3 4,-3 3,-3 4,89 110,-162-179,1 1,0-1,-1 1,1 0,-1 0,-1 0,4 7,-7-7,-5-12,-7-13,-3-16,2-1,1-1,2 0,2-1,-7-57,7 4,4-112,5 190,0-9,0-1,2 1,1-1,7-29,-9 48,1-1,0 1,0-1,0 1,1 0,0 0,0 0,0 1,0-1,1 1,0-1,0 1,0 0,0 1,1-1,-1 1,1 0,0 0,0 0,0 1,0-1,1 1,6-1,13-2,0 2,1 0,-1 2,1 1,-1 1,1 1,-1 1,0 1,34 11,29 12,100 45,-169-64,70 32,-3 3,-1 4,-2 3,-2 5,-3 2,110 106,-179-154,0 0,-1 0,0 1,7 11,-4 0</inkml:trace>
</inkml:ink>
</file>

<file path=ppt/ink/ink1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54:38.279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1300,'1'-21,"2"0,0 0,1 0,13-36,0-2,48-189,-19 83,41-285,-84 421,1 2,-2 0,0 0,-2 0,-4-36,4 61,0 0,-1 0,1 0,0 0,-1 0,0 0,1 0,-1 0,0 1,0-1,0 0,0 0,0 1,0-1,0 1,-1-1,-2-2,3 4,0-1,0 1,0 0,0 0,0-1,0 1,-1 0,1 0,0 0,0 0,0 0,0 1,0-1,0 0,0 0,0 1,0-1,0 1,0-1,0 1,0-1,0 1,-1 0,-4 4,1 0,-1 1,1-1,0 1,0 0,1 0,-7 13,4-6,0 2,2-1,0 1,0 0,-4 30,8-40,0 0,0 0,1-1,0 1,0 0,0 0,0 0,1-1,0 1,0 0,0 0,1-1,-1 1,1-1,0 1,0-1,1 0,-1 0,1 0,0 0,0 0,1-1,5 6,17 4,1-1,-1-1,2-1,-1-2,47 8,-28-5,87 15,-87-19,0 1,-1 3,0 2,46 19,-79-26,0 0,-1 0,0 1,0 0,-1 1,0 0,0 1,-1 0,0 0,0 1,-1 1,-1-1,0 1,0 0,-1 1,0-1,-1 1,-1 0,5 17,-3-3,-1 2,-2-1,-1 0,0 1,-2-1,-2 1,-4 30,-6 4</inkml:trace>
</inkml:ink>
</file>

<file path=ppt/ink/ink1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54:38.711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1,'4'4,"11"6,6 6,4 3,2 9,6 6,9 16,6 7,8 4,-1-2,-2-1,-10-7,-7-11,-10-14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11:31.556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1256 61,'0'-3,"0"1,1 0,-1 0,0 0,0 0,0 0,-1-1,1 1,0 0,-1 0,0 0,1 0,-1 0,0 0,0 0,0 0,0 0,0 1,-1-1,1 0,0 0,-1 1,0-1,1 1,-1 0,0-1,1 1,-1 0,0 0,0 0,0 0,0 1,0-1,0 0,0 1,0-1,-1 1,1 0,0 0,0 0,0 0,0 0,-1 0,-2 1,-25 3,-1 1,1 1,1 2,-1 1,1 1,1 1,-30 17,-5 7,-109 78,105-62,3 3,1 3,4 3,2 2,-70 99,91-108,3 1,2 2,3 1,2 1,2 1,3 1,-23 116,38-145,2 0,1 0,1 0,2 0,1 1,7 38,-5-55,0-1,1 1,1-1,0 0,1-1,0 1,1-1,1 0,0-1,0 0,1 0,1-1,0 0,1 0,15 11,6 0,1-2,1-1,1-1,0-2,66 20,202 37,-183-48,261 74,-307-76,-1 5,-2 2,72 42,-129-65,-1 1,0 1,-1 0,0 1,-1 0,1 0,16 23,-25-28,0 0,0 0,0 0,-1 0,1 0,-2 1,1-1,0 1,-1-1,0 1,0 0,-1 0,0-1,0 1,0 0,-1 0,1-1,-1 1,-1 0,1-1,-1 1,0-1,-4 8,-7 12,-1-1,-1 0,-1-1,-1-1,-1-1,-1 0,-1-1,0-1,-2-1,0-1,-1-1,-1-1,0-1,-28 12,-14 1,-1-2,0-3,-2-3,-95 13,135-26,0-2,0-2,-1 0,-55-5,84 3,0 0,0 0,0 0,0 0,0 0,0 0,0 0,0 0,0 0,0-1,0 1,0 0,1-1,-1 1,0 0,0-1,0 1,0-1,0 0,1 1,-1-1,0 0,1 1,-1-1,0 0,1 0,-1 0,1 1,-1-1,1 0,-1 0,1 0,0 0,-1 0,1 0,0 0,0 0,0 0,0 0,0 0,0 0,0 0,0 0,0 0,0 0,1 0,-1 0,1-1,2-5,1 1,-1 0,2 1,-1-1,7-7,-10 12,18-19</inkml:trace>
</inkml:ink>
</file>

<file path=ppt/ink/ink1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54:39.051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6 1,'-4'0,"3"0,5 0,3 0</inkml:trace>
</inkml:ink>
</file>

<file path=ppt/ink/ink1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54:40.307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261 477,'47'0,"-1"-2,0-2,48-11,-71 9,0 0,1-2,-2 0,0-2,0 0,0-2,30-21,-32 19,-13 10,0 0,0-1,-1 0,0 0,0 0,0-1,0 0,-1 0,0 0,0 0,4-10,-9 16,1-1,-1 1,0-1,0 0,0 1,0-1,0 1,0-1,0 0,0 1,0-1,0 0,0 1,0-1,0 0,0 1,-1-1,1 1,0-1,0 1,-1-1,1 0,0 1,-1-1,1 1,-1-1,1 1,0 0,-1-1,0 0,-24-6,-28 8,4 8,1 1,0 2,-86 36,64-17,-120 72,164-87,0 2,-34 30,54-43,0 1,1 0,-1-1,1 2,1-1,-1 1,1-1,0 1,0 0,1 1,0-1,1 0,-1 1,1 0,-1 11,4-14,-1 1,1-1,0 1,1-1,0 0,-1 0,2 0,-1 0,0 0,1 0,0-1,0 1,1-1,-1 0,1 0,0 0,0 0,0-1,1 1,6 3,11 8,1-2,47 21,-5-9,1-2,1-3,1-4,90 12,-28-15,180-4,-288-10,7 2,0-3,0 0,31-7,-53 8,0-1,0 0,0 0,0-1,-1 0,1 0,-1-1,0 1,0-1,0-1,0 1,0-1,-1 0,0 0,0-1,-1 0,7-9,7-24,-1-1,24-84,-3 4,-30 100,79-188,-85 202,1 1,0 0,0 0,0 0,1 1,-1-1,1 1,0 0,1 0,-1 0,6-4,-8 7,0 0,0 1,1-1,-1 0,0 1,0-1,1 1,-1 0,0-1,1 1,-1 0,0 1,1-1,-1 0,0 1,0-1,1 1,-1 0,0-1,0 1,0 0,0 1,0-1,0 0,0 0,0 1,0-1,-1 1,1 0,1 2,10 11,0 0,-1 1,-1 0,-1 1,8 18,7 9,235 464,-150-282,-85-186,-25-40,0 0,0 0,0 0,0 0,0 1,0-1,0 0,0 0,1 0,-1 0,0 0,0 0,0 0,0 1,0-1,0 0,1 0,-1 0,0 0,0 0,0 0,0 0,0 0,1 0,-1 0,0 0,0 0,0 0,0 0,0 0,1 0,-1 0,0 0,0 0,0 0,0 0,1 0,-1 0,0 0,0 0,0-1,0 1,0 0,0 0,1 0,-1 0,0 0,0 0,0 0,0-1,0 1,0 0,0 0,0 0,0 0,0 0,0-1,0 1,1 0,-4-26,-39-146,-10-58,32 60,2-345,18 504,0 3,0 0,0-1,1 1,0 0,4-13,-5 20,1 0,-1-1,1 1,0 0,-1 0,1 0,0 0,0 0,-1 0,1 0,0 0,0 0,0 0,0 1,0-1,0 0,1 1,-1-1,0 1,0-1,0 1,1-1,-1 1,0 0,0 0,1 0,-1-1,0 1,0 0,1 1,-1-1,0 0,1 0,-1 0,0 1,0-1,0 1,1-1,-1 1,0-1,0 1,2 1,35 19,-1 2,-1 2,44 37,-52-40,505 451,-531-472,29 32,69 55,-80-74</inkml:trace>
</inkml:ink>
</file>

<file path=ppt/ink/ink1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54:42.113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531 1326,'-7'9,"-2"0,3-25,-5-119,-21-138,9 174,-3 2,-70-168,63 192,-3 2,-3 2,-3 2,-56-69,94 131,0 1,0-1,0 1,-1 0,0 0,1 1,-2-1,-7-3,12 6,0 1,1 0,-1 0,1-1,-1 1,0 0,1 0,-1 0,0 0,1 0,-1 0,0 0,1 0,-1 0,1 0,-1 0,0 0,1 0,-1 1,0-1,1 0,-1 0,1 1,-1-1,1 0,-1 1,1-1,-1 1,0 0,0 1,0 0,1 0,-1 1,0-1,1 0,0 0,0 0,-1 1,1-1,1 0,-1 0,0 1,0-1,2 2,3 21,2 0,1-1,1 0,0 0,2-1,1-1,16 24,114 144,-135-181,32 37,1-1,2-2,2-2,2-2,68 45,-85-66,1-1,0-1,0-1,2-2,0-2,0 0,1-3,0 0,0-2,67 3,-88-8,0-1,1 0,-1-1,0-1,0 0,-1 0,1-1,0 0,-1-1,0-1,1 1,-2-2,1 0,-1 0,0-1,10-8,68-53,-56 46,-2-2,54-53,-80 73,0-1,0 0,0 0,-1 0,0 0,1-1,-2 1,1-1,-1 0,0 0,0 0,-1 0,1 0,-1 0,0-11,-2 11,0 0,0 0,-1 0,1 0,-2 0,1 0,0 1,-1-1,0 1,-1 0,1 0,-1 0,0 0,0 1,0-1,-5-3,-30-27,-1 2,-1 2,-1 1,-2 2,-1 3,-1 1,-60-22,98 44,0 0,0 0,0 1,0 0,0 1,-12 0,19 0,0 0,-1 0,1 0,0 0,0 1,-1-1,1 0,0 1,0-1,0 1,0-1,0 1,0 0,0-1,0 1,0 0,0 0,0 0,0 0,0 1,0-1,1 1,0-1,0 0,-1 1,1-1,0 1,0-1,1 1,-1-1,0 1,0-1,1 1,-1-1,1 1,-1-1,1 0,0 1,0-1,-1 0,1 0,2 2,4 7,0-1,1-1,0 1,0-1,1-1,0 0,1 0,-1-1,17 8,15 6,48 15,-39-17,385 125,49 20,-472-158,0 0,-1 1,0 1,0-1,18 17,-27-22,-1 1,1-1,-1 0,1 0,-1 1,0-1,0 1,0-1,0 1,0 0,0-1,0 1,0 0,-1 0,1-1,-1 1,1 0,-1 0,0 0,1 0,-1 0,0 0,0 0,0-1,-1 1,1 0,0 0,-1 0,0 0,1 0,-1-1,0 1,0 0,0-1,0 1,0 0,0-1,0 1,0-1,-1 0,1 1,-1-1,1 0,-1 0,1 0,-1 0,-3 1,-8 6,-2-1,1-1,-1 0,0-1,0-1,-1 0,-18 2,-46 12,52-10,1-2,-1-2,-1 0,-48 0,45-4</inkml:trace>
</inkml:ink>
</file>

<file path=ppt/ink/ink1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54:42.577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976 0,'-52'4,"0"2,0 3,-91 26,50-11,-297 50,369-72,0 1,0 1,0 1,1 0,0 2,-35 15,40-12</inkml:trace>
</inkml:ink>
</file>

<file path=ppt/ink/ink1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54:44.484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2 753,'-1'-26,"1"3,0 0,6-35,-4 49,0 0,1 0,0 0,0 1,1-1,0 1,1 0,0 0,10-12,7-5,1 1,2 1,0 1,1 1,2 1,40-22,188-79,-133 72,2 6,2 5,1 6,207-26,-294 54,0 1,0 2,0 2,0 1,0 3,59 13,-87-14,1 0,-1 0,0 1,0 1,0 0,-1 1,0 1,0-1,-1 2,0 0,0 0,-1 1,0 0,-1 1,0 0,-1 0,0 1,-1 0,0 1,-1-1,0 1,4 17,-2 1,-2 1,-1 0,-2 0,-1 0,-1 0,-2 0,-2 0,0 0,-2 0,-16 54,-5-6,-3-1,-73 139,-151 216,183-333,-4-3,-93 94,151-175,10-10,0 0,0 0,-1-1,0 0,-1 0,1 0,-13 6,26-26,10-7,166-132,-32 29,-104 81,-26 23,1 0,1 1,1 0,0 2,1 1,28-13,-32 22</inkml:trace>
</inkml:ink>
</file>

<file path=ppt/ink/ink1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54:45.106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1,'131'0,"-1"5,200 35,-212-15,202 70,-272-77,-1 2,-1 2,-1 3,-1 1,-1 2,72 62,-107-82,0 0,-1 0,0 1,0 0,-1 0,0 1,-1-1,0 1,0 0,-1 1,-1-1,4 14,-5-9,0 0,-1 1,0-1,-1 1,-1-1,0 0,-7 29,-8 7,-2 0,-1-2,-3 0,-29 46,31-57,-100 173,109-191</inkml:trace>
</inkml:ink>
</file>

<file path=ppt/ink/ink1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54:53.349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69 48,'0'-5,"-3"-30,-5 27,-7 19,10-7,1 1,0 0,0 1,1-1,-1 1,1 0,0 0,1 0,0 0,0 0,0 0,0 1,1-1,0 1,1-1,-1 1,1-1,0 1,1-1,0 1,0-1,0 1,1-1,0 1,0-1,0 0,1 0,0 0,0-1,1 1,-1-1,1 1,1-1,-1-1,1 1,-1 0,7 3,23 18,2-1,76 38,86 26,-147-67,9 3,173 84,-210-96,0 1,-1 1,0 1,-2 1,0 1,-1 1,24 30,-35-39,-2 0,1 1,-1 0,-1 0,0 1,-1-1,0 1,-1 0,0 0,0 1,0 13,-3-9,0 1,-1 0,0 0,-2 0,0-1,-1 1,-7 17,-2-1,-2 0,-1-2,-1 0,-2 0,-1-2,-48 55,36-49,-2-1,-1-2,-45 33,67-57,0 0,-1 0,0-1,-1-1,0-1,0 0,0 0,-1-2,1 0,-1-1,0 0,0-1,-21-1,30-2,0 0,0 0,-1-1,1 0,0 0,1-1,-1 0,0 0,1-1,0 0,-1 0,2 0,-1-1,0 1,1-2,0 1,0 0,0-1,1 0,0 0,0 0,1-1,-1 1,1-1,1 0,-1 0,1 0,-1-9,-7-28</inkml:trace>
</inkml:ink>
</file>

<file path=ppt/ink/ink1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54:54.081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0,'2'6,"-1"0,1 0,1 0,-1-1,1 1,0-1,1 1,-1-1,1 0,0 0,6 5,7 12,556 825,-224-206,-333-615,-15-26,-1 0,0 0,0 1,1-1,-1 0,0 0,0 0,0 0,1 0,-1 0,0 0,0 0,1 0,-1 0,0 0,0 0,1 0,-1 0,0 0,0 0,1 0,-1 0,0 0,0-1,0 1,1 0,-1 0,0 0,0 0,0 0,1-1,-1 1,0 0,0 0,0 0,0 0,0-1,1 1,-1 0,0 0,0-1,0 1,0 0,0 0,0-1,0 1,0 0,0 0,0-1,1-6,0-1,0 1,-1 0,-1-1,0-10,-27-191,6 49,-4-253,26 407,0-1,0 1,1 0,0 0,0 0,0 0,1 0,0 0,0 0,1 1,-1-1,6-7,-5 10,0 0,-1 1,1-1,0 1,0 0,0 0,1 0,-1 0,0 0,1 1,-1 0,1 0,0 0,-1 0,1 0,0 1,-1-1,1 1,0 0,0 0,6 1,21 3,0 2,-1 0,1 2,-1 2,41 17,136 83,-144-72,-2 2,64 56,-103-76,-1 0,0 1,-2 1,0 1,-2 0,0 1,-2 1,17 37,-20-26,-4-7</inkml:trace>
</inkml:ink>
</file>

<file path=ppt/ink/ink1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54:54.995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109 328,'-2'1,"1"-1,-1 1,0-1,0 1,0-1,1 1,-1 0,0 0,1 0,-1 0,1 0,-1 0,1 1,-1-1,1 0,0 1,0-1,-2 3,-19 33,19-30,-6 12,1 0,0 1,2 0,0 1,2-1,-4 35,6-44,1 1,1 0,0 0,1 0,0-1,0 1,2 0,-1-1,1 0,1 1,0-1,1 0,7 13,-7-18,0 0,0-1,1 1,-1-1,1 0,0-1,1 1,-1-1,1 0,0-1,0 0,0 0,0 0,1-1,-1 0,1 0,-1-1,1 0,0 0,14-2,11 0,1-3,-1 0,48-14,-59 12,-20 6,110-30,-99 25,1 0,-1 0,0-1,-1-1,24-16,-33 20,0 0,0 0,-1 0,1 0,0 0,-1-1,0 1,0-1,0 1,0-1,-1 0,1 0,-1 0,0 0,0-4,0 0,0 0,-1-1,0 1,-1 0,0 0,0 0,-3-9,-5-11,-1 2,-1-1,-18-31,28 56,-67-112,45 79,1-2,1 0,-27-74,47 108,0 0,0 0,0 0,0 1,1-1,-1 0,1 0,0 0,0 0,0 0,0 0,1 0,-1 0,1 0,0 0,0 0,0 0,0 0,0 1,1-1,1-3,-1 4,1 0,-1 0,1 0,0 1,-1-1,1 0,0 1,0 0,0 0,0 0,0 0,0 0,1 0,-1 1,0 0,0-1,0 1,0 1,1-1,3 1,17 2,1 2,-1 1,-1 1,1 0,-1 2,30 16,126 82,-100-53,-2 4,-2 3,-3 3,-3 3,-3 3,63 87,-109-128,26 46,-42-67,0 0,0 0,-1 0,0 0,-1 0,0 1,0-1,-1 1,0 0,0-1,-1 13,0-19,0-1,0 0,0 1,0-1,-1 0,1 1,0-1,-1 0,1 1,-1-1,1 0,-1 0,0 1,1-1,-1 0,0 0,0 0,0 0,0 0,0 0,0 0,0 0,0-1,0 1,-3 1,2-2,0 0,0 0,0 0,0 0,0 0,0 0,0-1,0 1,0-1,0 1,0-1,0 0,0 0,1 0,-3-1,-7-6,1 1,0-1,1 0,-11-13,-25-36,3-1,-50-89,71 111,-80-158,62 109</inkml:trace>
</inkml:ink>
</file>

<file path=ppt/ink/ink1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54:55.565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49 9,'-17'-5,"16"5,1 0,-1-1,1 1,-1-1,0 1,1 0,-1-1,0 1,1 0,-1 0,0 0,1-1,-1 1,0 0,1 0,-1 0,0 0,0 0,1 0,-1 0,0 1,1-1,-1 0,0 0,1 0,-1 1,0-1,1 0,-1 1,1-1,-1 0,0 1,1-1,-1 1,1-1,-1 1,1-1,-1 1,1 0,0-1,-1 1,1-1,0 1,-1 0,1-1,0 1,0 0,0 0,0-1,0 1,-1 0,2 1,-3 4,1 1,0-1,0 1,1-1,0 1,0 0,1-1,0 1,0-1,4 12,27 66,-29-77,41 87,5-2,4-2,77 101,-32-67,164 161,-249-271,3 2,1 0,0 0,1-2,38 24,-52-35,0-1,0 0,0 0,1-1,-1 1,1-1,0 0,-1 0,1 0,0-1,-1 0,1 0,0 0,0 0,-1-1,1 0,0 0,-1 0,1 0,-1-1,1 0,-1 0,0 0,0 0,0-1,0 1,0-1,0 0,5-7,15-16,31-46,-35 44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11:31.98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0,'4'5,"-1"-1,1 1,-1 0,0 0,-1 0,1 0,2 10,4 8,310 662,340 796,-619-1371,-31-77</inkml:trace>
</inkml:ink>
</file>

<file path=ppt/ink/ink1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54:56.080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783 0,'-2'1,"0"0,-1 0,1 0,0 0,0 0,0 0,0 0,0 1,1-1,-1 1,0-1,0 1,-1 2,-8 6,-491 311,452-292,0-1,-65 28,89-46</inkml:trace>
</inkml:ink>
</file>

<file path=ppt/ink/ink1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54:56.661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175 1,'-4'0,"-6"4,-1 6,1 5,-2 5,-3 7,1 8,3 2,-2 3,-2 0,2-4,2 2,-1-7,2-3,2-3,3-6</inkml:trace>
</inkml:ink>
</file>

<file path=ppt/ink/ink1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54:58.430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36 43,'-1'0,"-1"0,0-1,0 1,0 0,1-1,-1 1,0-1,0 0,1 1,-1-1,1 0,-1 0,1 0,-1 0,1 0,-1 0,1-1,0 1,-2-3,2 4,1-1,0 1,0-1,-1 1,1-1,0 1,0-1,0 1,0-1,0 1,-1-1,1 1,0-1,0 1,0-1,0 1,1-1,-1 0,0 1,0-1,0 1,0-1,1 1,-1-1,1 0,0 0,0 0,0 0,0 0,0 1,0-1,0 0,0 1,0-1,0 1,0 0,0-1,1 1,-1 0,0-1,1 1,9-1,-1 0,0 1,1 1,-1-1,0 2,0-1,0 1,0 1,0 0,0 0,18 10,6 5,58 41,-10 1,136 132,50 96,-246-262,30 48,-33-42</inkml:trace>
</inkml:ink>
</file>

<file path=ppt/ink/ink1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54:59.166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0 297,'6'-5,"-1"2,1-1,0 1,1 0,-1 0,0 0,1 1,0 0,8-1,17-6,107-35,282-49,158 21,-77 29,-3 38,-492 5,38 2,0 1,0 3,-1 1,52 16,-86-20,1 0,-1 2,0-1,0 1,0 1,0-1,-1 2,0-1,-1 1,1 1,-1-1,-1 2,1-1,-1 1,-1 0,0 0,0 1,-1-1,0 2,0-1,-1 0,3 15,0 11,-2-1,-1 1,-2 1,-2-1,-1 0,-2 0,-1 0,-2 0,-1-1,-20 59,4-31,-3-1,-3-1,-2-1,-71 101,73-120,-2-1,-2-2,-1-1,-3-2,0-1,-59 40,70-57,-1-1,0-2,-1-1,-1 0,0-3,0 0,-1-2,0-1,-1-1,0-2,-49 1,40-7,-1-2,-44-9,61 9,2 0</inkml:trace>
</inkml:ink>
</file>

<file path=ppt/ink/ink1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55:01.099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1036,'133'7,"-1"5,162 37,-15-2,-130-28,159 0,-304-19,8 1,1-2,0 0,-1 0,19-5,-29 6,1-1,-1 0,1 1,-1-1,0-1,1 1,-1 0,0 0,0-1,0 1,0-1,0 0,0 0,-1 0,1 0,-1 0,1 0,-1 0,0 0,1 0,-1-1,0 1,-1 0,1-1,0 1,-1-1,1 1,-1-4,0-7,0-1,-2 1,1 0,-2-1,0 1,0 0,-1 0,-9-19,-56-99,56 109,-3-8,-10-16,-55-75,63 105,18 16,0 0,0 0,0 0,-1 0,1 0,0 0,0 0,0 0,0 0,-1 0,1 0,0 0,0 0,0 0,-1 0,1 1,0-1,0 0,0 0,0 0,0 0,-1 0,1 0,0 1,0-1,0 0,0 0,0 0,0 1,0-1,0 0,0 0,0 0,0 0,0 1,0-1,0 0,0 0,0 0,0 1,0-1,0 0,0 0,0 0,0 1,0-1,0 0,0 0,0 1,12 42,6 0,3 0,0-1,3-2,2 0,1-1,1-2,3-1,1-1,66 54,-96-86,1-1,0 0,0 0,-1 0,1 0,0-1,1 1,-1-1,6 2,-8-3,0 0,0 0,0 0,0 0,0-1,0 1,0 0,-1-1,1 1,0-1,0 1,0 0,0-1,-1 0,1 1,0-1,-1 1,1-1,0 0,-1 0,1 1,-1-1,1 0,-1 0,1 0,-1 0,0 1,1-1,-1 0,0 0,0 0,0 0,0 0,0 0,0 0,0 0,0 0,0-1,3-66,-3-1,-3 1,-3 0,-3 1,-22-81,5 44,-4 1,-5 1,-54-107,85 201,-27-49,29 53,-1 1,1 0,-1 0,1 0,-1 0,0 0,0 0,-1 1,1-1,0 1,-1 0,-6-3,10 5,-1 0,0 0,1 0,-1-1,0 1,1 0,-1 0,0 0,0 0,1 0,-1 0,0 0,1 1,-1-1,0 0,1 0,-1 0,0 1,1-1,-1 0,0 1,1-1,-1 0,1 1,-1-1,1 1,-1-1,1 1,-1 0,-8 24,10 28,3-37,0 0,1-1,1 0,1 0,0 0,0-1,1 0,1 0,1-1,0 0,0-1,25 22,10 4,2-1,60 35,-64-44,233 135,-270-160,0 1,0-1,0 1,0 0,-1 1,1 0,-1 0,0 0,-1 0,1 0,-1 1,0 0,-1 0,1 0,-1 1,-1-1,1 1,-1-1,0 1,0 0,-1 0,0 0,0 0,-1 0,0 9,2 20,1 0,2-1,1 0,2 0,2 0,1-1,27 59,-34-87,-1 0,1 0,0 0,1-1,-1 1,1-1,0 0,1-1,-1 1,1-1,0 0,0 0,0-1,0 0,1 0,-1 0,10 2,4-1,0-1,0-1,0 0,36-3,-22 0</inkml:trace>
</inkml:ink>
</file>

<file path=ppt/ink/ink1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55:02.163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155 1104,'-4'1,"0"0,0 0,1 0,-1 0,0 1,1-1,-1 1,1 0,0 0,0 0,-1 0,1 1,1-1,-1 1,-3 3,-1 2,0 0,0 1,1 0,-6 10,1 7,1 0,1 0,1 1,2 0,1 0,0 0,2 1,2 0,3 53,-1-74,0 0,0 0,1 0,0 0,1 0,-1-1,1 1,0-1,1 0,0 1,0-2,0 1,7 7,-8-10,0 0,0-1,0 1,0-1,0 1,1-1,-1 0,0-1,1 1,0 0,-1-1,1 0,0 0,0 0,0 0,0-1,-1 1,1-1,0 0,0 0,0-1,0 1,0-1,0 0,5-2,-6 2,-1 0,1-1,-1 0,0 1,1-1,-1 0,0 0,0-1,0 1,-1 0,1 0,0-1,-1 1,0-1,1 0,-1 1,0-1,0 0,-1 0,1 1,-1-1,1-5,1-9,-1-1,-3-29,1 24,-2-61,0 33,6-94,-3 144,0-1,0 0,0 1,0-1,0 1,0-1,1 0,-1 1,0-1,1 1,-1-1,1 1,0-1,0 1,-1 0,1-1,0 1,0 0,0 0,0-1,1 1,-1 0,0 0,0 0,1 0,-1 1,1-1,-1 0,0 0,1 1,-1-1,1 1,0 0,-1-1,1 1,-1 0,1 0,0 0,-1 0,1 0,-1 0,1 0,0 1,-1-1,1 0,-1 1,3 1,9 3,-1 1,-1 0,1 1,17 15,-19-15,339 232,-234-169,141 64,-248-130,-1-1,1 1,-1-1,1 0,0-1,11 2,-17-3,-1-1,0 0,1 0,-1 0,0 0,1-1,-1 1,0 0,1 0,-1-1,0 1,0-1,1 1,-1-1,0 1,0-1,0 0,0 0,1 0,-1 1,0-1,-1 0,1 0,0 0,0-1,0 1,-1 0,1 0,0 0,-1 0,1-1,-1 1,1 0,-1-1,0 1,0 0,0-1,1 1,-2-2,3-14,-2 0,-1 0,0 0,-1 1,-7-34,-33-84,35 114,-51-142,-8 3,-97-173,105 232,-5 3,-3 2,-5 3,-94-95,152 174,-62-58,67 65,1 1,0-1,-1 2,0-1,0 1,-1 0,1 0,-14-3,21 7,1 0,-1 0,1-1,-1 1,0 0,1 0,-1 0,0 0,1 0,-1 0,0 0,1 0,-1 0,0 0,1 0,-1 0,0 0,1 0,-1 1,1-1,-1 0,0 1,1-1,-1 0,1 1,-1-1,1 0,-1 1,1-1,-1 1,1-1,0 1,-1-1,1 1,0 0,-1-1,1 1,0-1,-1 1,1 0,0-1,0 1,0 0,0-1,0 1,0 0,0-1,0 1,0-1,0 1,0 0,0-1,0 1,1 0,-1-1,0 1,1 0,15 39,-15-38,28 48,2-2,2-1,56 63,134 119,-142-149,4-4,172 120,-224-176,0-2,66 26,-84-38,0-1,0-1,1 0,0-1,-1-1,1 0,0-2,0 1,23-4,-20-2,-5-1</inkml:trace>
</inkml:ink>
</file>

<file path=ppt/ink/ink1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55:02.544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1 113,'4'0,"6"0,5-5,5 0,3 0,10 0,9 2,9 1,10 1,6-3,5-6,-5-1,-6-3,-4 1,-8 2,-8 4,-11-2,-11 1</inkml:trace>
</inkml:ink>
</file>

<file path=ppt/ink/ink1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55:02.897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1,'4'0,"2"4,4 6,4 5,8 9,10 9,3 7,9 6,5 3,-2 2,1 1,-5-4,0-2,1-4,-8-5,-9-9</inkml:trace>
</inkml:ink>
</file>

<file path=ppt/ink/ink1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55:03.236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157 152,'-4'-9,"-10"-6,-12-10,-5-5,-1 3,4 1,7 6</inkml:trace>
</inkml:ink>
</file>

<file path=ppt/ink/ink1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55:04.494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20 306,'-19'73,"19"-62,0 0,1 0,1 0,0 0,0-1,1 1,0-1,1 1,0-1,1 0,0-1,1 1,0-1,0 0,1-1,0 1,0-1,1 0,0-1,10 7,15 11,3-2,0-1,69 31,-6-8,2-5,141 38,-241-78,-1 1,1-1,-1 0,1 1,-1-1,1 0,0 0,-1 1,1-1,-1 0,1 0,0 0,-1 0,1 0,0 0,-1 0,1 0,0 0,-1 0,1 0,0-1,-1 1,1 0,-1 0,1-1,0 1,-1 0,1-1,-1 1,1 0,-1-1,1 1,-1-1,1 1,0-2,-12-21,-32-25,42 48,-160-153,-101-103,235 218,27 37,-1 1,1-1,0 0,0 0,-1 0,1 1,0-1,0 0,0 0,0 0,0 1,0-1,0 0,0 0,1 0,-1 1,0-1,0 0,1 0,-1 0,0 1,1-1,-1 0,1 1,-1-1,1 0,-1 1,1-1,-1 1,1-1,0 1,-1-1,1 1,0-1,-1 1,1 0,0-1,0 1,0 0,-1 0,1-1,0 1,0 0,0 0,-1 0,1 0,0 0,0 0,1 1,84-12,1 4,1 4,98 9,-162-3,1 1,0 1,-1 1,0 2,0 0,-1 1,0 1,0 2,-1 0,23 17,-35-21,1 0,-1 0,0 1,-1 1,0 0,-1 0,0 1,0 0,-1 0,0 0,-1 1,-1 0,0 1,0-1,-2 1,1 0,-1 0,-1 0,-1 0,1 18,-5-170,-1 63,9-99,-3 152,2-1,0 1,1 0,1 1,2-1,0 1,1 1,20-35,-27 53,0 0,0 0,0 0,0 0,0 1,1-1,-1 1,1 0,0 0,0 0,0 0,0 0,0 1,0-1,0 1,0 0,1 0,6-2,-5 3,1 0,-1 0,1 1,-1-1,1 1,-1 0,0 1,0-1,1 1,-1 0,5 3,11 7,0 2,-1 0,0 1,21 22,-36-33,43 43,-1 2,-3 2,-3 2,49 79,-29-8,-59-118,7 13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11:32.94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0 755,'12'-10,"1"1,-1 0,1 1,1 0,22-9,-7 3,89-39,127-39,6-1,354-137,-568 216,0-2,-1-1,-1-2,47-34,37-19,-94 60,-5 4</inkml:trace>
</inkml:ink>
</file>

<file path=ppt/ink/ink1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55:05.124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0 0</inkml:trace>
</inkml:ink>
</file>

<file path=ppt/ink/ink1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55:07.997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1 161,'0'-1,"0"0,0 0,1 1,-1-1,0 0,1 1,-1-1,1 0,-1 1,1-1,-1 1,1-1,0 1,-1-1,1 1,0-1,-1 1,1-1,0 1,-1 0,1 0,0-1,0 1,-1 0,1 0,0 0,0 0,0 0,-1 0,1 0,0 0,0 0,-1 0,1 0,0 0,0 1,-1-1,1 0,0 0,0 1,0 0,36 11,-4 6,1 2,-2 2,55 47,-37-29,257 221,83 64,-379-317,1 0,-1 0,2-1,-1-1,22 8,-31-12,0-1,0-1,0 1,0 0,0-1,-1 1,1-1,0 0,0 0,0 0,0-1,0 1,0-1,0 1,0-1,0 0,-1 0,1 0,0 0,-1-1,1 1,-1-1,1 0,-1 0,0 0,1 0,-1 0,0 0,0 0,-1-1,1 1,1-4,6-12,-1 0,-1 0,0-1,-2 0,0 0,2-22,6-123,-8 76,10-430,-16 503</inkml:trace>
</inkml:ink>
</file>

<file path=ppt/ink/ink1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55:08.763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241 128,'-6'0,"1"0,-1 1,1 0,0 0,0 0,-1 0,1 1,0 0,0 0,0 0,1 1,-1-1,0 1,1 0,0 1,0-1,0 1,0 0,0 0,1 0,0 0,-1 1,2-1,-1 1,-2 4,2-1,0-1,1 0,0 0,0 1,1-1,0 1,0-1,1 1,0 0,0-1,1 1,-1 0,2-1,-1 1,1-1,0 0,5 11,-2-11,-1 1,1-1,1 0,-1 0,1-1,0 0,1 0,0 0,0-1,0 1,0-2,1 1,0-1,-1 0,2-1,-1 0,13 3,-7-2,0-1,1 0,-1-1,1-1,-1 0,1-1,-1-1,1 0,26-6,-25 2,-1-1,0-1,0 0,-1-1,0 0,0-1,-1-1,20-18,-12 7,0-1,-1-1,30-44,-47 63,0 0,-1 0,1 0,-1 0,0 0,-1 0,1-1,-1 1,0-1,0 1,0-1,0 1,-1-1,0 1,0-1,0 0,-1 1,1-1,-2-4,-1 3,1 1,-1 0,0 0,-1 0,1 0,-1 0,0 1,0-1,-1 1,1 0,-1 0,0 1,-9-6,-3-2,0 2,0 0,-1 1,0 1,-1 0,-34-7,43 13,0-1,0 1,1 1,-1 0,0 0,0 1,0 0,0 1,1 0,-1 1,1 0,-1 0,1 1,0 0,-10 6,-275 217,286-220,-13 12</inkml:trace>
</inkml:ink>
</file>

<file path=ppt/ink/ink1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55:09.301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0,'5'0,"0"4,5 6,9 10,5 9,7 10,3 5,4 5,4 2,4 1,7 4,2 7,1-5,-1-3,-5-6,-7-8,-6-6,-10-9</inkml:trace>
</inkml:ink>
</file>

<file path=ppt/ink/ink1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55:09.866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0,'3'5,"-1"0,0 0,1-1,0 1,0-1,0 0,1 0,-1 0,7 5,-9-7,34 29,2-1,61 39,-4-4,59 53,167 119,-316-234,0 0,-1 0,0-1,1 0,-1 0,1 0,-1 0,1-1,0 1,0-1,0 0,0 0,0 0,7 0,1-4</inkml:trace>
</inkml:ink>
</file>

<file path=ppt/ink/ink1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55:10.481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0 325,'0'-4,"0"-6,4-1,6-3,6 1,3-2,13-3,13-6,11-3,6-3,0 1,-2 1,-7 5,-8 2,-7 0,-6 4,-4 5,-7 4</inkml:trace>
</inkml:ink>
</file>

<file path=ppt/ink/ink1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55:11.457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67,'42'-29,"-46"41,0 0,1 1,1-1,0 1,1 0,0-1,2 23,0-28,-1 0,1 0,0 0,1 0,0-1,0 1,0 0,1-1,0 0,1 0,-1 0,1 0,0 0,0 0,8 6,-11-11,-1 0,1 0,1 0,-1 0,0 0,0 0,0 0,0-1,1 1,-1 0,0-1,0 1,1-1,-1 0,1 1,-1-1,0 0,1 0,-1 1,1-1,-1-1,3 1,-3-1,0 1,0-1,0 0,0 0,0 0,0 0,0 0,-1 0,1 0,0 0,-1 0,1 0,0 0,-1-1,1 1,-1 0,0 0,1-1,-1-1,1-6,0 0,0-1,-1 1,0 0,-2-12,-4-8,0 1,-2 0,-15-37,22 64,0 0,0 0,1-1,-1 1,1 0,-1-1,1 1,-1 0,1-1,0 1,0-1,-1 1,1-1,0 1,0 0,1-1,-1 1,0-1,0 1,1-1,-1 1,1 0,-1-1,1 1,1-2,-1 3,0-1,1 1,-1-1,1 1,-1-1,1 1,-1 0,1 0,-1 0,1 0,0 0,-1 0,1 0,-1 1,1-1,-1 0,1 1,2 1,12 4,1 2,26 16,-41-23,348 234,-237-156,-56-49,-34-22</inkml:trace>
</inkml:ink>
</file>

<file path=ppt/ink/ink1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55:12.657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205 195,'0'-17,"0"3,0 0,0 1,-2-1,1 0,-5-13,5 22,-1 1,0 0,0-1,0 1,-1 0,1 0,-1 1,0-1,0 0,0 1,-1 0,1 0,-1 0,0 0,0 0,0 1,0 0,-7-4,7 4,0 0,0 1,0-1,0 1,0 0,0 0,0 0,0 0,0 1,-1 0,1 0,0 0,0 0,-1 1,1-1,0 1,0 0,-6 3,6-2,1 0,0 1,0 0,0-1,0 1,0 0,1 1,-1-1,1 0,0 1,0-1,0 1,0 0,1 0,0 0,-1 0,1 0,1 0,-2 5,2-6,-1 0,0 0,1 0,-1 1,1-1,0 0,0 0,0 1,1-1,-1 0,1 0,-1 0,1 0,0 1,1-1,-1 0,0 0,1-1,-1 1,1 0,0-1,4 5,-2-4,1 0,-1-1,1 0,-1 1,1-2,0 1,0-1,0 1,0-1,0 0,0-1,0 0,0 1,5-2,-5 1,0 0,0-1,0 0,0 0,0 0,0 0,0-1,-1 0,1 0,-1 0,1 0,-1-1,0 0,0 0,0 0,0 0,-1-1,6-5,6-5,-13 13,0-1,0 1,0 0,0 0,0 0,0 0,0 1,0-1,0 1,1-1,-1 1,0-1,1 1,-1 0,0 0,0 1,1-1,-1 0,0 1,0-1,0 1,1-1,-1 1,0 0,0 0,0 0,0 0,2 3,6 2,-1 1,0 0,-1 0,12 13,58 74,121 192,-175-249,98 151,122 251,-243-437,7 13,0 2,-1-1,0 1,-2 0,0 0,-1 1,-1-1,2 28,-5-42,-1 1,1-1,-1 0,0 0,-1 0,1 0,0 0,-1 0,0 0,1-1,-1 1,0-1,0 1,-1-1,1 0,0 1,-1-1,0-1,1 1,-1 0,0 0,0-1,0 0,0 0,0 1,0-2,0 1,0 0,-1-1,-5 1,-8 1,0-1,0 0,0-1,-27-4,37 2,0 0,1-1,-1 1,1-1,-1 0,1-1,0 0,0 0,1 0,-1-1,1 0,0 0,0 0,0 0,1-1,0 0,0 0,-5-11,-4-8,1-1,1 0,-10-38,-55-260,16 55,54 247,-14-63,18 78,1 1,1-1,-1 1,1-1,1 1,-1-1,1 1,0-1,0 1,3-8,-3 12,1 0,0-1,-1 1,1 0,0 1,0-1,0 0,0 0,0 1,0 0,1-1,-1 1,1 0,-1 0,0 0,1 0,0 0,-1 1,1-1,2 1,11-4,0-2</inkml:trace>
</inkml:ink>
</file>

<file path=ppt/ink/ink1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55:13.498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122 315,'61'-58,"-34"35,-2-2,0 0,-1-2,-2-1,25-41,-45 67,-1 0,0 0,0 0,0 0,0 0,0 0,-1-1,1 1,-1 0,1-1,-1 1,0 0,0-1,0 1,0 0,-1-3,1 3,-1 1,1 0,-1 0,0 0,1 0,-1 0,0 0,0 0,0 0,0 1,1-1,-1 0,0 0,0 1,-1-1,1 0,0 1,0-1,0 1,0 0,0-1,-2 1,-3-1,1 1,-1-1,0 1,1 1,-1-1,0 1,1 0,-1 0,1 1,-1 0,-9 4,3 1,1 0,0 0,0 1,1 1,0 0,0 0,-14 20,-56 85,53-73,18-28,0 0,1 1,1 0,0 0,-6 19,12-31,1 1,-1-1,0 1,1-1,0 1,-1 0,1-1,0 1,0-1,0 1,1 0,-1-1,1 1,-1-1,1 1,0-1,0 1,0-1,0 0,0 1,1-1,-1 0,1 0,0 0,-1 0,1 0,0 0,0-1,0 1,0-1,0 1,1-1,-1 0,0 0,1 1,-1-2,1 1,-1 0,5 0,22 5,1-1,58 2,-15-2,-43-2,-1 1,0-2,31-1,-52-1,0-1,0 0,0 0,-1-1,1 0,0-1,-1 1,1-1,-1-1,0 1,0-1,9-7,111-108,-113 104,19-18</inkml:trace>
</inkml:ink>
</file>

<file path=ppt/ink/ink1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55:14.580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0 244,'8'2,"0"0,0 1,0 0,0 0,-1 1,0-1,0 2,0-1,0 1,11 10,-2-3,436 338,-183-137,-250-198,37 29,2-2,80 43,-132-81,0-1,0 0,1-1,0 0,-1 0,1 0,12 1,-17-3,0 0,-1 0,1-1,0 1,0 0,-1-1,1 1,0-1,0 0,-1 1,1-1,0 0,-1 0,1 0,-1 0,0 0,1-1,-1 1,0 0,0-1,1 1,-1 0,0-1,0 0,-1 1,1-1,0 1,0-1,-1 0,1 0,-1 1,0-1,1-3,3-23,-1 0,-1-1,-4-43,2-21,63-496,-60 564,2 1,1 1,0-1,2 1,17-37,-14 43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11:33.779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0 551,'4'113,"18"115,34 120,-24-161,-17-79,-42-726,-1-203,28 810,-1 2,1 1,0-1,1 1,0-1,4-15,-5 23,1 0,-1 0,1 0,-1 0,1 0,-1 0,1 0,0 0,0 0,-1 0,1 1,0-1,0 0,0 0,0 1,0-1,0 1,0-1,2 0,-1 1,0-1,0 1,0 0,0 0,0 1,0-1,0 0,-1 1,1-1,0 1,0-1,0 1,0 0,0 0,2 1,33 20,46 37,-4-2,141 87,576 415,-707-488,48 41,-122-98</inkml:trace>
</inkml:ink>
</file>

<file path=ppt/ink/ink1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55:15.617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367 27,'-4'-3,"0"0,0 0,-1 1,1-1,-1 1,0 0,0 1,0-1,0 1,0 0,0 0,-10-1,5 2,-1-1,1 1,-1 1,1 0,-16 3,18-1,0 0,0 1,0 0,0 0,0 1,1 0,0 0,0 1,0 0,1 0,0 1,0-1,0 1,-6 11,-7 13,2 1,-17 41,17-36,14-32,0 1,1 0,-1 0,2 0,-1 0,0 0,1 0,0 0,0 13,2-17,-1 0,1 0,0 0,-1 0,1 0,0 0,0 0,1 0,-1 0,0 0,1 0,-1-1,1 1,-1-1,1 1,0-1,0 1,-1-1,1 0,0 0,0 0,0 0,1 0,-1-1,0 1,0-1,0 1,0-1,1 0,3 1,-1-1,0 1,1-1,-1 0,1 0,-1-1,0 1,1-1,-1-1,0 1,1-1,-1 1,0-2,0 1,-1 0,1-1,0 0,-1 0,0 0,1-1,-1 0,-1 1,1-1,0-1,3-5,7-12,-1 0,-1 0,-1-1,8-27,4-6,-15 40,-5 8,0 0,0 1,1 0,1-1,-1 1,1 1,6-8,-9 13,-1 0,0 0,1 0,-1 0,1 0,-1 0,1 1,-1-1,1 1,-1-1,1 1,-1-1,1 1,0 0,-1 0,4 0,-2 0,0 1,0 0,0 0,0 0,0 0,0 0,-1 1,1-1,0 1,-1 0,1 0,2 2,125 118,-45-39,-38-36,-31-27</inkml:trace>
</inkml:ink>
</file>

<file path=ppt/ink/ink1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55:16.479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632 1,'-4'0,"0"1,1 0,-1 0,1 0,-1 0,1 1,-1 0,1-1,0 1,0 0,0 1,0-1,0 0,1 1,-1 0,1 0,-1-1,1 2,0-1,0 0,0 0,-1 5,-6 9,2 0,1 0,-6 21,5-14,2 1,0 0,2 0,0 0,2 1,1-1,1 0,1 0,1 1,9 30,-9-42,2-1,0 0,0-1,1 1,1-1,0 0,0 0,1-1,1 0,0 0,1-1,0-1,0 1,1-2,0 1,0-1,1-1,0 0,1-1,13 5,-12-7,-11-8,-21-20,-44-32,59 53,-214-169,173 141,-1 3,-2 2,-57-24,86 43,0 1,-1 1,1 0,-1 2,0 0,0 1,-26 1,23 2</inkml:trace>
</inkml:ink>
</file>

<file path=ppt/ink/ink1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55:17.533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1,'9'0,"2"8,8 4,6 7,6 1,3 6,-1 2,3 5,0 2,2-1,-1-3,-3-1,-7-3,-3-4,-7-3,-5-5</inkml:trace>
</inkml:ink>
</file>

<file path=ppt/ink/ink1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55:17.875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17 26,'-5'-4,"-1"-6,1-1</inkml:trace>
</inkml:ink>
</file>

<file path=ppt/ink/ink1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55:19.014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856 1,'-56'2,"1"3,0 2,0 2,0 3,-79 28,38-4,1 5,-94 55,183-92,0-1,0 1,0 0,1 0,-1 1,1 0,0 0,1 0,-8 10,11-14,1 0,-1 0,1 1,-1-1,1 1,-1-1,1 0,0 1,-1-1,1 1,0-1,0 0,0 1,0-1,0 1,1-1,-1 0,0 1,2 2,-1-2,0 0,1 0,0 0,-1 0,1 0,0 0,0-1,0 1,0 0,0-1,1 0,-1 0,0 1,6 0,35 14,47 9,5 2,-28-3,-37-12,2-2,-1 0,51 7,-78-17,0 0,1 0,-1 0,0 0,0-1,0 0,1 0,-1 0,0 0,0-1,0 0,0 1,-1-1,1-1,-1 1,1-1,-1 1,0-1,1 0,-1 0,-1 0,1 0,0-1,-1 1,0-1,3-5,4-11,0 0,-1 0,-2-1,5-21,-2 8,4-28,1-12,-12 68,0 1,0-1,0 1,0 0,1 0,0 0,0 0,0 0,8-8,-9 12,0-1,0 1,0 0,0-1,0 1,0 0,1 0,-1 1,0-1,1 0,-1 1,0 0,1-1,-1 1,1 0,-1 0,0 0,1 0,-1 1,1-1,-1 1,0-1,1 1,-1 0,0 0,0 0,0 0,1 1,-1-1,0 0,-1 1,1-1,0 1,1 2,10 7,-1 2,0 0,16 22,-22-27,92 135,-86-122,-1 0,-1 0,-1 1,-1 0,7 31,-11-30</inkml:trace>
</inkml:ink>
</file>

<file path=ppt/ink/ink1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55:20.073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0,'0'4,"4"6,2 6,4-1,0 2,3 3,3-3,-1 0,2 2,1-2,-2-1,-3-2</inkml:trace>
</inkml:ink>
</file>

<file path=ppt/ink/ink1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55:20.879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0,'9'2,"-1"0,0 1,-1-1,1 2,0-1,-1 1,0 0,0 0,0 1,12 10,-11-8,75 61,78 81,45 40,-194-180,0 0,0 0,1-2,0 1,21 7,-28-13,-1 0,1 0,0-1,0 0,0 0,0 0,0-1,0 0,0 0,0 0,0-1,0 0,0 0,0-1,-1 1,8-4,23-15,-1-2,-1-1,54-47,-61 47,-10 9</inkml:trace>
</inkml:ink>
</file>

<file path=ppt/ink/ink1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55:21.381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0 123,'0'-4,"5"-2,5 1,1-4,3 0,3 2,8-3,3-3,2 0,0 2,-2-1,0 2,-1 2,-6 3</inkml:trace>
</inkml:ink>
</file>

<file path=ppt/ink/ink1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55:22.066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0,'5'0,"5"0,1 4,7 6,5 6,3 3,1 4,1-2,-5-1,-6-4</inkml:trace>
</inkml:ink>
</file>

<file path=ppt/ink/ink1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55:22.410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10 10,'-4'-4,"-2"-2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11:34.202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0 350,'0'-4,"0"-6,9-5,2-5,4 2,8-1,4-2,6-1,7-5,4-3,3 0,3 0,1 2,1 0,-5 6,-6 6,-9 7</inkml:trace>
</inkml:ink>
</file>

<file path=ppt/ink/ink1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55:23.180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172 2,'-6'-1,"0"0,0 1,0 0,-1 1,1-1,0 1,0 0,0 1,0 0,0-1,1 2,-1-1,0 1,1 0,0 0,0 0,0 1,0 0,0 0,1 0,-1 0,1 1,0 0,1 0,-1 0,1 0,-4 10,3-9,1 0,0 1,0-1,1 1,0 0,0-1,1 1,0 0,-1 11,2-15,0 0,0-1,0 1,1 0,-1-1,1 1,0-1,0 1,0-1,0 1,0-1,0 1,1-1,-1 0,1 0,0 0,-1 0,1 0,0 0,0 0,0 0,1-1,-1 1,0-1,1 0,-1 1,5 0,16 6,1-2,0 0,0-1,40 1,102-5,-101-2,-58 1,0 0,-1-1,1 0,0 0,-1-1,1 1,0-1,-1-1,12-5,-17 7,1 0,-1 0,0 0,1 0,-1-1,0 1,0 0,0 0,0-1,0 1,0-1,0 1,0-1,0 1,-1-1,1 0,0-2,-1 1,0 1,0-1,0 1,-1-1,1 1,-1 0,0-1,1 1,-1 0,0-1,0 1,0 0,-1 0,1 0,-1 0,-1-2,-1 0,1 0,-1 1,0-1,0 1,0 0,0 1,-1-1,1 1,-1 0,0 0,0 0,-9-2,-67-8,51 9,-241-48,244 45,5 2</inkml:trace>
</inkml:ink>
</file>

<file path=ppt/ink/ink1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55:24.219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0 243,'11'0,"-1"0,1 1,-1 1,0-1,0 1,0 1,0 0,0 1,0 0,-1 0,1 1,-1 0,0 0,-1 1,0 0,10 10,-17-16,-1 1,1-1,0 0,-1 1,1-1,-1 1,1-1,-1 1,1-1,-1 1,0-1,1 1,-1 0,0-1,1 1,-1-1,0 1,0 0,1-1,-1 1,0 0,0-1,0 1,0 0,0 0,0-1,0 1,0 0,0-1,0 1,0 0,-1-1,1 2,-1-2,0 0,0 0,1 0,-1-1,0 1,0 0,1 0,-1-1,0 1,1 0,-1-1,0 1,1 0,-1-1,0 1,1-1,-1 1,1-1,-1 1,1-1,-1 0,1 1,-1-1,1 0,0 1,-1-1,1 0,0 0,0 1,-1-1,1-1,-6-12,0 1,2-1,-1 0,2 0,0 0,0 0,1-1,1 1,1-21,1 27,0 0,0 0,1 0,0 0,0 1,1-1,0 1,1-1,-1 1,1 0,1 1,-1-1,1 1,0-1,1 2,0-1,-1 0,13-7,-16 11,1 0,0 1,0-1,0 1,0 0,0 0,0 0,0 0,1 0,-1 1,0-1,0 1,1 0,-1 0,0 0,0 1,1-1,-1 1,0 0,0-1,0 1,0 1,0-1,0 0,0 1,0 0,0-1,-1 1,1 0,3 4,1 1,0 0,0 0,-1 0,0 1,0 0,-1 0,0 1,-1 0,5 10,-1 4</inkml:trace>
</inkml:ink>
</file>

<file path=ppt/ink/ink1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55:25.012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0 695,'4'-31,"0"1,2-1,1 1,1 1,17-41,-12 35,13-36,22-71,-44 124,0-1,-1 0,-1 0,-1-1,-1-34,-1 49,0-1,-1 1,1-1,-1 1,0 0,0-1,-4-4,5 8,1 0,-1 0,0 1,-1-1,1 0,0 1,0-1,-1 1,1 0,-1-1,1 1,-1 0,1 0,-1 0,0 0,0 0,1 0,-1 0,0 1,0-1,0 1,0-1,-2 1,3 0,1 0,-1 0,1 0,-1 0,1 0,-1 0,1 0,-1 0,1 0,-1 0,1 0,-1 1,1-1,-1 0,1 0,-1 1,1-1,0 0,-1 0,1 1,-1-1,1 1,0-1,-1 0,1 1,0-1,-1 1,1-1,0 1,0-1,0 1,-1-1,1 1,0-1,0 1,8 21,22 15,43 17,-56-43,-1 0,0 1,-1 0,17 18,-6 5,-1 2,-2 0,-1 1,-2 1,27 77,-42-107,-2 1,1 0,-1 1,-1-1,0 0,0 1,-1-1,-1 1,0 18,-5-7</inkml:trace>
</inkml:ink>
</file>

<file path=ppt/ink/ink1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55:26.513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1 891,'1'-22,"0"0,2 0,1 0,0 0,2 0,0 1,2-1,0 2,1-1,12-18,5-5,1 2,3 1,1 1,1 1,52-46,-11 21,147-100,-195 148,0 1,1 0,0 2,1 1,1 2,0 0,52-10,-63 18,1 0,-1 1,1 1,0 0,-1 1,1 1,-1 1,1 0,-1 2,0 0,-1 0,1 2,-1 0,19 12,-22-12,0 2,-1-1,0 1,-1 1,0 0,0 1,-1 0,-1 1,0 0,0 0,-1 1,-1 0,0 0,-1 1,0 0,-1 0,-1 0,0 1,-1-1,0 1,-2 0,1 0,-2 0,0 0,-4 26,0-15,-1-1,-1 0,-1 0,-1 0,-2-1,0-1,-2 1,-18 27,-2-5,-1-2,-73 73,96-107,6-6,-1 0,0 1,1-1,0 1,0 0,0 0,1 1,0-1,0 1,-4 11,6-17,1 0,0 0,0 1,0-1,0 0,0 0,0 1,0-1,0 0,0 1,0-1,0 0,1 0,-1 1,0-1,0 0,0 0,0 1,0-1,0 0,1 0,-1 1,0-1,0 0,0 0,1 0,-1 1,0-1,0 0,0 0,1 0,-1 0,0 0,1 1,-1-1,0 0,0 0,1 0,-1 0,0 0,0 0,1 0,18-3,16-12,-3-1,1 2,0 1,0 2,2 1,-1 1,1 3,0 0,66-1,-83 6,0 1,0 1,1 0,-1 2,0 0,-1 1,21 6,-33-8,0 1,0-1,0 1,-1 0,1 0,-1 0,1 1,-1-1,0 1,0 0,-1 0,1 1,-1-1,0 1,0-1,-1 1,1 0,-1 0,0 0,0 1,-1-1,0 0,0 1,0-1,0 1,-1-1,0 10,-3 4,0 0,-2 0,0-1,-1 0,-1 0,-1 0,0-1,-11 17,0 3,-12 26,-2-2,-3-1,-3-1,-54 62,78-106,2-5</inkml:trace>
</inkml:ink>
</file>

<file path=ppt/ink/ink1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55:27.115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0,'56'51,"2"-3,83 52,38 31,-98-63,73 81,-118-110,-3 0,-1 3,-2 1,28 53,-48-74,-1 0,-1 1,0 1,-2-1,-1 1,-1 0,2 34,-10 176,-1-126,5-75</inkml:trace>
</inkml:ink>
</file>

<file path=ppt/ink/ink1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55:32.541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0,'5'1,"-1"0,0 0,0 1,0-1,-1 1,1 0,0 0,-1 0,1 0,-1 1,0 0,1-1,2 5,5 2,98 87,144 161,73 132,-304-362,11 14,2-1,68 61,-86-88,-1-1,2 0,-1-1,1-1,1-1,0-1,0 0,1-2,0 0,22 3,19-1,0-3,0-3,0-2,1-4,-1-1,105-25,-46-1,-1-5,150-67,-248 94,20-8,-2-1,40-26,-53 26</inkml:trace>
</inkml:ink>
</file>

<file path=ppt/ink/ink1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55:33.629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24 994,'-3'4,"1"0,-1 0,1 0,0 0,0 0,0 1,0-1,1 0,0 1,0 0,0-1,0 6,0 56,3-58,-1 0,1-1,1 1,-1 0,1-1,1 0,-1 0,1 0,0 0,1 0,0-1,0 0,0 0,1 0,0-1,0 1,0-1,1-1,-1 1,11 3,11 7,1-1,0-2,56 16,15-2,2-4,0-4,1-5,0-4,1-5,193-17,-276 10,3 1,45-11,-65 13,1-1,-1 0,0-1,0 1,0-1,-1 0,1 0,0 0,-1 0,1-1,-1 0,0 1,0-1,0 0,0 0,0-1,3-5,-5 5,0 1,0 0,-1-1,1 1,-1 0,0-1,0 1,0 0,-1-1,1 1,-1 0,0-1,1 1,-2 0,1 0,0 0,-1 0,1 0,-4-5,-6-8,-1 0,-17-18,14 17,-53-57,-96-83,-90-54,204 171,-57-41,-46-40,147 115,0 0,0 0,1 0,0-1,-7-11,11 17,0 0,1 0,-1 0,1 0,-1 0,1 0,-1 0,1 0,0 0,-1 0,1 0,0 0,0 0,0-1,0 1,0 0,0 0,0 0,1 0,-1 0,0-1,0 1,1 0,-1 0,1 0,-1 0,1 0,-1 0,1 0,0 0,0 0,-1 1,1-1,0 0,0 0,0 1,0-1,0 0,0 1,0-1,0 1,0-1,0 1,0 0,0-1,0 1,0 0,1 0,0 0,22-3,0 1,-1 1,1 1,0 1,0 2,0 0,25 7,-43-8,101 19,-1 5,-2 5,103 45,-137-45,-1 3,-2 3,-1 3,-2 3,68 59,-120-91,-1 0,0 1,0 1,-1 0,-1 0,0 1,-1 0,-1 1,0-1,-1 1,0 1,-1-1,-1 1,-1 0,0 0,-1 0,0 23,-3-70,-2 0,-1 1,-13-47,-4-26,-1-115,11-347,11 559,0-1,0 0,0 0,1 0,0 0,0 0,4-11,-4 16,0 0,0 0,0 1,0-1,0 0,1 1,-1-1,1 1,-1 0,1-1,0 1,0 0,-1 0,1 0,0 0,0 0,0 0,0 1,0-1,0 1,0-1,0 1,0 0,0 0,0 0,4 0,9 1,0 1,0 0,0 1,0 0,-1 1,0 1,1 1,-2 0,1 0,16 12,16 12,60 51,-102-78,90 79,-4 4,-3 4,144 196,-174-206</inkml:trace>
</inkml:ink>
</file>

<file path=ppt/ink/ink1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55:34.751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396 2,'-114'-1,"-122"3,234-2,0 0,0 0,0 0,0 0,0 0,0 0,0 1,0-1,1 1,-1 0,0-1,0 1,0 0,1 0,-1 0,0 0,1 0,-1 0,1 1,-1-1,1 1,0-1,-1 1,0 1,1-1,1 1,0-1,0 0,0 1,0-1,0 0,0 0,1 1,-1-1,1 0,-1 0,1 0,0 0,0 1,0-1,0 0,2 2,6 10,1-1,0 0,1-1,18 17,-22-23,1 0,-1 0,1 0,0-1,1 0,-1 0,1-1,0 0,13 3,-19-6,1-1,-1 1,0-1,0 0,1 0,-1 0,0 0,0-1,0 1,1-1,-1 0,0 0,0 0,0 0,0 0,0-1,-1 1,1-1,0 0,-1 0,1 0,-1 0,0-1,1 1,-1 0,0-1,-1 0,1 1,0-1,-1 0,2-4,12-30,-10 24,0-1,1 1,0 0,1 1,9-13,-15 23,1 0,-1 1,1-1,-1 0,1 1,0-1,-1 1,1 0,0-1,0 1,0 0,0 0,0 0,0 1,1-1,-1 0,0 1,0-1,0 1,1 0,-1 0,0 0,0 0,1 0,-1 0,0 1,0-1,1 1,-1 0,0-1,0 1,0 0,0 0,0 0,0 1,0-1,2 3,12 9,-1 1,-1 0,0 1,-1 0,0 2,10 18,-4-9,195 328,-27 20,-168-334,12 21,287 666,-311-707,26 90,-31-99,0 0,0-1,-1 1,-1 0,0 0,0 0,-1 0,-3 11,3-18,-1 1,0-1,-1 0,1 0,-1-1,1 1,-1 0,0-1,0 0,-1 0,1 0,-1 0,0 0,1-1,-1 1,0-1,-6 2,-5 3,-1-1,1 0,-25 5,23-7,-1-1,1 0,0-1,-1-1,0 0,1-2,-1 0,1-1,-1 0,1-2,0 0,0-1,1 0,-1-2,1 0,0 0,-21-16,-2-6,2-2,2-1,1-2,1-1,2-2,2-1,1-2,-24-45,16 18,3-2,3-1,3-1,-24-101,42 133,1 0,2-1,2 0,2 1,4-76,0 95,1 0,1 0,1 0,0 1,2-1,0 1,1 1,1 0,1 0,0 0,1 1,1 1,18-20,-24 30,1 1,-1 0,1 0,0 1,0 0,0 0,0 1,1 0,-1 0,1 1,0-1,0 2,0-1,0 1,0 0,0 1,16 1,21-3,-13-2</inkml:trace>
</inkml:ink>
</file>

<file path=ppt/ink/ink1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55:35.550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4 437,'-2'-93,"0"36,2 0,3 0,14-79,-17 134,0 1,0-1,1 0,-1 0,0 0,1 1,-1-1,1 0,0 1,0-1,-1 0,1 1,0-1,0 1,1-1,-1 1,0 0,0-1,1 1,-1 0,1 0,1-1,-1 2,-1 0,0 0,1 0,-1 1,0-1,1 1,-1-1,0 1,1-1,-1 1,0 0,0-1,1 1,-1 0,0 0,0 0,0 0,0 0,0 0,-1 0,2 2,9 12,-2 0,0 1,8 19,-16-33,180 345,-66-133,-80-145</inkml:trace>
</inkml:ink>
</file>

<file path=ppt/ink/ink1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55:36.140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0 258,'60'-24,"404"-144,-401 150,1 3,1 3,0 2,1 4,96 2,-142 6,0 1,-1 0,1 2,-1 0,0 2,0 0,-1 1,0 1,0 0,-1 1,28 22,-21-12,0 0,-1 2,-2 1,0 0,-1 2,28 46,-32-40,-1 0,-2 1,-1 0,-1 1,-2 0,-1 1,-2 0,-1 0,-2 0,-1 0,-1 1,-3-1,0 1,-3-1,0 0,-2 0,-2-1,-1 0,-2 0,-1-1,-1-1,-2 0,-37 55,-12-1,-3-2,-4-4,-85 74,72-88,65-52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11:34.691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32,'1'-26,"4"20,17 35,-15-18,59 107,52 128,33 62,-120-250,-12-22,27 38,-29-52</inkml:trace>
</inkml:ink>
</file>

<file path=ppt/ink/ink1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55:37.550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1 496,'1'8,"1"0,0 0,0-1,1 1,0 0,0-1,1 0,0 1,0-1,1-1,7 9,-1 0,50 66,4-3,4-3,2-3,126 97,-125-112,2-4,92 49,-160-98,3 1,0 0,1-1,-1 0,13 3,-21-6,0-1,0 1,1-1,-1 0,0 0,1 1,-1-1,0 0,1 0,-1 0,1 0,-1-1,0 1,1 0,-1-1,0 1,0 0,1-1,-1 0,0 1,0-1,0 0,1 1,-1-1,0 0,0 0,0 0,0 0,-1 0,1 0,0 0,0-1,-1 1,1 0,0 0,-1 0,1-1,-1 1,1-2,1-13,0 0,0-1,-2 1,0 0,-3-21,-16-86,17 115,-17-90,-5 1,-4 1,-4 2,-4 1,-56-102,50 132,43 62,-1 1,1 0,-1-1,1 1,-1 0,1 0,-1 0,1-1,-1 1,1 0,0 0,-1 0,1 0,-1 0,1 0,-1 0,1 0,-1 0,1 1,0-1,-1 0,1 0,-1 0,1 1,-1-1,1 0,-1 0,1 1,-1-1,0 0,1 1,-1-1,1 1,25 11,157 86,316 118,-390-176,147 34,-265-104,-28-98,-50-155,71 243,-1 1,-1 1,-2 1,-48-65,62 94,0 1,-1 0,0 0,-1 1,1-1,-11-5,17 11,-1 1,1-1,-1 0,1 0,0 1,-1-1,1 1,-1 0,0-1,1 1,-1 0,1 0,-1 0,1 0,-1 0,1 0,-1 0,-2 1,2 0,1 1,-1-1,1 0,0 0,0 0,0 1,0-1,0 1,0-1,0 1,0-1,0 1,1 0,-1-1,1 1,-1 0,1-1,0 1,-1 0,1 0,0 2,0 1,0 1,1 0,0-1,0 1,0-1,0 1,1-1,0 0,0 1,1-1,-1 0,1 0,0-1,0 1,1-1,-1 1,1-1,5 4,11 11,1-2,32 22,-37-28,45 27,2-2,2-2,1-4,80 26,-143-55,0 0,1 1,-1-1,0 1,0 0,0 0,0 0,0 0,-1 1,1-1,-1 1,1 0,-1 0,0 0,0 0,0 0,0 0,-1 0,1 1,-1-1,0 0,0 1,0-1,0 6,0 7,0 0,-1 0,-1 0,-3 21,-1 10,4-33,1-1,0 1,1 0,0 0,7 26,-7-36,1 1,0-1,0 0,0 0,0 0,0-1,1 1,0-1,0 1,0-1,0 0,0 0,1 0,-1 0,1-1,0 0,0 1,0-1,0 0,0-1,0 1,7 0,27 5,2-2,-1-1,0-2,77-7,-30 1,-38 3</inkml:trace>
</inkml:ink>
</file>

<file path=ppt/ink/ink1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55:38.353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515 26,'-4'-3,"0"0,0 0,0 1,0 0,0 0,-1 0,1 0,0 0,-1 1,0 0,1 0,-1 0,0 1,0-1,-7 1,5 0,0 1,0-1,-1 1,1 0,0 1,1 0,-1 0,0 0,-11 7,-5 8,2 2,0 0,1 1,1 1,1 1,-23 35,4-6,3-9,2 3,-47 86,77-129,1 1,-1-1,1 1,0-1,0 1,0 0,1 0,-1-1,1 1,-1 0,1 0,0 0,0 0,0 0,1 0,-1-1,1 1,0 3,0-4,1-1,-1 1,1 0,0-1,-1 1,1-1,0 0,0 0,-1 0,1 0,0 0,0 0,0 0,1 0,-1-1,0 1,0-1,0 0,0 1,1-1,-1 0,0 0,3-1,10 0,-1 0,0-1,1 0,-1-1,0-1,-1-1,1 1,-1-2,0 0,0-1,0 0,-1-1,0 0,-1-1,16-15,-6 2,0 0,-2-2,-1 0,-1-1,-1-1,17-36,-31 58,0 0,0-1,0 1,1 0,0 0,0 1,0-1,0 0,1 1,-1 0,1 0,0 0,0 0,5-2,-5 3,0 1,0 0,0 0,0 1,0-1,0 1,0 0,0 0,0 0,1 1,-1-1,0 1,0 0,0 0,0 0,7 4,33 17,-1 1,-1 2,40 33,15 8,-71-48,-6-3</inkml:trace>
</inkml:ink>
</file>

<file path=ppt/ink/ink1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55:39.003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0,'278'308,"22"21,-224-256,3-3,3-4,3-4,2-3,3-4,2-4,176 69,-168-86,207 40,-268-67</inkml:trace>
</inkml:ink>
</file>

<file path=ppt/ink/ink1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55:39.433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0 271,'0'-5,"5"-5,9-5,7-5,13-2,8-8,7 3,3-3,1 3,1 3,-5 5,-7 1,-6 4,-9 4</inkml:trace>
</inkml:ink>
</file>

<file path=ppt/ink/ink1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55:39.835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0,'0'4,"0"6,0 6,4 8,6 4,5 7,1 1,-3-1,0-7,-1-8</inkml:trace>
</inkml:ink>
</file>

<file path=ppt/ink/ink1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55:40.166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10,'0'-4,"0"-1</inkml:trace>
</inkml:ink>
</file>

<file path=ppt/ink/ink1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55:41.453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11 246,'45'52,"-32"-36,1 0,22 20,-11-16,2-2,0 0,1-2,0-1,2-2,-1 0,2-2,42 10,-11-8,1-2,-1-3,85-1,-133-6,-7 0,-1-1,1 0,-1 0,1 0,0-1,-1 0,0 0,1-1,-1 0,11-4,-17 6,1-1,-1 1,1 0,0-1,-1 1,1-1,-1 1,0 0,1-1,-1 1,1-1,-1 0,0 1,1-1,-1 1,0-1,0 1,1-1,-1 0,0 1,0-1,0 0,0 1,0-1,0 1,0-1,0 0,0 1,0-1,0 0,0 1,0-1,0 1,-1-1,1 0,0 1,-1-1,1 1,0-1,-1 1,1-1,0 1,-1-1,1 1,-1-1,1 1,-1-1,1 1,-2-1,-29-18,-49-16,-2 4,-1 4,-1 3,-2 4,-113-12,126 31,57 2,0-1,0 0,0-1,1-1,-21-5,36 7,-1 0,0 0,1-1,-1 1,0 0,1-1,-1 1,0 0,1-1,-1 1,0-1,1 1,-1-1,1 0,-1 1,1-1,-1 1,1-1,0 0,-1 1,1-1,0 0,-1 0,1 1,0-1,0 0,0 0,0 1,0-1,0 0,0 0,0 1,0-1,0 0,0 0,0 1,0-1,1 0,-1 0,0 1,1-1,-1 0,0 1,1-1,-1 0,1 1,-1-1,1 1,-1-1,1 1,-1-1,1 1,0-1,40-36,-33 31,29-24,1 1,1 3,2 1,0 1,2 3,0 2,92-28,-116 43,0 0,1 2,-1 0,1 1,-1 1,1 1,0 1,-1 0,0 2,0 0,0 1,35 14,-14 1,0 1,0 2,-2 2,50 43,-51-40,-2 1,-2 2,0 1,-2 2,37 52,-65-92,-2-20,-3-27,2 38,1 1,1-1,0 1,1 0,0 0,1 0,1 0,0 0,1 1,11-19,7-7,1 1,31-35,-54 71,0-1,0 1,1-1,-1 1,1 0,-1 0,1 0,0 0,0 1,0-1,0 1,0-1,0 1,0 0,0 0,1 1,-1-1,0 1,1-1,-1 1,0 0,1 0,-1 1,0-1,1 1,-1 0,0-1,0 1,1 1,-1-1,4 2,10 7,-1 0,1 1,-1 0,20 21,1-2,95 65,-43-34,81 76,-148-115,-6-2</inkml:trace>
</inkml:ink>
</file>

<file path=ppt/ink/ink1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55:43.497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1 361,'0'-1,"0"0,1 0,-1 0,1 0,-1 0,1 0,0 0,-1 0,1 0,0 0,0 0,-1 0,1 1,0-1,0 0,0 1,0-1,0 1,0-1,0 1,0-1,0 1,0 0,1-1,-1 1,0 0,0 0,2 0,36-3,-16 4,0 1,0 0,-1 2,0 1,0 1,31 13,129 65,-109-48,254 131,-62-31,-249-128,49 22,-61-28,0-1,0 0,0 0,0 0,0 0,0-1,0 1,0-1,0 0,0 0,0-1,0 1,6-2,-9 1,1 0,-1 0,1 0,-1 0,0 0,0 0,1 0,-1-1,0 1,0 0,0-1,0 1,0-1,-1 1,1-1,0 1,-1-1,1 1,-1-1,1 0,-1 1,0-3,1-42,-1 35,-30-333,-1-41,32 360</inkml:trace>
</inkml:ink>
</file>

<file path=ppt/ink/ink1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55:44.098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535 3,'-59'-1,"19"0,-74 7,102-5,-1 2,1-1,0 2,-1 0,2 0,-1 1,0 1,1 0,0 0,-10 9,4-1,0 1,1 0,1 2,1-1,0 2,1 0,-21 39,28-43,-1-1,1 1,1 1,1-1,0 1,1-1,0 1,1 0,1 0,1 0,0 0,3 28,-1-39,-1 1,1 0,0 0,0-1,1 1,-1-1,1 0,0 0,0 0,0 0,1 0,-1-1,1 0,0 1,0-1,0-1,0 1,1 0,-1-1,1 0,-1 0,1-1,6 2,14 4,1-1,-1-2,34 2,-32-3,26 6,-40-6,0 0,1-1,0 0,-1-1,1-1,0 0,21-4,-32 3,-1 0,0 0,0 0,0-1,0 0,0 1,0-1,-1 0,1 0,-1 0,1 0,-1 0,1 0,-1 0,0 0,0 0,0-1,0 1,-1-1,2-4,8-58,-9 53,9-65,-3 38,-2 0,0-62,-6 91,1 1,-1-1,0 0,-1 1,0-1,-1 1,0 0,0 0,-1 0,0 0,-1 0,0 1,0 0,-1 0,-9-10,0 5</inkml:trace>
</inkml:ink>
</file>

<file path=ppt/ink/ink1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55:44.561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69 96,'-20'-24,"-27"-44,45 65,6 9,-4-6,148 206,-46-69,-38-43,10 15,99 114,-143-192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06:12.264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1056 3,'-59'0,"21"-2,0 2,0 1,0 2,1 2,-1 1,-52 16,41-2,1 1,0 2,2 3,2 1,0 2,-78 70,93-72,1 1,1 2,1 1,2 1,2 1,0 1,3 1,0 1,-23 69,37-90,0 1,2-1,0 1,1 0,0 0,1 0,1 1,1-1,0 0,1 0,1 0,7 24,-5-26,1-1,0 0,1 0,1 0,0-1,0 0,1-1,1 0,0 0,0-1,1 0,0-1,1 0,15 8,11 5,1-2,2-2,58 18,135 28,-85-26,-30-4,160 69,-234-83,-2 2,0 1,-1 3,-2 1,-1 2,58 55,-88-74,-1-1,1 2,-2-1,0 1,0 0,-1 0,0 1,-1 0,0 0,-1 0,0 0,2 21,-4-14,-1-1,0 1,-2-1,0 1,-1-1,-1 1,-11 34,-1-10,-3 0,-1-2,-2 0,-2-1,-1-1,-37 43,11-18,-3-3,-86 78,114-117,-1-1,-1-1,-1-1,-1-2,0-1,-1-1,-1-1,-55 16,72-27,0 0,0-1,-1 0,1-1,-1-1,1 0,-1-1,1-1,-1 0,1-1,0 0,0-1,0-1,1 0,-1-1,1-1,1 0,-1 0,1-1,0-1,-15-15,10 7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06:35.159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1 323,'4'0,"2"-4,3-2,6-4,3-4,4-1,2-1,5-2,7-3,1-1,3-7,-1 3,-3-3,1-2,-1 1,-3 2,-7 4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11:35.316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0,'607'16,"-562"-13,71 5,184-10,-230-13,-51 11</inkml:trace>
</inkml:ink>
</file>

<file path=ppt/ink/ink2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55:45.063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0,'1'7,"1"-1,0 0,0 0,1 0,-1 0,1 0,1 0,-1-1,1 0,0 0,7 7,-2 0,21 28,3-1,0-2,3-1,1-2,1-2,2-1,67 40,-95-66,1 0,1 0,-1-1,1-1,-1 0,1-1,0-1,0 0,15-1,-11-1,1 0,0-1,0-2,-1 1,0-2,20-7,-15 1</inkml:trace>
</inkml:ink>
</file>

<file path=ppt/ink/ink2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55:45.536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0 104,'0'-4,"4"-1,6-1,6 2,3-4,4-3,6-6,7 1,1-1,-5 2</inkml:trace>
</inkml:ink>
</file>

<file path=ppt/ink/ink2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55:46.428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409 12,'0'-1,"0"1,-1-1,1 0,0 1,0-1,-1 1,1-1,-1 1,1-1,0 0,-1 1,1-1,-1 1,1 0,-1-1,1 1,-1-1,0 1,1 0,-1-1,1 1,-1 0,0 0,1 0,-1-1,0 1,1 0,-1 0,0 0,1 0,-1 0,0 0,1 0,-1 0,0 1,1-1,-2 0,-28 7,14 1,-1 0,1 1,1 1,-1 1,2 0,0 1,0 0,1 1,0 0,-16 24,2 1,2 1,-41 83,53-92,1 1,-13 50,21-65,1 0,1 1,0-1,1 1,1-1,3 33,-1-43,-1-1,1 1,0-1,1 0,0 1,-1-1,2 0,-1 0,0-1,1 1,0-1,0 0,0 0,1 0,0 0,-1-1,1 0,0 0,0 0,1 0,-1-1,1 0,9 2,-12-3,0 0,1 0,-1 0,0-1,1 0,-1 0,1 0,-1 0,1 0,-1 0,0-1,1 0,-1 0,0 0,1 0,-1 0,0-1,0 1,0-1,0 0,0 0,-1 0,1 0,-1 0,1-1,-1 1,0-1,0 0,0 0,0 0,0 0,0 0,-1 0,0 0,0 0,0 0,0-1,0 1,0 0,-1-5,9-68,-7 48,1 0,2 0,10-36,-8 42,-3 8,0 0,1 1,1 0,0 0,0 0,10-12,-14 22,1 0,-1 0,1 1,0-1,0 1,0 0,0 0,0 0,0 0,1 1,-1-1,1 1,-1 0,1 0,-1 0,1 0,0 0,-1 1,1 0,0 0,0 0,-1 0,1 1,0-1,-1 1,1 0,0 0,4 2,90 34,-2 5,161 96,-133-68,323 169,-415-224,-8-5</inkml:trace>
</inkml:ink>
</file>

<file path=ppt/ink/ink2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55:47.583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376 207,'-22'0,"-3"0,-1 1,-31 4,47-3,0 0,1 1,-1 0,1 1,-1 0,1 0,1 1,-1 0,-8 8,-8 8,0 1,2 2,-39 51,61-75,0 1,1-1,-1 1,0 0,1-1,-1 1,1 0,-1 0,1-1,-1 1,1 0,-1 0,1 0,0 0,-1-1,1 1,0 0,0 0,0 0,0 0,0 0,0 0,0 0,0 0,0 0,0-1,0 1,1 0,-1 0,0 0,1 0,-1 0,0-1,1 1,-1 0,1 0,0 0,2 1,0-1,0 1,0-1,-1 0,1 0,1-1,-1 1,0-1,0 1,0-1,4 0,17 0,48-8,-44 2,0-1,0-2,-1-1,0-1,0-1,-1-1,-1-1,0-2,-2 0,1-2,-2 0,0-2,-2 0,0-1,-1-2,-1 0,-1 0,17-34,-16 4,-7 19,-7 26,-1 9,8 24,0 0,2-1,1-1,1 0,1-1,1 0,26 24,150 125,-133-122,-7-5,80 66,182 193,-299-284,-1 0,0 1,-1 0,-2 1,0 1,18 45,-25-52,-1 0,-1 1,0-1,0 1,-2 0,0 0,-1 0,-1 0,0-1,-1 1,-6 26,-2-11,-1 0,-1-1,-1-1,-2 0,-32 47,9-24,-86 90,114-131,0-1,-1 0,-1-1,1 0,-1-1,-1 0,0-1,0 0,-24 8,31-14,0 1,0-1,0 0,0-1,0 1,0-1,0-1,0 1,0-1,0 0,0 0,0-1,0 1,1-1,-1-1,1 1,-1-1,1 0,0 0,0-1,0 1,0-1,1 0,0 0,0-1,-5-5,-1-4,0-1,1 0,0 0,2-1,0 0,0-1,-5-23,2 0,2 1,-4-47,10 44,2 0,2 0,1-1,3 2,1-1,2 1,26-74,15-10,72-131,-107 226,38-74,4 3,4 2,76-92,-110 162,-6 10</inkml:trace>
</inkml:ink>
</file>

<file path=ppt/ink/ink2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55:48.331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844 608,'2'-15,"0"1,1-1,1 0,0 1,1 0,1 0,0 0,14-21,12-32,-12 19,23-62,-39 96,0 0,-1 0,0 0,-1 0,0-26,-2 35,-1 0,1 1,-1-1,0 1,0-1,-1 1,1-1,-1 1,0 0,0-1,-1 1,1 0,-1 1,0-1,0 0,0 1,0-1,-1 1,0 0,1 0,-1 1,0-1,0 1,0 0,-1 0,1 0,-8-2,-9-2,-1 2,1 0,-1 1,-34 0,54 3,-26 0,-1 1,1 1,0 2,-1 1,2 1,-1 2,1 0,0 2,1 1,0 1,-38 24,14-3,2 3,1 1,1 2,-59 67,90-90,1 1,1 0,0 1,1 1,1 0,1 1,-10 26,18-40,-1 0,2 0,-1 1,1-1,-1 1,2-1,-1 1,1-1,0 1,0-1,1 1,0 0,0-1,1 0,-1 1,1-1,1 0,-1 0,1 0,0 0,1 0,-1-1,1 1,0-1,0 0,1 0,0-1,5 5,13 7,1-1,1 0,0-2,0-1,2-2,-1 0,1-1,55 9,18-3,112 2,-196-17,121 6,1-7,0-5,-1-7,-1-5,154-42,-252 50,-1-1,-1-2,55-28,-78 33,0 0,0 0,0-2,-1 1,-1-1,0-1,0 0,-1-1,0 0,-1 0,13-25,28-65,-39 79</inkml:trace>
</inkml:ink>
</file>

<file path=ppt/ink/ink2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55:49.201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0 700,'22'1,"1"0,-1 2,0 1,0 0,41 15,98 53,-109-46,170 83,198 92,-391-187,1-1,1-2,-1-1,2-1,59 9,-88-18,0 0,0 0,1 0,-1 0,0-1,0 1,0-1,0 0,0 0,0 0,0 0,0 0,0 0,-1-1,1 0,0 1,-1-1,1 0,-1 0,0-1,0 1,0 0,0-1,0 1,0-1,-1 0,1 1,-1-1,0 0,1 0,0-5,2-8,-1-1,-1 1,0-1,-1-29,-1 28,-2-469,-46 1,40 452,8 33,0 1,0-1,0 0,0 0,0 0,0 0,-1 0,1 0,0 0,0 0,-1 1,1-1,-1 0,1 0,-1 0,1 1,-1-1,0 0,1 1,-1-1,0 0,1 1,-1-1,0 1,0-1,0 1,1-1,-2 1,-3 6</inkml:trace>
</inkml:ink>
</file>

<file path=ppt/ink/ink2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55:50.431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909 556,'-76'-37,"-1"3,-109-30,155 55,-1 2,0 1,0 1,-1 2,1 1,-1 1,0 2,1 2,-36 7,57-8,0 2,1-1,-1 2,1-1,0 1,1 1,-1 0,1 0,0 1,0 0,1 1,0-1,0 2,1-1,0 1,1 0,0 0,-8 16,7-10,1 0,1 0,0 0,1 0,0 1,1 0,1 0,1-1,0 1,1 0,0 0,5 23,-4-34,0 0,0 0,0 0,1-1,0 1,0 0,1 0,-1-1,1 0,0 1,0-1,1 0,-1 0,1-1,5 6,-1-4,-1-1,1 1,0-1,0 0,0-1,0 0,1-1,11 3,11 0,0-2,1-2,60-4,19-7,1-5,172-46,-266 56,0 0,-1-1,0-1,0-1,0 0,21-15,-29 16,-1 0,0-1,0 1,-1-2,0 1,-1-1,1 0,-1 0,-1-1,0 1,7-22,6-38,-16 55,1 1,0-1,1 1,0 0,8-14,-11 25,1 0,-1 1,0-1,1 1,-1-1,1 1,-1 0,1 0,0-1,-1 1,1 0,0 0,0 1,0-1,0 0,0 1,0-1,0 1,0-1,0 1,0 0,0 0,0 0,0 0,0 1,0-1,0 0,0 1,0-1,0 1,0 0,0 0,0-1,-1 1,1 1,3 1,10 6,-1 0,0 1,18 16,-20-15,50 41,109 82,-148-119,0 0,0-2,2-1,-1 0,49 13,-69-23,0-1,0 0,0-1,-1 1,1-1,0 0,0 0,0 0,0 0,0 0,0-1,0 0,4-1,-6 0,0 1,0 0,0-1,0 1,-1-1,1 0,0 1,-1-1,1 0,-1 0,0 0,0 0,0 0,0 0,0-1,0 1,0 0,-1 0,1-1,-1 1,0 0,0-1,0-3,1-27,-2 1,-1 0,-1-1,-2 1,-1 0,-2 1,-17-45,12 40,-3 1,0 1,-2 1,-2 0,-1 2,-28-33,29 42,-1 1,-42-33,50 44,1 1,-1 1,-1 1,0 0,0 0,0 2,-18-6,28 10,1 1,0-1,0 1,-1 0,1 0,0 0,-1 0,1 1,0-1,0 1,-1 0,1 0,0 0,0 0,0 1,-5 2,7-3,0 0,0 0,0 0,0 0,0 0,0 0,0 1,0-1,1 0,-1 0,0 1,1-1,-1 0,1 1,-1-1,1 0,0 1,0-1,0 1,-1-1,1 1,1-1,-1 0,0 1,0-1,0 1,1-1,-1 0,1 1,-1-1,1 0,-1 1,1-1,0 0,0 0,0 0,0 1,1 0,6 7,-1-1,1 0,1 0,-1-1,2 0,-1-1,0 0,1 0,16 6,12 3,51 13,-39-14,258 69,-304-83,-1 1,1 0,0 0,-1 0,1 0,-1 0,0 1,1 0,-1 0,0 0,0 0,0 0,0 0,0 1,0 0,-1-1,0 1,1 0,-1 0,0 0,0 1,0-1,1 6,0 3,0-1,-2 1,1 0,-1 0,-2 23,1 3,2-2,1 0,1-1,3 1,1-1,22 61,-21-72,2-1,0 0,2-1,0 0,2-1,0 0,1-1,37 34,-48-49,1-1,0 1,0-1,1 0,-1-1,1 0,0 0,0 0,0-1,0 0,0 0,1-1,-1 0,0 0,1 0,-1-1,1-1,-1 1,1-1,-1 0,8-3,2-3</inkml:trace>
</inkml:ink>
</file>

<file path=ppt/ink/ink2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55:50.767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0,'8'4,"8"6,4 10,9 5,6 12,12 12,1 7,5 10,-1 3,-6-2,-11-12</inkml:trace>
</inkml:ink>
</file>

<file path=ppt/ink/ink2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55:51.101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0,'4'0,"1"0</inkml:trace>
</inkml:ink>
</file>

<file path=ppt/ink/ink2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55:51.863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149 64,'1'-1,"-1"0,0-1,0 1,0 0,0-1,0 1,0 0,0-1,0 1,0 0,-1 0,1-1,-1 1,1 0,-1 0,1-1,-1 1,0 0,1 0,-1 0,0 0,0 0,0 0,0 0,0 0,0 0,0 1,0-1,0 0,0 1,-1-1,1 0,0 1,0 0,-1-1,1 1,0 0,-1 0,1-1,0 1,-1 0,1 0,0 0,-1 1,1-1,0 0,-1 0,1 1,-2 0,-3 1,-1 1,1-1,0 1,0 0,0 1,0 0,1 0,-9 7,10-6,-1 0,1 0,0 0,1 0,-1 1,1-1,0 1,1 0,-1 0,1 0,0 0,0 0,1 0,0 1,0-1,1 11,0-14,0 0,1 0,-1 1,1-1,0 0,0 0,0 0,0 0,1 0,-1-1,1 1,0 0,0-1,0 1,0-1,0 0,0 1,1-1,-1 0,1 0,0-1,-1 1,1-1,0 1,0-1,0 0,0 0,0 0,0 0,0 0,0-1,1 0,-1 1,5-2,4 2,-1-1,1 0,-1-1,1 0,-1-1,0 0,0-1,0-1,0 1,0-2,14-7,-20 9,1-1,-1 1,0-2,0 1,0 0,0-1,-1 0,0 0,0 0,0-1,-1 0,0 1,0-1,0 0,-1 0,1-1,-2 1,1 0,-1-1,0 1,1-9,-2 6,0 1,1 0,-1 0,2 0,3-14,-5 21,0 0,1 0,-1 0,1-1,-1 1,1 0,0 0,-1 0,1 0,0 0,0 0,-1 1,1-1,0 0,0 0,0 0,0 1,0-1,0 1,0-1,0 1,1-1,-1 1,0-1,0 1,0 0,0 0,1 0,-1-1,0 1,0 0,1 1,-1-1,0 0,0 0,0 0,1 1,-1-1,1 1,21 10,0 0,-1 2,-1 0,0 1,29 26,15 10,33 18,-73-49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11:35.783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151 1,'-4'1,"1"0,-1 0,0 0,0 0,1 1,-1-1,0 1,1 0,0 0,-1 1,1-1,0 1,0-1,1 1,-1 0,0 0,1 0,0 0,0 1,0-1,-3 7,-5 9,1 2,-9 28,17-47,-9 31,1 0,1 1,2 0,2 0,1 0,1 1,6 63,-2-80,1 0,1 0,1 0,0-1,2 0,0 0,11 19,-12-25,1 0,1-1,0 0,0-1,1 0,0 0,1 0,-1-1,2-1,-1 0,15 7,1-2,0-2,1-1,0-1,0-1,1-2,0 0,36 0,3-3,128-14,-177 10,4 0,0-1,-1-1,33-9,-31 3</inkml:trace>
</inkml:ink>
</file>

<file path=ppt/ink/ink2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55:52.365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19,'0'-1,"0"0,0 1,0-1,-1 1,1-1,0 0,0 1,0-1,1 0,-1 1,0-1,0 1,0-1,0 0,1 1,-1-1,0 1,0-1,1 0,-1 1,1-1,-1 1,0 0,1-1,-1 1,1-1,-1 1,1-1,-1 1,1 0,-1 0,2-1,20 10,32 40,-41-36,177 162,258 185,-412-335,71 37,-95-56,-1-1,1 0,0-1,1 0,-1-1,1 0,-1-1,1-1,0 0,24-1,-21-4,-1-1,0-1,0 0,0-1,-1 0,26-18,-21 13,3-2</inkml:trace>
</inkml:ink>
</file>

<file path=ppt/ink/ink2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55:52.763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1 309,'4'-4,"6"-6,10-5,5-5,7-2,12-3,6-1,3-5,-3 0,-1-1,-5 2,-6 5,-8 4,-11 4</inkml:trace>
</inkml:ink>
</file>

<file path=ppt/ink/ink2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55:53.118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0,'4'0,"6"4,10 2,5 8,8 6,11 9,14 7,11 10,11 7,4 2,-4 1,-1-6,-7-6,-11-6,-16-11</inkml:trace>
</inkml:ink>
</file>

<file path=ppt/ink/ink2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55:53.464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164 125,'-9'-4,"-11"-11,-11-2,0-6,1 0,5-1,8 5</inkml:trace>
</inkml:ink>
</file>

<file path=ppt/ink/ink2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55:54.491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225 351,'-6'0,"0"-1,-1 1,1 1,0-1,0 1,0 0,0 0,0 1,1 0,-1 0,0 0,1 1,-1 0,1 0,0 0,0 1,0-1,1 1,-1 0,1 1,0-1,-6 9,-3 3,2 0,0 1,0 0,2 1,-11 27,16-35,1 0,0 0,0 0,1 1,0-1,1 1,0-1,0 1,1-1,1 1,0-1,2 12,-2-20,0 1,0-1,1 0,-1 0,0 1,1-1,-1 0,1 0,0 0,-1-1,1 1,0 0,0-1,0 1,1-1,-1 0,0 1,0-1,1 0,-1 0,1-1,2 2,8 0,-1 1,1-2,17 1,-20-2,185 1,255-33,-448 33,0-1,0 0,0 0,0 0,-1-1,1 1,0 0,0-1,0 1,-1-1,1 0,0 1,-1-1,1 0,0 0,-1 0,1 0,-1-1,0 1,1 0,-1 0,2-3,-3 2,0 1,0-1,0 1,0-1,0 1,-1-1,1 1,0-1,-1 1,1-1,-1 1,0 0,1-1,-1 1,0 0,0-1,0 1,0 0,0 0,-2-2,-10-9,-1 1,0 0,-19-11,33 22,-49-30,17 12,0-2,2-1,0-2,-45-44,74 66,-1 0,1 0,0 0,-1-1,1 1,0 0,0-1,0 1,0-1,0 1,0-1,1 1,-1-1,0 0,1 1,0-1,-1 0,1 0,0 1,0-1,-1 0,1 0,1 1,-1-1,0 0,0 0,1 1,-1-1,1 0,-1 1,1-1,1-1,0 1,0 1,0 0,0 0,0 0,1 0,-1 0,0 0,1 1,-1-1,0 1,1-1,-1 1,1 0,-1 0,1 0,-1 0,0 1,1-1,-1 1,1-1,-1 1,0 0,3 1,12 5,-1 1,0 1,-1 0,0 0,0 2,-1 0,-1 0,0 2,0-1,10 16,19 25,44 76,-52-76,-19-34,-16-19,1 0,0 0,0 0,0 0,0 0,0 0,0 0,0 0,0-1,0 1,0 0,0 0,0 0,0 0,0 0,0 0,0 0,0 0,0-1,0 1,0 0,0 0,0 0,0 0,0 0,0 0,0 0,0 0,0-1,0 1,0 0,0 0,0 0,0 0,0 0,0 0,0 0,1 0,-1 0,0 0,0-1,0 1,0 0,0 0,0 0,0 0,0 0,0 0,1 0,-1 0,0 0,0 0,0 0,0 0,0 0,0 0,0 0,1 0,-1 0,0 0,0 0,0 0,0 0,-14-44,5 15,4 10,2 0,0-1,1 0,1 0,1 0,0 1,2-1,0 0,2 1,0-1,1 1,1 0,0 0,2 1,0 0,1 0,1 1,0 0,1 1,1 0,1 0,0 2,26-23,-8 10,0 2,2 2,1 1,1 1,0 2,2 1,75-24,-105 39,1 2,0-1,0 1,0 0,0 1,0-1,1 2,-1-1,0 1,0 0,0 1,-1 0,1 0,0 1,-1 0,14 7,-7 0,0 0,0 0,-1 2,0-1,-1 2,19 25,24 34,-24-29,49 52,-61-77</inkml:trace>
</inkml:ink>
</file>

<file path=ppt/ink/ink2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55:55.302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66 1040,'69'-153,"51"-165,-30 74,-75 205,11-49,-22 73,-1 0,-1 0,0 0,-1 0,-1-1,-2-23,1 36,0 0,0-1,0 1,0 0,-1 0,1 0,-1 0,0 0,0 0,0 1,0-1,0 0,-1 1,1 0,-1 0,1 0,-1 0,0 0,0 0,0 0,0 1,0 0,-1 0,1-1,0 2,0-1,-7 0,-10-2,1 1,-1 1,-32 3,38-1,7-1,0 0,0 1,0 0,0 0,0 1,0 0,0 0,1 1,-1-1,1 1,0 1,0-1,0 1,0 0,0 1,1-1,-5 7,5-4,0-1,0 1,1 1,1-1,-1 0,1 1,0 0,1 0,0 0,0 0,1 0,-1 0,2 1,0 11,1-9,0 0,1-1,1 1,0-1,0 0,1 0,0 0,0-1,1 1,1-1,0 0,0 0,0-1,1 0,1 0,-1-1,17 13,14 9,2-1,68 36,-81-49,304 165,207 122,-509-285,-20-13,-1 0,1 1,-1 0,0 1,0 0,0 0,-1 1,0 0,0 0,-1 0,7 11,-12-17,-1 1,1-1,-1 0,0 0,1 0,-1 0,0 1,0-1,0 0,0 0,0 1,0-1,0 0,0 0,-1 0,1 1,0-1,-1 0,1 0,-1 0,1 0,-1 0,0 0,1 0,-1 0,0 0,0 0,0 0,1 0,-1 0,-2 1,-39 19,31-16,-135 51,-212 54,126-43,-234 75,383-118</inkml:trace>
</inkml:ink>
</file>

<file path=ppt/ink/ink2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55:56.185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73,'1'14,"0"-1,1 1,1-1,0 1,1-1,1 0,10 22,-3-12,0 0,2-1,18 23,-28-40,-1-1,0 1,1-1,0 0,0 0,0 0,1-1,-1 0,1 1,0-1,0-1,0 1,0-1,0 0,1 0,-1 0,0-1,1 0,0 0,-1 0,1-1,-1 0,1 0,0 0,-1-1,1 0,-1 0,1 0,-1-1,1 0,-1 0,9-5,25-11,72-45,-10 5,-96 55,1 0,0 0,-1 0,0-1,0 0,0 0,0 0,8-10,-12 13,0-1,0 0,0 0,-1 0,1 1,-1-1,1 0,-1 0,0 0,1 0,-1 0,0 0,0 0,-1 0,1 0,0 0,-1 0,1 0,-1 0,1 0,-1 0,0 1,0-1,0 0,0 0,0 1,0-1,-1 1,1-1,0 1,-1-1,-2-1,-10-10,-1 0,-1 1,0 1,-1 0,0 1,0 1,-1 0,-34-10,25 11</inkml:trace>
</inkml:ink>
</file>

<file path=ppt/ink/ink2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55:56.714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10 26,'0'-5,"-4"-5,-2-1</inkml:trace>
</inkml:ink>
</file>

<file path=ppt/ink/ink2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58:22.681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0 1207,'1'-12,"0"1,0 0,1-1,1 1,0 0,0 0,10-20,46-72,-4 7,28-93,-9-3,56-227,-108 346,-12 48,-10 43,-3 1</inkml:trace>
</inkml:ink>
</file>

<file path=ppt/ink/ink2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58:23.967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 0,'53'4,"0"3,-1 1,102 32,-37-9,243 39,-174-38,187 59,-357-85,1 1,22 13,-30-14,0-1,0 0,1-1,-1 0,1-1,0 1,0-2,0 0,21 2,16-5,-26 1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11:36.79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168 333,'-1'-1,"0"0,0 0,0 0,0 0,0 1,0-1,0 1,-1-1,1 1,0-1,0 1,0-1,-1 1,1 0,0 0,0-1,-1 1,1 0,-2 1,-2 4,12 8,5-4,1-1,0-1,0 1,0-2,1 0,0 0,0-2,16 4,-13-3,46 12,1-4,0-2,1-3,0-3,1-3,115-11,-138 4,0-3,62-19,-103 26,1 1,-1-1,0 0,0 0,0 0,0 0,0 0,0-1,0 1,0 0,-1-1,1 1,0-1,-1 0,1 0,-1 1,0-1,1 0,-1 0,0 0,0-1,-1 1,1 0,0 0,-1 0,1-1,-1 1,0 0,1 0,-1-1,0 1,-1 0,1-1,0 1,-1 0,1 0,-1-1,1 1,-1 0,0 0,-2-4,-5-10,0 1,-1 0,-1 0,-14-17,19 26,-27-34,-2 1,-75-64,104 97,-1 1,0 0,0 0,0 1,-1 0,0 0,0 1,0-1,0 2,0-1,0 1,-1 0,1 0,-1 1,0 0,1 0,-1 1,0 0,1 0,-10 2,2 1,0 0,1 1,-1 1,1 0,0 1,0 0,0 1,1 1,-19 14,-13 13,-48 49,68-60,-84 76,-133 133,227-214,9-6</inkml:trace>
</inkml:ink>
</file>

<file path=ppt/ink/ink2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58:25.636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385 172,'-16'-9,"-1"1,0 1,0 0,-32-7,43 13,-1 0,1 1,0 0,0 0,-1 0,1 0,0 1,0 0,0 0,0 1,0 0,0 0,0 0,0 1,1 0,-1 0,1 0,-6 5,-1 3,0 1,1 1,0-1,1 2,1-1,0 1,0 1,2-1,0 1,1 1,0 0,1-1,-4 25,-1 16,2-1,0 92,7-129,2 76,0-86,0 0,0 0,1 0,0 0,0-1,0 1,1 0,7 12,-7-17,0 0,1 0,-1 0,0 0,1 0,0-1,0 0,-1 0,1 0,1 0,-1-1,0 1,0-1,0 0,1 0,-1-1,1 1,-1-1,0 0,1 0,-1 0,1-1,-1 0,9-2,1 0,1-1,-1 0,1-1,-1-1,-1 0,16-9,-21 10,-1 0,0-1,0 1,0-1,-1-1,0 1,0-1,0 0,5-10,-4 4,0-1,-2 0,1-1,4-25,9-30,-8 35,-3 0,0 0,2-48,-9 56,-1-1,-2 0,0 1,-2 0,-10-38,9 48,-1 0,0 1,-2-1,0 1,0 0,-1 1,-1 0,-1 1,-17-19,15 21</inkml:trace>
</inkml:ink>
</file>

<file path=ppt/ink/ink2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58:26.288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797 47,'0'-1,"-1"-1,1 1,-1 0,1-1,-1 1,0-1,1 1,-1 0,0 0,0 0,0-1,0 1,0 0,0 0,0 0,0 0,-1 1,1-1,0 0,-1 0,1 1,0-1,-3 0,-36-11,15 8,-1 1,0 2,1 0,-1 2,0 0,0 2,1 1,0 1,0 1,0 1,0 2,-28 13,15-4,2 1,0 2,1 1,1 2,1 2,-54 54,81-74,-6 6,1 0,1 1,-14 20,22-30,1 0,-1 0,1 0,0 0,0 1,0-1,0 0,0 1,1-1,-1 5,1-7,0 1,1-1,-1 1,0-1,1 1,-1 0,1-1,-1 1,1-1,0 0,0 1,0-1,0 0,0 1,0-1,0 0,0 0,0 0,0 0,1 0,-1 0,2 1,16 6,1-1,-1 0,1-2,1 0,-1-2,41 3,-27-2,206 8,-92-8,-146-4,1 0,-1 0,0-1,0 2,0-1,0 0,1 0,-1 1,0-1,0 1,0-1,0 1,0 0,0 0,0 0,0 0,-1 0,1 1,0-1,0 0,-1 1,1-1,-1 1,0 0,1-1,1 5,-3-3,0 0,0 0,-1 0,1 0,-1 1,0-1,0 0,0 0,0-1,0 1,-1 0,1 0,-1 0,0-1,0 1,0-1,0 0,-2 3,-144 141,136-135,-19 17</inkml:trace>
</inkml:ink>
</file>

<file path=ppt/ink/ink2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58:26.836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764 1,'-5'0,"0"1,0 0,0 0,0 0,1 1,-1 0,0 0,1 0,0 0,-9 6,-40 36,-42 45,-157 193,193-205,4 2,4 3,-53 113,100-187,-2 3,1 1,0 1,1-1,-5 23,9-34,-1 1,1 0,0 0,0 0,-1-1,1 1,1 0,-1 0,0 0,0-1,1 1,-1 0,1 0,-1-1,1 1,0 0,0-1,0 1,0-1,0 1,0-1,0 1,0-1,1 0,-1 0,0 1,1-1,-1 0,1 0,-1-1,1 1,0 0,-1 0,1-1,0 1,0-1,-1 1,1-1,0 0,0 0,3 0,27 0,0-2,0-1,0-1,48-13,-35 7,-16 4,140-29,182-63,-289 74,-10 0</inkml:trace>
</inkml:ink>
</file>

<file path=ppt/ink/ink2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58:27.168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0 1,'0'4,"4"6,2 5,-1 5,4 3,8 6,6 7,4 5,0 5,5 7,-3 0,-2-7,3-1,-4-8</inkml:trace>
</inkml:ink>
</file>

<file path=ppt/ink/ink2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58:27.550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 74,'0'-5,"0"-5,8-1,12-3,7-3,-2 1</inkml:trace>
</inkml:ink>
</file>

<file path=ppt/ink/ink2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58:27.902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0 0,'1'5,"1"0,-1 1,1-1,0 0,0 0,0-1,1 1,0 0,0-1,0 0,7 8,6 10,589 828,-564-805,-25-30</inkml:trace>
</inkml:ink>
</file>

<file path=ppt/ink/ink2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58:28.288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 0,'4'1,"1"-1,-1 1,0 0,0 0,0 0,0 1,0 0,0-1,0 1,0 1,0-1,-1 0,4 4,43 43,-39-37,496 617,-502-623,21 31,1-1,57 56,-66-77</inkml:trace>
</inkml:ink>
</file>

<file path=ppt/ink/ink2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58:30.285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152 702,'1'-3,"-2"-1,1 0,0 0,-1 1,1-1,-1 0,0 1,-1-1,1 1,-4-7,5 10,-1-1,0 0,1 0,-1 1,0-1,0 1,0-1,0 1,0-1,1 1,-1-1,0 1,0 0,0-1,0 1,0 0,0 0,0 0,0 0,0 0,0 0,0 0,0 0,0 0,0 1,0-1,0 0,0 1,0-1,0 0,0 1,0-1,0 1,0 0,1-1,-1 1,0 0,0-1,1 1,-1 0,0 0,1 0,-1 1,-9 7,2 2,-1 0,1 0,1 0,0 1,1 0,0 0,1 0,0 1,-3 14,1-1,2 1,0 1,-2 53,7-68,1-1,1 1,-1 0,2-1,0 1,0-1,7 14,-7-18,0-1,0 0,1 0,0-1,1 1,0-1,0 0,0 0,0 0,1-1,0 0,11 8,-16-13,-1 1,1-1,0 0,0 1,-1-1,1 0,0 1,0-1,0 0,-1 0,1 1,0-1,0 0,0 0,0 0,-1 0,1 0,0-1,0 1,0 0,0 0,-1 0,1-1,0 1,0 0,-1-1,1 1,0-1,-1 1,1-1,0 1,-1-1,1 1,0-1,-1 0,1 1,-1-1,0 0,1 0,-1 1,1-1,-1 0,0 0,0 0,1 1,-1-1,0 0,0 0,0-1,5-47,-5 44,0-46,-1 34,0 1,2-1,4-31,-4 45,0 1,0-1,0 1,1-1,-1 1,1 0,-1-1,1 1,0 0,0 0,0 0,0 0,0 0,0 1,0-1,1 1,-1-1,0 1,1 0,-1 0,1 0,0 0,-1 0,1 1,0-1,0 1,-1 0,1-1,4 2,11-1,0 0,0 2,25 5,-22-4,509 77,-524-78,1-1,-1-1,1 1,-1-1,1 0,-1 0,9-2,-13 1,0 0,-1 0,1 1,0-1,0 0,-1 0,1-1,-1 1,1 0,-1 0,0-1,1 1,-1-1,0 1,0-1,0 0,0 1,0-1,0 0,-1 0,1 0,-1 1,1-1,-1 0,1 0,-1 0,0 0,0-4,0-14,-1 0,-1 0,0 0,-2 0,0 1,-1-1,-1 1,-1 0,-10-19,-15-26,-47-70,-98-120,144 212,-2 2,-2 1,-76-60,94 84,-2 2,-39-21,161 108,119 75,299 195,-512-340,-1 1,1-2,0 1,0-1,0 0,0 0,1-1,-1 0,15 1,-16-3,0 0,0-1,0 0,0 0,0-1,0 1,0-2,-1 1,1 0,-1-1,1 0,7-6,204-148,-170 121,-1 1</inkml:trace>
</inkml:ink>
</file>

<file path=ppt/ink/ink2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58:30.686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1 299,'4'-5,"6"-4,6-7,8 1,9-2,7-7,5-3,13-6,9-1,5 0,5 2,0 3,-11 5</inkml:trace>
</inkml:ink>
</file>

<file path=ppt/ink/ink2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58:32.482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76 633,'-3'2,"1"0,-1 0,1 0,0 1,0-1,0 1,0-1,1 1,-1 0,1-1,-1 1,1 0,0 0,-1 4,1-3,-8 18,0 0,2 1,1 0,1 0,1 1,1 0,0 23,3-38,0 1,1-1,0 0,1 0,-1-1,2 1,-1 0,1-1,1 1,0-1,0 0,0 0,1 0,0-1,1 0,-1 0,2 0,-1 0,1-1,-1 0,11 6,6 2,0-2,1 0,0-1,1-2,0 0,44 8,-32-11,0-1,0-1,0-3,43-3,-46-4,-27-2,-17-6,-45-25,-74-40,-40-28,149 92,1-1,1 0,0-1,1-1,-28-40,42 54,0 0,1 0,-1 0,1-1,0 1,0-1,1 0,0 1,-2-8,3 10,0 1,0-1,0 0,1 1,-1-1,0 1,1-1,-1 1,1 0,-1-1,1 1,0-1,0 1,0 0,-1 0,1-1,0 1,1 0,-1 0,0 0,0 0,0 0,1 0,-1 0,0 1,1-1,-1 0,1 1,-1-1,0 1,1 0,0-1,1 1,15-4,0 1,0 1,1 1,-1 0,1 1,-1 1,20 4,127 31,-146-31,325 100,-279-81,-1 4,-2 2,70 45,-131-74,8 4,-1 0,0 0,0 1,0 0,-1 0,0 1,0 0,0 0,-1 1,0-1,-1 1,6 10,-11-17,1-1,-1 1,0-1,1 1,-1-1,0 1,0-1,1 1,-1 0,0-1,0 1,0-1,0 1,0 0,0-1,0 1,0-1,0 1,0 0,0-1,0 1,0 0,0-1,0 1,-1-1,1 1,0-1,-1 1,1 0,0-1,-1 1,1-1,0 1,-1-1,1 0,-1 1,1-1,-1 1,1-1,-1 0,1 1,-1-1,0 0,1 0,-1 1,0-1,-1 0,0 0,1-1,-1 1,1 0,-1-1,1 1,0-1,-1 0,1 1,-1-1,1 0,0 0,0 0,-1 0,1 0,0 0,0 0,0 0,-1-2,-4-9,1-1,0 0,0 0,1 0,1 0,0 0,1-1,0-24,-2 5,-6-74,5 0,4-1,5 0,25-154,-26 237,-3 18,0 1,1-1,0 1,0 0,1-1,0 1,0 0,4-9,-5 15,-1 0,0-1,1 1,-1 0,1 0,-1 0,0 0,1 0,-1 0,1 0,-1 0,1 0,-1 0,0 0,1 0,-1 0,1 0,-1 0,1 0,-1 0,0 1,1-1,-1 0,0 0,1 0,-1 1,0-1,1 0,-1 0,0 1,1-1,-1 0,0 1,0-1,1 0,-1 1,0-1,0 1,0-1,1 0,-1 1,0-1,0 1,16 26,-12-18,9 9,0 1,1-2,1 1,1-2,0 0,1-1,1-1,1-1,23 14,-24-17,0-1,0 0,1-1,0-2,0 1,1-2,-1-1,1-1,0 0,33 0,-50-3,0-1,0 1,0 0,0-1,0 0,0 1,-1-1,1 0,0-1,-1 1,1 0,0-1,-1 1,0-1,1 0,-1 0,0 0,0 0,0 0,0 0,0-1,-1 1,1-1,-1 1,1-1,-1 0,0 1,0-1,0 0,-1 0,2-4,0-9,-1-1,0 1,-1 0,-3-27,1 13,1 5,-1 0,-1 0,-1 0,-1 0,-2 1,-15-39,86 94,64 55,137 119,95 126,-17 47,-326-355,0 0,-1 1,-2 1,0 0,17 48,-26-60,-1 0,-1 0,0 0,-1 0,-1 0,0 0,0 1,-1-1,-1 0,0 0,-1 1,0-1,-1 0,-8 19,8-27,1 0,-2 0,1 0,0 0,-1-1,0 0,0 0,-1 0,1 0,-1 0,1-1,-1 0,0 0,-1-1,1 1,0-1,-1 0,1 0,-1-1,1 1,-1-2,0 1,0 0,-6-1,-13 0,0 0,0-2,1 0,-32-8,8-2,0-2,1-2,-77-38,-122-88,202 114,2-2,2-2,0-1,2-2,-63-77,87 95,2 0,0-1,1 0,1-1,1-1,1 1,0-1,1-1,2 1,0-1,1 0,1 0,1-1,1 1,0 0,2-1,3-21,3 4,0 7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11:38.582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0 854,'60'106,"83"110,-75-116,-64-94,8 10,-1 0,-1 1,0 1,-1-1,-1 1,5 20,-12-37,-1-1,1 1,-1 0,0 0,0-1,1 1,-1 0,0 0,0 0,0-1,0 1,0 0,0 0,0 0,0-1,0 1,-1 0,1 0,0-1,0 1,-1 0,1 0,0-1,-1 1,1 0,-1-1,1 1,-1 0,1-1,-1 1,1-1,-1 1,0-1,1 1,-1-1,0 1,1-1,-1 0,0 1,1-1,-1 0,0 0,0 0,0 1,1-1,-1 0,-1 0,0-1,-1 1,1 0,0-1,0 0,-1 1,1-1,0 0,0 0,0-1,0 1,0 0,0-1,1 1,-1-1,-2-2,-14-19,1-2,2 1,0-2,-18-44,-32-116,54 151,-9-28,3-1,3-1,3 0,2 0,4-1,5-131,0 194,0 0,0 0,0 0,1 1,-1-1,1 0,0 0,0 1,0-1,0 1,0-1,1 1,-1-1,1 1,-1 0,1-1,0 1,0 0,4-3,-4 4,1 0,-1 1,1-1,0 1,-1-1,1 1,-1 0,1 0,0 0,-1 0,1 0,0 1,-1-1,1 1,-1 0,1-1,-1 1,1 0,-1 1,0-1,3 2,508 299,-375-217,-131-81,278 178,-199-122,96 87,-106-62,-76-85,1-1,-1 1,0 0,1 0,-1 0,0 0,1 0,-1-1,0 1,1 0,-1 0,0-1,0 1,1 0,-1 0,0-1,0 1,0 0,1-1,-1 1,0 0,0-1,0 1,0 0,0-1,0 1,0 0,0-1,0 1,0-1,0 1,0 0,0-1,0 1,0 0,0-1,0 1,0 0,0-1,0 1,-1 0,1-1,0 1,0-1,-2-23,-60-712,47 461,11 225,-1-87,4 135,1 1,0-1,0 1,0-1,0 0,0 1,0-1,1 1,-1-1,0 1,1-1,-1 1,1-1,0 1,-1 0,1-1,0 1,0 0,0-1,0 1,0 0,0 0,0 0,0 0,1 0,1-1,-1 2,0 0,0-1,0 1,0 0,0 1,0-1,0 0,0 1,0-1,0 1,0-1,0 1,0 0,0 0,0 0,3 2,8 7,1 0,-2 0,21 22,624 722,-643-734,-2 1,-1 0,0 1,-2 1,10 31,11 30,-23-68</inkml:trace>
</inkml:ink>
</file>

<file path=ppt/ink/ink2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58:33.953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 0,'31'34,"30"42,-6-7,147 154,41 48,-170-170,-64-86</inkml:trace>
</inkml:ink>
</file>

<file path=ppt/ink/ink2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58:34.365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1 580,'4'-2,"1"1,-1-1,0 0,0 0,0 0,0 0,0-1,0 1,0-1,6-7,8-4,306-180,-184 115,-45 23,15-10,153-65,-242 122</inkml:trace>
</inkml:ink>
</file>

<file path=ppt/ink/ink2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58:34.922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801 0,'-25'1,"0"1,0 1,0 1,0 1,1 1,0 1,0 2,0 0,-32 18,-7 11,-109 87,121-86,-34 16,64-42,0 0,0 1,1 1,1 0,-17 19,21-15</inkml:trace>
</inkml:ink>
</file>

<file path=ppt/ink/ink2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58:36.101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0 461,'23'-12,"314"-142,-298 139,0 3,1 1,0 2,1 2,0 1,78 1,-101 6,-1 2,0 0,0 1,0 1,-1 0,1 1,-1 1,-1 1,1 0,23 17,-30-19,-1 0,0 0,0 1,0 0,-1 0,0 1,0 0,-1 0,0 1,-1 0,1 0,-2 0,1 0,-2 1,1 0,-1-1,0 1,-1 1,1 11,-3-20,1 0,-1 1,0-1,0 1,0-1,-1 1,1-1,0 1,-1-1,0 0,0 1,1-1,-1 0,0 1,-1-1,1 0,0 0,-1 0,1 0,-1 0,0-1,-1 3,0-3,1 0,-1 0,1-1,-1 1,1 0,-1-1,1 0,-1 0,1 0,-1 0,0 0,1 0,-1 0,1-1,-1 0,1 1,-4-2,-8-4,-1-1,1-1,0 0,0 0,-16-14,4 1,1-1,1-2,-24-29,40 44,1 0,0-1,1 0,0 0,0-1,1 1,0-1,1-1,1 1,0 0,0-1,-1-14,4 23,0 1,0 0,0-1,0 1,1 0,-1 0,1 0,0-1,-1 1,1 0,0 0,0 0,0 0,1 0,-1 0,0 1,1-1,-1 0,4-2,-1 1,1 0,-1 0,1 1,0-1,0 1,-1 0,1 1,7-2,9-1,0 1,-1 1,28 2,-48 0,25 0,40-2,-61 1,-1 1,1-1,-1 0,1 0,-1-1,0 1,1-1,-1 0,0 0,0 0,0 0,0 0,-1-1,1 1,3-5,1-2,1 1,1-1,-1 1,1 1,0 0,1 0,0 1,0 0,0 1,1 0,0 0,0 1,0 1,0 0,1 0,-1 1,1 1,0 0,-1 1,1 0,15 2,0 1,0 1,0 1,-1 2,0 0,0 2,-1 1,0 1,27 16,-15-4,-25-13</inkml:trace>
</inkml:ink>
</file>

<file path=ppt/ink/ink2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58:36.996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1 632,'39'2,"1"2,-1 2,0 1,-1 2,0 2,0 1,49 25,-80-34,0 1,0 0,0 0,-1 1,0 0,0 0,7 7,-11-10,-1 0,1 0,-1 0,1 0,-1 0,0 0,0 0,0 1,0-1,0 0,0 1,0-1,-1 1,1-1,-1 1,0-1,0 1,0-1,0 1,0-1,-1 1,1-1,-1 1,1-1,-1 0,-1 3,1-4,1 0,-1 0,1 0,-1 0,0-1,0 1,1 0,-1 0,0-1,0 1,0 0,0-1,0 1,0-1,0 1,0-1,0 0,0 1,0-1,0 0,0 0,0 0,0 0,0 0,0 0,0 0,0 0,0 0,0 0,0-1,0 1,0 0,0-1,0 1,0-1,0 1,0-1,0 1,0-1,-1-1,-36-30,20 10,1 0,2-1,0-1,-21-49,13 18,-19-72,31 88,2 0,1-1,-3-57,10 85,1-1,0 0,0 1,2-1,-1 0,2 1,0-1,0 1,1 0,0 0,1 0,1 1,0 0,14-20,-18 28,0 0,1 0,0 0,0 0,0 1,0-1,0 1,0 0,0 0,1 0,-1 0,1 1,0-1,-1 1,1 0,0 0,0 0,0 1,0-1,0 1,-1 0,1 0,0 1,0-1,0 1,7 1,-5 1,-1-1,1 1,-1 0,0 1,0-1,0 1,-1 0,1 0,-1 0,0 1,0 0,-1-1,1 1,-1 0,0 1,0-1,1 6,8 26,-1 1,-2 0,-2 0,-2 1,-1 0,-2-1,-3 47,1-43</inkml:trace>
</inkml:ink>
</file>

<file path=ppt/ink/ink2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58:39.076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1 932,'5'1,"0"1,0 0,0 0,0 0,-1 0,1 1,0 0,-1 0,5 4,4 2,19 11,-14-6,0-2,2 0,-1-1,2-1,-1-1,42 12,-60-21,0 1,1-1,-1 0,0 0,1 0,-1 0,1 0,-1 0,0-1,1 1,-1-1,0 1,0-1,1 0,-1 0,0 0,0 0,0-1,0 1,2-2,-1 0,-1 0,1 0,-1-1,0 1,0-1,0 1,0-1,-1 0,1 1,-1-1,1-4,1-12,0 1,-1 0,-2-39,-1 45,-2-46,1 39,1 1,0-1,2 1,2-22,0 43,0-1,-1 1,1-1,-1 1,1 0,-1 0,0 0,0 0,0 0,2 3,-1-2,27 26,1-2,2 0,1-2,0-2,2-1,1-2,0-2,50 18,-83-34,0-1,-1 0,1 0,0 0,0 0,0 0,0-1,0 1,0-1,0 0,0-1,0 1,0-1,5-1,-7 1,0 0,0-1,0 1,0-1,0 0,0 0,-1 0,1 0,0 0,-1 0,0 0,1 0,-1 0,0-1,0 1,-1-1,1 1,0-1,-1 1,1-1,-1 1,0-1,0-3,4-58,-3 0,-3 0,-2 0,-15-68,2 47,-4 1,-46-120,65 199,-33-75,32 74,-1-1,0 1,0 0,0 0,-1 0,0 1,0 0,0 0,-8-6,12 11,1-1,-1 0,0 1,0-1,1 1,-1-1,0 1,0-1,0 1,0 0,0-1,1 1,-1 0,0 0,0 0,0 0,0 0,0 0,0 0,0 0,0 0,0 0,0 0,-1 1,2-1,-1 1,1 0,-1 0,1-1,-1 1,1 0,0 0,-1 0,1-1,0 1,0 0,0 0,0 0,-1 0,1 0,0-1,0 1,1 0,-1 0,0 1,1 4,0-1,0 1,1 0,0-1,0 1,4 6,16 16,2 0,0-2,2-1,1-1,33 22,-48-36,12 7,1-1,0-1,2-1,-1-1,2-1,0-2,0-1,0-1,38 5,-57-11,1 0,-1-1,1 0,0-1,-1 0,18-3,-23 2,-1 0,0 0,0 0,0 0,0-1,0 1,0-1,0 0,0 0,-1 0,1 0,-1 0,1-1,-1 1,0-1,0 1,0-1,0 0,-1 0,1 0,-1 0,1 0,0-6,2-6,-2 0,0 0,-1-1,0 1,-1 0,-1-1,-3-18,0-52,4 85,0 0,0 0,0 0,1 0,-1 0,0 0,0 0,1 0,-1 0,1 0,-1 0,1 0,-1 1,1-1,0 0,-1 0,1 0,0 1,-1-1,1 0,0 1,0-1,0 0,0 1,0 0,0-1,0 1,0-1,0 1,0 0,0 0,0-1,0 1,0 0,0 0,0 0,0 0,0 0,0 1,0-1,1 0,49 15,-39-10,66 22,90 44,-136-55,-1 2,-1 0,-1 2,0 2,36 34,-63-54,1 0,-1 0,0 0,0 0,0 1,0-1,-1 1,1-1,0 1,-1 0,0-1,0 1,0 0,0 0,0 0,0 0,-1 0,0 0,1 0,-1 0,0 0,0 0,-1 0,1 0,-1 0,0 4,-3-1,1-1,0 1,-1-1,0 0,-1 0,1 0,-1 0,1-1,-2 0,1 0,-6 3,-6 4</inkml:trace>
</inkml:ink>
</file>

<file path=ppt/ink/ink2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58:40.545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0 0,'4'0,"6"0,6 0,3 0,4 9,2 6,1 6,0 3,0-2,1 3,-2 2,1 1,-5-5</inkml:trace>
</inkml:ink>
</file>

<file path=ppt/ink/ink2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58:40.913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113 110,'-9'-4,"-6"-6,-6-1,1-3,0-4,3-2,9 2,5 3</inkml:trace>
</inkml:ink>
</file>

<file path=ppt/ink/ink2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58:41.549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0 513,'1'8,"1"0,0 0,0 0,0 0,1 0,1-1,-1 1,1-1,0 0,1 0,-1 0,2-1,-1 1,0-1,1-1,0 1,9 5,12 10,1-1,52 28,-40-26,-1 0,65 26,-103-48,0 0,0 1,0-1,0 0,0 0,0 1,0-1,0 0,0 0,0 0,0 0,0-1,0 1,0 0,0 0,0-1,0 1,0 0,0-1,0 1,0-1,0 1,0-1,0 0,-1 1,1-1,0 0,0 1,-1-1,1 0,0 0,-1 0,1 0,-1 0,1 0,-1 0,0 0,1 0,-1 0,0 0,0 0,1 0,-1 0,0-2,1-57,-1 47,-44-629,38 595,3 8</inkml:trace>
</inkml:ink>
</file>

<file path=ppt/ink/ink2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58:42.419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353 405,'9'-10,"-1"0,0 0,-1-1,0 0,-1 0,0 0,-1-1,0 0,-1 0,0 0,-1-1,-1 1,0-1,0 0,-1 0,-1 1,0-1,-1 0,0 0,-4-14,4 23,0 0,-1 0,0 0,0 0,0 1,0-1,-1 1,0 0,1-1,-1 1,0 0,0 1,-1-1,1 0,0 1,-1 0,0 0,1 0,-1 0,0 1,0-1,0 1,0 0,0 0,-1 0,1 1,-7 0,3-1,0 2,0-1,-1 1,1 0,0 1,0 0,1 0,-1 0,0 1,1 1,-1-1,1 1,-11 8,-2 6,1 2,1 0,0 1,2 1,0 0,1 1,2 1,0 0,2 1,1 0,0 1,2 0,1 1,2-1,-5 45,9-66,1 0,0 0,0 1,0-1,1 0,-1 0,1 0,1 1,-1-1,1 0,-1 0,2-1,-1 1,0 0,1-1,0 1,0-1,0 0,8 7,-6-7,1 0,0-1,0 0,0 0,0 0,1-1,-1 0,1 0,-1 0,1-1,0 0,-1-1,1 1,0-1,8-1,17-2,0-2,-1 0,53-18,92-41,-114 40,32-10,-9 3,129-65,-190 83,-1-1,0-1,-1 0,-1-2,0-1,-2-1,0 0,-1-1,28-42,-39 50,-1 0,-1 0,0 0,0 0,-1-1,-1 0,0 0,-1 0,1-26,-3 25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11:49.343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1,'2'24,"1"0,2 1,0-1,1 0,13 31,12 45,-4 38,11 177,-15 146,-19-353,4 437,3 73,52-8,-53-550,3 0,3-1,2-1,2-1,3 0,2-2,3-1,2-1,3-1,73 88,-44-71,3-4,4-2,2-4,123 80,-84-73,2-4,214 81,723 187,-899-295,0-6,2-6,1-7,0-7,1-7,283-32,598-165,-41 5,-435 116,592-2,-988 76,-162 1,1-1,-1 0,0 0,0 0,1 0,-1 0,0-1,0 1,1 0,-1-1,0 1,0 0,0-1,0 0,0 1,0-1,0 0,0 1,0-1,0 0,0 0,0 0,0 0,0 0,1-1,-2 0,0 0,0 1,0-1,0 0,0 1,0-1,0 0,0 0,-1 1,1-1,-1 1,1-1,-1 0,0 1,1-1,-2-1,-6-8,0-1,0 1,-15-14,22 24,-50-50,-3 2,-2 3,-2 2,-2 2,-2 4,-96-46,130 72,0 1,-1 1,0 1,-1 2,0 1,0 1,0 1,0 2,-1 1,1 2,-1 1,1 1,0 1,-33 10,-155 45,113-29,101-29,-1 0,1 1,0-1,-1 1,1 0,0 0,1 1,-7 3,10-5,0-1,-1 0,1 0,0 0,0 1,0-1,0 0,-1 0,1 0,0 1,0-1,0 0,0 0,0 1,0-1,0 0,0 0,0 1,0-1,0 0,0 0,0 1,0-1,0 0,0 1,0-1,0 0,0 0,0 1,0-1,0 0,0 0,0 0,1 1,-1-1,0 0,0 0,0 1,0-1,1 0,-1 0,0 0,0 0,1 1,28 5,142-1,21 2,987 167,-286-31,-800-132,142 24,-233-35,1 1,0-1,-1 1,1 0,-1 0,1 0,-1 0,1 1,-1-1,5 4,-7-5,1 1,-1 0,1 0,-1-1,1 1,-1 0,1 0,-1 0,0-1,1 1,-1 0,0 0,0 0,1 0,-1 0,0 0,0 0,0 0,0-1,0 1,-1 0,1 1,-2 4,-1-1,0 1,0-1,0 0,0 0,-1 0,-7 7,-6 9,-27 47,4 1,-49 114,64-129,-494 1180,497-1166,16-45,-1 0,-21 44,19-54,0-5</inkml:trace>
</inkml:ink>
</file>

<file path=ppt/ink/ink2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58:48.667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0 1,'1'12,"1"0,0 0,1 0,0 0,1 0,7 14,40 81,-37-79,103 213,98 186,-213-423,0 0,0 0,1 0,0 0,-1 0,2-1,-1 1,0-1,1 0,-1 0,1 0,0 0,0 0,7 2,-3-2,0-1,1-1,-1 0,1 0,-1 0,1-1,9-1,109-10,232-51,-191 29,742-98,-880 127,-9 3,0-1,0-1,0-1,-1-1,0-1,0-1,22-10,-36 12,0 0,0-1,-1 0,0 0,0-1,0 1,-1-1,0 0,0 0,0 0,-1-1,0 1,-1-1,3-12,-5 18,0 0,0 0,0 0,0 0,0-1,-1 1,1 0,-1 0,0 0,1 0,-1 0,0 0,0 0,0 0,0 0,-1 0,1 1,0-1,-1 0,1 1,-1-1,0 1,1 0,-1 0,0-1,-3 0,-60-32,51 28,-361-157,340 141,35 22,-1 0,1 0,0-1,0 1,0 0,-1 0,1 0,0-1,0 1,0 0,0 0,-1-1,1 1,0 0,0 0,0-1,0 1,0 0,0-1,0 1,0 0,0 0,0-1,0 1,0 0,0-1,0 1,0 0,0 0,0-1,0 1,0 0,1-1,-1 1,0 0,0 0,0-1,24-3,30 8,-1 3,1 1,70 22,-54-12,74 9,-51-19,-45-4,0 1,0 2,60 18,-105-24,-1 0,0 0,1-1,-1 1,0 1,0-1,1 0,-1 1,0-1,0 1,0-1,-1 1,1 0,0 0,-1 0,1 0,-1 0,0 0,1 0,-1 0,0 1,0-1,-1 0,1 1,0-1,-1 1,1-1,-1 1,0-1,0 5,-2 5,0 0,0 0,-1 0,-1-1,-7 16,-4 15,-8 51,-17 139,38-209</inkml:trace>
</inkml:ink>
</file>

<file path=ppt/ink/ink2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58:52.051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22 407,'-1'0,"0"0,0-1,0 1,0 0,0-1,0 1,0-1,0 1,0-1,0 0,0 1,0-1,0 0,0 1,1-1,-1 0,0 0,1 0,-1 0,0 0,1 0,-1 0,1 0,-1-1,4-7,17 14,25 19,-2 3,-1 1,-1 2,52 50,21 15,-108-91,-1 0,0 0,1-1,0 1,0-2,0 1,8 2,-13-4,1-1,-1 0,1 0,-1 0,1 0,-1 0,1 0,-1 0,0 0,1 0,-1-1,1 1,-1-1,1 1,-1-1,0 0,1 1,-1-1,0 0,0 0,0 0,1 0,-1 0,0 0,0 0,0 0,-1 0,1-1,0 1,0 0,-1 0,1-1,0 1,-1-1,0 1,1 0,-1-1,0-1,5-27,-1 0,-1-1,-2 1,-2-1,0 1,-7-34,5 38,-20-347,23 351</inkml:trace>
</inkml:ink>
</file>

<file path=ppt/ink/ink2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58:52.765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445 22,'-27'-1,"-47"-9,52 6,0 1,0 0,-26 2,40 2,0-1,0 2,0-1,1 1,-1 0,1 1,-1 0,1 0,0 0,0 1,0 0,-11 10,-5 4,-30 34,48-48,1 1,-1 0,1 0,1 0,-1 1,1-1,0 1,0 0,0 0,1 0,0 0,0 0,-1 11,3-15,1 1,0 0,-1 0,1 0,0-1,0 1,0 0,1-1,-1 1,1-1,-1 0,1 1,0-1,0 0,0 0,0 0,0 0,1 0,-1-1,1 1,-1-1,1 1,-1-1,5 1,9 5,0-1,32 6,-36-9,21 4,-1-2,1-1,0-2,-1-1,35-3,-62 2,0-1,-1 0,1 0,0 0,-1 0,0-1,1 0,-1 0,0 0,0 0,0 0,0-1,0 0,-1 0,1 0,-1 0,1-1,-1 1,-1-1,1 0,0 0,-1 0,0 0,0 0,0-1,0 1,-1 0,0-1,0 0,0 1,0-1,-1 1,1-1,-1 0,-1 0,1 1,0-1,-1 1,-2-9,-3-4</inkml:trace>
</inkml:ink>
</file>

<file path=ppt/ink/ink2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58:53.314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52 54,'-18'-21,"-15"-11,40 50,15 13,221 247,23 29,62 120,-317-413</inkml:trace>
</inkml:ink>
</file>

<file path=ppt/ink/ink2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58:53.917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0 0,'1'2,"0"1,0-1,0 0,0 0,0 0,0 0,1 0,-1 0,1 0,-1 0,4 2,2 4,79 88,3-5,138 110,-221-195,16 12,0 0,37 22,-51-35,1-1,0 0,0-1,0 0,0 0,1-1,-1 0,1 0,-1-1,1 0,11-2,26-3,48-11,-58 9,32-5,-48 5</inkml:trace>
</inkml:ink>
</file>

<file path=ppt/ink/ink2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58:54.366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1 416,'0'-4,"4"-6,6-5,5-1,5-1,3-3,10-5,5 0,3-3,12-6,7-5,0-1,-1-2,-2 6,-6 1,-12 6</inkml:trace>
</inkml:ink>
</file>

<file path=ppt/ink/ink2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58:55.253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312 1,'-6'2,"0"0,0 1,0 0,0 0,1 0,-1 1,1 0,0 0,0 0,0 1,1 0,-6 6,8-9,-16 19,1 1,0 1,2 0,1 1,-13 30,-49 136,56-134,16-46,-1 3,0 1,0 0,2 0,0 1,-2 14,5-26,0-1,0 0,-1 1,2-1,-1 0,0 1,0-1,1 0,0 1,-1-1,1 0,0 0,0 0,0 0,0 0,0 0,1 0,-1 0,1 0,-1 0,1-1,-1 1,1 0,0-1,0 0,0 1,0-1,0 0,0 0,0 0,1 0,-1-1,0 1,0-1,1 1,-1-1,0 0,1 1,2-2,21 3,0-2,-1 0,1-2,0-1,-1-1,30-9,-52 12,0 0,-1 0,1-1,0 1,-1-1,0 1,1-1,-1 0,0 0,0 0,0 0,0 0,0 0,0 0,0-1,-1 1,2-5,0-1,0-1,-1 1,0 0,1-14,7-26,0 16,12-64,-22 93,1 1,-1-1,1 1,0-1,0 1,0 0,0-1,0 1,0 0,1-1,-1 1,1 0,0 0,-1 0,1 0,0 1,0-1,0 0,0 1,1 0,-1-1,0 1,0 0,1 0,-1 0,1 0,-1 1,1-1,-1 1,1-1,0 1,-1 0,1 0,-1 0,1 0,0 1,-1-1,4 2,11 1,1 2,-1 0,0 1,22 11,-25-10,339 147,-333-146,-4-5</inkml:trace>
</inkml:ink>
</file>

<file path=ppt/ink/ink2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58:56.233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153 52,'-8'0,"0"0,1 0,-1 1,0 0,0 1,1 0,-1 0,1 0,-1 1,-7 4,10-4,1 0,0 1,0-1,0 0,1 1,-1 0,1 0,-1 0,2 1,-1-1,0 1,1-1,0 1,0 0,0 0,-1 7,1-8,1 1,0-1,0 0,0 1,1-1,-1 1,1 0,0-1,1 1,-1-1,1 1,0-1,0 1,3 7,-2-9,0 0,0-1,0 0,0 1,0-1,1 0,-1 0,1 0,-1 0,1-1,0 1,0-1,0 0,-1 0,1 1,1-2,-1 1,0 0,0-1,0 1,0-1,4 0,37 0,1-1,73-12,-110 12,0 1,-1 1,1-1,0 1,-1 0,1 1,-1 0,1 0,-1 1,0 0,0 0,0 0,0 1,-1 0,9 7,11 10,0 1,26 30,-40-40,158 167,191 258,-337-403,27 49,-45-71,0 0,0 1,-2-1,1 1,-2 0,0 1,3 26,-6-38,1 1,-1-1,0 0,-1 0,1 1,0-1,-1 0,1 1,-1-1,1 0,-1 0,0 0,0 0,0 0,0 0,-1 0,1 0,0 0,-1 0,1 0,-4 2,2-3,0 1,0-1,0 0,0 1,0-1,0-1,0 1,-1 0,1-1,0 0,0 0,-1 0,-4 0,-8-3,0 0,0-1,0 0,0-1,-15-8,-17-11,0-3,2-1,2-3,0-1,2-2,2-2,1-2,-64-80,87 97,0-1,2 0,1-1,1-1,1 0,1 0,1-1,1 0,1-1,2 1,0-1,2-1,0 1,2 0,1-1,2 1,0 0,1 0,2 0,1 0,1 0,1 1,1 0,1 1,1 0,1 1,2 0,19-26,-17 26,1 0,1 1,1 1,1 1,36-28,-38 37</inkml:trace>
</inkml:ink>
</file>

<file path=ppt/ink/ink2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58:56.932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250 531,'5'-6,"0"-1,0 0,0 0,-1-1,-1 1,5-10,13-26,27-38,-4-2,36-99,-77 177,-1 0,0-1,-1 1,1 0,-1-1,0 1,0-1,-1-6,0 11,0-1,0 1,-1 0,1-1,0 1,-1 0,1 0,-1 0,0-1,1 1,-1 0,0 0,0 0,0 0,1 0,-1 0,0 0,0 1,0-1,-1 0,1 0,0 1,0-1,0 1,0-1,-1 1,1-1,0 1,-1 0,1 0,0-1,0 1,-1 0,1 0,0 0,-1 1,1-1,0 0,-3 1,-6 1,0 0,1 0,-1 1,0 1,1 0,0 0,0 0,0 1,-14 11,-9 9,-30 29,54-46,-19 18,1 2,2 0,1 2,1 1,1 1,2 0,1 2,2 0,-19 58,33-87,0 1,1 0,-1 0,1 0,1-1,-1 1,1 0,0 0,0 0,1 0,0 0,0 0,2 9,0-10,0 0,0-1,0 1,0-1,1 1,0-1,0 0,0 0,0-1,0 1,1-1,0 0,-1 0,10 3,58 27,0-3,124 34,158 7,-283-63,-47-7</inkml:trace>
</inkml:ink>
</file>

<file path=ppt/ink/ink2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58:59.026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18 96,'-9'42,"7"-37,0-1,1 1,0 0,0-1,0 1,1 0,-1 0,1 0,1 8,1-5,0 0,1 0,0-1,0 0,0 1,1-1,0 0,1-1,0 1,0-1,0 0,12 11,8 4,51 33,-60-44,32 20,1-2,1-3,1-2,2-2,0-2,110 23,-63-26,2-4,202-2,-289-11,250-10,-212 5,0-2,100-28,38-28,130-38,-161 57,234-57,-320 88,1 3,0 3,106 2,45 24,-83-5,-142-13,49 7,-48-7,1 1,0-1,-1 1,1 0,0 0,-1 0,1 0,-1 0,1 1,-1-1,0 1,0 0,0-1,4 5,-6-5,0-1,1 0,-1 0,0 1,0-1,0 0,0 0,0 1,0-1,0 0,1 1,-1-1,0 0,0 1,0-1,0 0,0 1,-1-1,1 0,0 0,0 1,0-1,0 0,0 1,0-1,0 0,-1 0,1 1,0-1,0 0,0 0,-1 1,1-1,0 0,0 0,-1 0,1 1,-17 5,-20-2,-6-3,0-3,0-2,1-1,-57-15,-164-58,247 73,3 1,0 0,1 0,-1-1,1-1,0 0,1-1,0 0,-12-9,22 15,0 0,0 1,1-1,-1 0,0 0,1 1,-1-1,0 0,1 0,-1 0,1 0,0 0,-1 1,1-1,0 0,-1 0,1 0,0 0,0 0,0 0,0 0,0 0,0 0,0 0,0 0,0 0,1 0,-1 0,0 0,1-2,1 1,0 0,0 0,0 0,0 0,0 0,0 0,0 1,1-1,-1 1,1 0,3-2,12-3,0 0,31-5,-41 9,52-8,0 3,1 2,-1 3,1 3,0 2,-1 3,1 3,-2 2,1 3,-2 2,0 3,-1 3,71 37,-110-50,-1 1,1 0,-1 1,-1 1,20 20,-32-29,-1 0,0 1,0-1,-1 1,1 0,-1-1,0 1,0 0,0 0,0 1,-1-1,0 0,0 1,0-1,0 1,-1-1,1 0,-1 1,0-1,-1 1,1-1,-1 1,0-1,0 1,0-1,-1 0,1 0,-1 1,0-1,-3 3,-13 25,1 1,1 0,2 1,2 1,1 0,1 1,-5 46,14-79,1 0,-1 0,1 1,0-1,0 0,0 0,0 1,1-1,0 0,-1 0,1 0,0 0,3 5,6 4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11:50.193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412 0,'-3'0,"0"1,0 0,0-1,1 1,-1 0,0 0,1 1,-1-1,1 0,-1 1,1 0,-1-1,1 1,-3 3,-30 35,27-31,-36 51,2 1,3 2,3 1,3 2,-31 87,49-115,3 1,0 0,3 1,1 0,2 1,2 0,2 70,3-100,1-1,0 1,0-1,1 0,1 0,0 0,0 0,1-1,0 0,0 0,1 0,0 0,1-1,0 0,0-1,9 8,14 9,1-2,1 0,37 17,-49-27,255 132,-146-81,216 144,-324-192,-1 2,0 0,25 28,-38-37,0 1,-1 0,0 0,-1 0,0 0,-1 1,1 0,-2 0,0 0,0 0,2 12,-3 6,0-1,-2 1,-1-1,-2 0,0 1,-2-1,-1 0,-9 27,-4 0,-3-1,-49 91,58-121,-1-1,-1 0,-1-1,0-1,-35 32,43-44,-1-1,0 0,-1-1,0 0,0 0,0-1,0 0,-1-1,0 0,0-1,0 0,0-1,0 0,-1 0,-16-1,2-4,0 0,0-2,0-1,1-1,0-1,-24-12,8 5,16 6</inkml:trace>
</inkml:ink>
</file>

<file path=ppt/ink/ink2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58:59.826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1 380,'35'3,"1"1,-1 2,0 1,-1 2,0 2,43 18,-9-4,141 54,119 38,-317-114,-1 0,0 0,1-1,0 0,0-1,-1 0,21-2,-28 0,0 1,1-1,-1 0,0-1,-1 1,1 0,0-1,0 0,-1 1,1-1,0 0,-1-1,0 1,0 0,1-1,-1 1,-1-1,1 1,0-1,-1 0,1 0,-1 0,0 0,0 0,0 0,0 0,-1 0,1 0,-1-1,0-2,34-203,10-95,-34 233,-5 45</inkml:trace>
</inkml:ink>
</file>

<file path=ppt/ink/ink2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59:00.364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251 1,'-112'91,"89"-68,1 1,-20 28,35-42,0 0,1 1,0 0,1 0,0 0,1 0,0 1,-3 21,6-30,1 0,0 1,0-1,1 0,-1 0,1 0,-1 1,1-1,0 0,0 0,1 0,-1 0,1-1,-1 1,1 0,0 0,0-1,0 1,0-1,0 0,1 0,-1 0,1 0,0 0,-1 0,1 0,0-1,0 0,0 1,0-1,4 1,14 4,-1-1,1 0,36 2,-32-4,101 8,-114-10,0-2,0 1,0-2,-1 0,1 0,0-1,-1 0,17-7,-26 9,-1 0,0 1,1-1,-1 0,1 0,-1 0,0 0,0 0,1 0,-1-1,0 1,0 0,0-1,0 1,0 0,-1-1,1 1,0-1,-1 1,1-1,-1 0,1 1,-1-1,0 0,0 1,0-1,0 1,0-1,0 0,0 1,0-1,-1-2,-1-2,-1-1,0 1,1 0,-2 0,1 0,-7-7,-5-8</inkml:trace>
</inkml:ink>
</file>

<file path=ppt/ink/ink2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59:00.786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16 29,'0'-4,"-4"-2,-2-4,0 5,6 2,7 6,11 12,11 11,17 10,10 16,12 8,8 6,8 5,2-1,-5-4,-7-9,-13-6,-16-11</inkml:trace>
</inkml:ink>
</file>

<file path=ppt/ink/ink2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59:01.367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7 35,'-5'-17,"4"3,2 14,0-1,0 0,1 1,-1 0,0-1,0 1,0 0,1 0,-1-1,0 1,1 0,-1 0,0 0,0 1,1-1,-1 0,1 1,14 2,-2 2,1 0,0 0,-1 2,0 0,-1 0,26 19,-6-5,72 43,664 362,-625-372,-128-49</inkml:trace>
</inkml:ink>
</file>

<file path=ppt/ink/ink2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59:01.784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1 592,'0'-4,"1"0,0 0,0 1,0-1,0 0,1 0,0 1,-1-1,1 1,1 0,-1-1,0 1,1 0,-1 0,1 1,0-1,0 0,0 1,5-3,11-8,0 2,26-12,-25 14,485-228,-48 24,-423 196</inkml:trace>
</inkml:ink>
</file>

<file path=ppt/ink/ink2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59:03.297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383 26,'-15'0,"4"-1,-1 1,1 0,-1 1,0 1,-18 4,27-5,0 1,0-1,0 0,1 1,-1 0,0-1,1 1,-1 0,1 0,0 1,0-1,-1 0,2 1,-1 0,0-1,0 1,1 0,0 0,-1 0,1 0,0 0,0 0,1 0,-1 0,0 5,0-3,1 0,0 1,-1-1,1 0,1 0,-1 0,1 1,0-1,0 0,1 0,-1 0,1 0,3 6,-3-9,-1-1,1 1,-1 0,1-1,0 1,-1-1,1 0,0 0,0 1,0-1,0 0,0-1,0 1,0 0,0 0,1-1,-1 0,0 1,0-1,0 0,1 0,-1 0,0 0,0 0,1-1,-1 1,0-1,0 1,0-1,0 0,0 0,0 0,2-1,-3 1,0 1,0 0,0 0,0-1,-1 1,1-1,0 1,0-1,-1 1,1-1,0 1,-1-1,1 1,-1-1,1 0,0 1,-1-1,0 0,1 0,-1 1,1-1,-1 0,0 0,1 0,-1 0,0 1,0-1,0 0,0 0,0 0,0 0,0 0,0 1,0-1,0 0,0 0,-1 0,1 0,0 0,-1 1,1-1,0 0,-1 0,1 1,-1-1,1 0,-1 1,1-1,-1 0,0 1,1-1,-1 1,0-1,0 1,-1-1,-45-32,46 32,-64-32,-101-38,129 57,164 31,20-11,-42-3,-102-3,-1 1,1-1,0 0,-1 1,1 0,0-1,-1 1,1 0,0 0,-1 1,0-1,1 0,-1 1,0-1,0 1,1 0,-1 0,-1 0,1 0,0 0,0 0,-1 1,2 1,1 5,-1 0,0 0,0 0,-1 0,1 13,-2-17,2 13</inkml:trace>
</inkml:ink>
</file>

<file path=ppt/ink/ink2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59:04.854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931 0,'-20'2,"0"0,1 1,-1 1,0 0,1 2,0 0,-22 11,-122 69,-131 107,252-160,2 1,2 2,1 2,-54 71,85-102,1 1,0 0,0 1,0-1,1 1,1 0,-1 0,1 0,1 0,-3 19,5-24,0-1,1 1,-1 0,1-1,0 1,0-1,0 1,0-1,0 1,1-1,0 0,-1 0,1 0,1 0,-1 0,0 0,1 0,-1-1,1 1,0-1,0 0,0 0,0 0,0 0,0 0,1-1,-1 1,1-1,-1 0,8 1,13 4,1 0,0-2,0-1,28-1,108-7,-67 1,-55 3,-2-1,0 1,1 2,-1 2,38 8,-66-9,0 0,0 1,-1-1,1 2,-1-1,1 1,-1 1,-1 0,1 0,-1 0,0 1,0 0,0 0,-1 1,0 0,0 0,-1 0,1 1,-2 0,1 0,5 15,-9-21,0 1,0-1,0 1,0 0,-1-1,1 1,-1 0,1-1,-1 1,0 0,0-1,-1 1,1 0,0 0,-1-1,0 1,1-1,-1 1,0 0,-1-1,1 0,0 1,-1-1,1 0,-1 1,0-1,1 0,-1 0,0-1,0 1,0 0,-1-1,-3 3,-8 3,1-1,-1-1,-1 0,1-1,-18 3,-11 3,-41 19,49-15,-1-3,-46 10,53-17</inkml:trace>
</inkml:ink>
</file>

<file path=ppt/ink/ink2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59:05.832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0 116,'172'161,"-171"-159,1-1,-1 1,1 0,-1-1,1 1,0-1,0 0,0 1,-1-1,1 0,0 0,1 0,-1 0,0-1,0 1,0 0,0-1,1 0,2 1,-3-2,-1 1,1-1,-1 0,0 1,1-1,-1 0,0 0,1 0,-1 0,0 0,0 0,0 0,0-1,0 1,0 0,0-1,-1 1,1 0,0-1,0-2,4-10,-2 0,0-1,0 1,0-23,-2 27,-1 8,0-1,0 1,0-1,1 1,-1-1,1 1,-1 0,1-1,0 1,0 0,0 0,1 0,-1-1,0 1,1 1,-1-1,1 0,0 0,-1 0,1 1,0-1,0 1,0 0,0-1,1 1,-1 0,0 0,0 0,1 0,-1 1,0-1,1 1,-1 0,1-1,-1 1,1 0,-1 0,1 0,-1 1,4 0,12 2,-1 2,0-1,0 2,26 12,-22-9,-19-8,-1 0,1 0,0 0,0-1,-1 1,1-1,0 1,0-1,-1 1,1-1,0 0,0 0,0 0,0 0,0 0,-1 0,1-1,0 1,0-1,0 1,1-2,-2 0,1 1,-1-1,0-1,0 1,-1 0,1 0,0 0,-1 0,1 0,-1-1,0 1,0 0,0 0,0-1,0 1,0 0,0 0,-1-3,-16-85,12 62</inkml:trace>
</inkml:ink>
</file>

<file path=ppt/ink/ink2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59:06.721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114 178,'3'-1,"-1"1,0-1,0 0,0 0,0-1,0 1,0 0,-1-1,1 1,0-1,-1 0,1 1,-1-1,1 0,0-2,22-33,-23 36,1-2,0-1,0 1,-1-1,1 1,-1-1,1 0,-1 1,0-1,0 0,-1 0,1 0,-1 0,0 0,0 0,0 0,-1 0,1 1,-1-1,0 0,-2-5,2 7,-1-1,0 1,0 0,0 0,0 0,0 0,0 0,0 0,-1 1,1-1,-1 1,1-1,-1 1,1 0,-1 0,0 0,0 1,1-1,-1 0,0 1,0 0,0 0,0 0,0 0,0 0,1 0,-1 1,-3 0,-1 1,0-1,1 1,-1 0,1 0,-1 1,1 0,0 0,0 0,1 1,-1 0,0 0,1 1,-5 5,8-8,1-1,-1 1,1 0,0-1,0 1,0 0,0 0,0 0,1 0,-1 0,0 0,1 0,0 0,-1 0,1 1,0-1,0 0,0 2,1-1,0 0,0-1,0 1,1 0,-1-1,1 0,-1 1,1-1,0 0,-1 0,1 0,0 0,1 0,-1 0,0 0,0-1,4 3,15 9,1 0,0-2,35 14,-51-22,1-1,-1-1,1 1,0-1,-1 0,1 0,0-1,0 0,-1 0,1-1,0 0,0 0,-1-1,1 1,-1-1,1-1,10-5,0-3</inkml:trace>
</inkml:ink>
</file>

<file path=ppt/ink/ink2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59:07.335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 7,'0'-5,"0"4,0 5,4 7,2 10,8 2,2 5,2 6,3 2,1-1,2-2,1 2,0-1,1-7,-5-2,-5-7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11:51.364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151 1007,'15'-17,"-1"0,20-31,10-14,-36 52,57-77,-60 80,0-1,-1 0,0 0,-1 0,0 0,0 0,-1-1,1 1,-2-1,1-9,-2 17,1-1,-1 0,0 1,-1-1,1 1,0-1,0 0,-1 1,1-1,-1 1,1-1,-1 1,0-1,0 1,1-1,-1 1,0 0,0-1,0 1,-1 0,1 0,0 0,0 0,-1 0,1 0,0 0,-1 0,1 0,-1 1,1-1,-1 1,0-1,1 1,-1-1,1 1,-1 0,0 0,1 0,-1 0,0 0,1 0,-1 1,0-1,1 0,-3 1,-3 1,0 0,-1 0,1 0,0 1,0 0,1 0,-1 1,-10 7,6-1,1 1,0 0,1 0,0 1,1 0,0 1,1-1,-9 22,-37 117,52-146,-28 104,5 2,5 0,5 1,5 1,4 0,13 133,-8-245,4 49,11 60,-12-97,0 0,1 0,0-1,1 1,1-1,0 0,0 0,1-1,13 17,-17-24,1-1,-1 0,1 0,-1 0,1 0,0-1,0 0,0 0,1 0,-1 0,0 0,1-1,-1 0,1 0,0 0,-1 0,1-1,-1 0,1 0,7-1,6-1,0-2,0 0,-1-2,19-7,43-19,-2-4,-1-3,86-60,198-172,-145 90,-8-10,229-273,-387 405,45-72,-82 113,-1-1,-1-1,-1 1,-1-1,0-1,-2 0,0 0,4-33,-10 40,0 0,-1 0,-1 0,-1 0,0 0,0 0,-2 0,1 1,-2 0,0 0,0 0,-1 1,-1 0,-15-19,4 8,-1 0,-1 1,-1 1,-1 1,-47-31,56 41,-2 1,1 1,-1 0,0 1,-1 1,1 1,-33-7,42 11,0 1,0-1,0 1,-1 0,1 1,0 0,0 0,0 1,0-1,0 1,0 1,1 0,-1 0,1 0,-1 0,1 1,0 0,0 1,1-1,0 1,-9 9,3-1,1 1,0 0,1 1,1 0,0 0,1 1,0 0,1 0,-6 30,10-34,0 0,1 0,0 0,0 0,2 1,-1-1,2 0,-1 0,2 0,-1-1,2 1,0-1,0 1,11 19,4-3,0-1,2 0,1-2,1-1,1-1,1 0,1-2,46 28,15 2,146 60,-224-107,0 0,0 1,0 0,-1 1,1 0,-1 0,0 0,-1 1,0 0,0 1,0 0,-1 0,0 0,-1 1,0-1,0 1,-1 1,0-1,-1 0,0 1,0 0,-1 0,2 16,9 86,-5 0,-9 177,-2-137,2-107,-1-25,1 1,1 0,2-1,0 1,8 35,-9-52,1 1,-1-1,1 0,1 1,-1-1,0 0,1-1,0 1,0 0,0-1,0 1,1-1,0 0,-1 0,1-1,0 1,0-1,0 1,1-1,-1-1,0 1,1-1,-1 1,1-1,0-1,-1 1,1-1,0 1,-1-1,9-1,57-8,-37 3</inkml:trace>
</inkml:ink>
</file>

<file path=ppt/ink/ink2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59:08.026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 1,'4'0,"6"4,5 2,1 4,1 4,2 5,3 2,1 7,1 3,6 0,-3 0,-2-2,-1-1,1-2,-5 0,-6 0,-5-6</inkml:trace>
</inkml:ink>
</file>

<file path=ppt/ink/ink2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59:09.934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330 129,'0'-3,"-1"0,0 0,0 1,0-1,0 0,0 1,-1-1,1 1,-1-1,0 1,1 0,-1 0,0 0,-1 0,1 0,0 0,-5-3,-47-27,46 28,-10-6,-2 1,-29-9,42 15,1 2,-1-1,1 1,-1 0,0 0,1 0,-1 1,0 0,0 1,1-1,-13 4,16-2,0-1,0 1,0 0,1 1,-1-1,1 0,-1 1,1-1,0 1,0 0,0 0,0-1,0 1,1 1,-1-1,1 0,0 0,0 0,0 1,0 3,-9 75,9-73,-1 23,1 0,1-1,2 1,11 56,-10-74,1-1,1 0,0 0,0 0,2-1,-1 0,2 0,0 0,0-1,1 0,0-1,1 0,16 13,9 3,73 40,-58-38,-46-25,0 1,0-1,0 1,0 0,0 0,-1 0,0 0,0 1,0-1,0 1,-1 0,0 0,0 0,0 0,0 0,0 7,0-4,0 0,-1 1,0-1,-1 0,0 1,0-1,-1 1,0-1,-4 13,0-5</inkml:trace>
</inkml:ink>
</file>

<file path=ppt/ink/ink2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59:11.249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476 0,'-11'1,"0"1,0 0,0 0,0 1,1 0,-1 1,1 0,-17 10,-5 4,-36 28,34-21,-19 13,-93 85,143-120,0 0,1 0,-1 0,1 0,0 0,0 0,0 0,0 1,1-1,-1 1,1-1,0 1,0 0,0 0,0 4,1-6,0 0,1 0,-1 0,1-1,0 1,-1 0,1-1,0 1,0-1,0 1,0-1,0 1,1-1,-1 0,0 1,1-1,-1 0,1 0,-1 0,1 0,-1 0,1-1,0 1,-1 0,1-1,0 1,0-1,0 1,-1-1,1 0,0 0,3 0,57 4,114-6,-58-2,-113 4,0 0,0 0,0 0,0-1,0 1,-1-1,1 0,0-1,0 1,0-1,-1 0,1 0,-1-1,7-4,-8 4,0 0,-1-1,1 1,-1-1,0 0,0 0,-1 0,1 0,-1 0,1 0,-1 0,-1 0,1 0,-1-1,1 1,-1 0,-1-6,1 4,3-27,3 28,7 20,-4 5,0 0,-2 0,0 0,6 32,12 37,-14-62</inkml:trace>
</inkml:ink>
</file>

<file path=ppt/ink/ink2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59:12.570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355 1,'-25'0,"0"1,0 0,0 2,0 1,0 1,-45 16,62-17,0-1,-1 2,2-1,-1 1,0 0,1 0,0 1,0 0,1 1,0-1,0 1,0 0,1 1,0-1,0 1,1 0,0 0,1 0,0 1,0 0,0-1,-1 15,3-20,0-1,1 1,0-1,-1 1,1-1,0 1,0 0,0-1,1 1,-1-1,0 1,1-1,0 1,0-1,0 1,0-1,0 0,0 1,0-1,1 0,-1 0,1 0,0 0,-1 0,1 0,4 2,-1-1,1-1,-1 0,1 0,0 0,0-1,0 0,0 0,0 0,0-1,10 0,16 0,-17 1,-1 0,0-1,0-1,1-1,-1 0,19-5,-30 5,0 0,0 0,0 0,0-1,-1 1,1-1,-1 1,0-1,0 0,0 0,0 0,0 0,-1 0,1 0,-1-1,0 1,0 0,1-5,8-18,-10 25,1 1,-1-1,0 1,1-1,-1 0,0 1,1-1,-1 1,1-1,-1 1,0 0,1-1,-1 1,1-1,0 1,-1 0,1-1,-1 1,1 0,-1 0,1-1,0 1,-1 0,1 0,0 0,-1 0,1 0,0 0,-1 0,1 0,0 0,21 14,17 37,-34-44,51 77,58 117,29 100,-57-115,-85-183,8 14,0 1,-2-1,0 1,-1 1,-1-1,6 38,-11-54,1 0,-1-1,0 1,0 0,0-1,0 1,-1-1,1 1,0 0,-1-1,1 1,-1-1,1 1,-1-1,0 1,0-1,1 1,-1-1,0 0,0 0,-1 1,1-1,0 0,-2 1,1-1,0-1,0 1,0 0,0-1,0 0,0 0,0 1,0-1,-1 0,1-1,0 1,0 0,0-1,0 1,-4-2,-4-2,-1-1,1 0,0-1,0 1,-14-13,-15-19,1-1,2-2,2-2,1-1,-48-87,73 117,1-1,0 0,1-1,-8-27,9 17</inkml:trace>
</inkml:ink>
</file>

<file path=ppt/ink/ink2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59:16.671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0 0,'1'8,"0"0,1 0,0 0,0-1,1 1,0-1,0 0,7 11,3 10,215 527,131 285,-331-782,3 0,2-3,45 58,-64-94,2-1,0-1,1-1,1 0,0-1,2-1,-1 0,1-2,1 0,0-1,43 14,-1-8,1-3,0-3,75 3,202-5,-266-9,640-31,-559 13,0-8,236-70,-241 56,188-24,-258 50,-48 14,-36 3,-17-1,8-3,1 0,0 0,0-1,1 0,-1-1,0 0,1-1,-15-7,-7-6,-37-26,48 28,19 14,0 0,0 0,0 0,0 0,0 0,0 0,0 0,-1 1,1-1,0 1,0-1,-1 1,1 0,0 0,-1 0,1 0,0 0,-4 2,21 5,12-2,117 1,-66-4,83 13,80 16,-237-30,-1-1,0 1,0-1,1 1,-1 0,0 0,0 0,0 1,0-1,3 3,-5-3,0-1,0 1,0 0,-1 0,1 0,0 0,0 0,-1 0,1 0,-1 0,1 0,-1 0,1 0,-1 1,0-1,1 0,-1 0,0 0,0 2,-1 3,0-1,0 1,-1-1,0 0,0 1,0-1,0 0,-1 0,0-1,-4 6,-174 243,66-76,103-160</inkml:trace>
</inkml:ink>
</file>

<file path=ppt/ink/ink2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59:18.884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240 131,'0'-7,"0"1,-1-1,1 0,-1 1,-1-1,1 1,-1-1,0 1,-1 0,1 0,-1 0,0 0,-7-8,8 10,-1 1,0 1,-1-1,1 0,0 1,-1 0,1 0,-1 0,0 0,0 0,0 1,0-1,0 1,0 0,0 1,0-1,0 1,0-1,0 1,0 1,-1-1,-7 2,7-1,0 1,0 0,0 0,0 0,1 1,-1 0,0 0,1 0,0 0,0 1,0 0,0-1,1 1,-1 1,1-1,0 0,0 1,1 0,-1-1,1 1,-3 9,-1 4,0 0,1 0,1 1,-3 34,7-37,0 1,1-1,1 0,0 0,1 0,1-1,0 1,1-1,1 0,1 0,0-1,0 1,13 15,-12-19,0 1,1-2,0 1,1-1,0 0,1-1,0-1,0 1,1-2,0 0,0 0,1-1,0 0,0-1,22 5,-25-9,0 0,0-1,0 0,0 0,0-1,1-1,-1 1,0-2,-1 1,1-1,0-1,-1 0,0 0,15-10,11-8,-2-2,41-39,-32 27,-30 27,0-2,-1 1,-1-2,1 1,-2-1,0-1,0 0,9-20,-15 28,-1-1,0 1,-1-1,1 0,-1 1,0-1,0 0,-1 0,0 0,0 0,0 0,-1 0,0 0,0 1,0-1,-1 0,0 1,0-1,0 1,-1-1,0 1,0 0,0 0,-1 0,-4-5,-2-1,0 1,-1 0,0 1,-1 0,0 0,0 1,-1 1,0 0,0 1,-1 0,1 1,-16-3,-1 1,0 2,0 1,-1 1,-52 2,62 2</inkml:trace>
</inkml:ink>
</file>

<file path=ppt/ink/ink2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59:19.597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12 333,'-1'0,"1"0,-1 0,1 0,0 0,-1 0,1 0,-1 0,1 0,0 0,-1 0,1 1,0-1,-1 0,1 0,-1 0,1 1,0-1,-1 0,1 0,0 0,-1 1,1-1,0 0,0 1,-1-1,1 0,0 1,0-1,0 0,-1 1,1-1,0 1,0-1,0 1,4 17,16 18,7-5,2 0,1-2,1-1,1-1,65 39,196 94,-215-120,-77-40,6 4,1 0,-1-1,1 0,0 0,0 0,9 1,-15-4,-1 0,1 0,-1 0,1 0,0 0,-1-1,1 1,-1 0,1-1,-1 1,0-1,1 0,-1 1,1-1,-1 0,0 0,0 0,1 0,-1 0,0 0,0 0,0 0,0-1,0 1,0 0,-1 0,1-1,0 1,-1-1,1 1,-1-1,1 1,-1-1,0 1,1-1,-1 1,0-1,0 1,-1-4,4-41,-2 0,-2 0,-8-46,-30-137,12 87,-3-23,27 141</inkml:trace>
</inkml:ink>
</file>

<file path=ppt/ink/ink2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59:20.802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1 887,'2'-7,"0"1,0-1,0 1,1 0,0 0,1 0,-1 0,7-7,0-1,80-116,9-14,-74 104,-10 18,0-2,-2 0,0 0,-2-1,-1-1,8-29,-17 53,-1 1,1-1,-1 0,0 0,1 0,-1 1,0-1,0 0,-1 0,1 0,0 1,0-1,-1 0,1 0,-1 1,0-1,1 0,-1 1,-1-3,1 4,0-1,0 1,0-1,0 0,0 1,0 0,0-1,0 1,0 0,0 0,0-1,0 1,0 0,0 0,0 0,0 0,0 0,0 0,-1 1,1-1,0 0,-1 1,-5 2,2-1,-1 1,0 0,1 0,-1 1,1 0,0 0,-9 9,-3 8,1 0,1 1,1 1,0 0,-13 36,20-44,1 1,1-1,1 1,0 0,1 1,1-1,1 0,0 1,3 32,-2-44,1 1,1 0,-1-1,1 0,0 1,0-1,1 0,0 0,0 0,0 0,0 0,1-1,-1 0,1 1,7 4,-4-4,1 0,-1 0,1-1,0 0,0 0,1-1,-1 0,1-1,9 2,6-1,-1 0,1-2,0-1,0-1,0-1,35-7,-25 1,-1-1,-1-2,0-1,0-1,-1-2,-1-1,0-2,48-37,-70 47,1 0,-1-1,-1 0,0-1,0 1,0-2,-2 1,1 0,-1-1,-1 0,0 0,0-1,-1 1,-1-1,0 0,0 1,-1-1,-1-17,0 9,-1-1,-1 0,-1 0,-1 1,-1-1,-1 1,0 0,-2 1,-15-31,10 27,-2 0,-29-37,39 54,0 1,0-1,0 1,-1 1,1-1,-1 1,-1 0,1 0,0 0,-1 1,0 0,0 1,0-1,0 1,-8-1,13 3,0-1,0 1,0 0,0 0,0 0,0 1,1-1,-1 0,0 1,0-1,0 1,0 0,1-1,-1 1,0 0,1 0,-1 0,1 0,-1 0,1 1,-1-1,1 0,0 1,0-1,0 1,0-1,0 1,0 0,0-1,0 1,0 0,1-1,-1 1,1 0,-1 0,1 0,0 3,-1 1,1-1,0 1,1-1,-1 1,1-1,0 1,0-1,1 0,-1 1,1-1,0 0,4 5,3 5,2-1,0-1,1 0,0 0,1-1,24 18,95 54,-103-67,298 163,-321-177,-1 1,1-1,-1 1,0 0,0 0,0 1,-1-1,1 1,-1 0,-1 0,1 1,-1-1,1 1,-1-1,2 8,-3-2,1 0,-1 1,-1-1,0 1,-1-1,0 1,-2 15,-1 3,1-1,2 1,1-1,1 1,12 54,-12-76,0 1,1-1,0 1,1-1,-1 0,2-1,-1 1,1-1,0 0,1 0,0 0,0-1,0 1,1-2,0 1,0-1,0 0,0 0,1-1,0 0,0 0,0-1,1 0,9 2,6-1,-1-1,1-1,-1 0,1-2,-1-1,30-5,142-34,-116 21,-25 6,-11 2</inkml:trace>
</inkml:ink>
</file>

<file path=ppt/ink/ink2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59:21.493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0 788,'80'-1,"-27"-1,1 2,-1 2,0 3,92 20,52 38,-195-63,1 1,0 0,0-1,0 1,-1-1,1 0,0 0,0 0,0 0,0-1,-1 1,1-1,0 0,0 0,-1 0,1 0,0 0,-1 0,3-2,-1 0,-1 0,1-1,-1 1,0-1,0 1,-1-1,1 0,-1 0,0 0,3-8,2-8,-1 0,-2 0,0-1,1-23,-4 40,54-379,-11 96,-41 263</inkml:trace>
</inkml:ink>
</file>

<file path=ppt/ink/ink2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59:22.109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224 321,'-4'1,"0"1,0 0,0 0,0 0,1 0,-1 1,1-1,-1 1,1 0,0 0,-5 7,-1-1,-6 7,1 0,1 0,1 2,0-1,1 2,-13 27,8-9,2 1,-14 59,26-89,0-1,1 1,0-1,0 1,0 0,1 0,1-1,-1 1,1 0,0-1,1 1,0-1,0 1,6 12,-4-14,0 0,0-1,0 0,1 0,-1 0,1-1,0 1,1-1,-1 0,1-1,0 1,0-1,0-1,0 1,0-1,1 0,8 2,44 6,1-2,0-3,0-2,89-8,-51 2,-78 3,-10 0,0 0,0 0,0-1,1 0,-1-1,19-6,-27 7,1 0,-1-1,0 1,0-1,0 0,1 0,-2 0,1 0,0 0,0 0,-1 0,1 0,-1-1,0 1,1-1,-1 1,0-1,-1 1,1-1,0 0,-1 1,1-1,-1 0,0 1,0-1,0 0,0 0,-1 1,1-1,-1 0,-1-3,-5-31,-3 1,0 1,-29-62,-62-96,62 126,-70-92,91 137,0 1,-2 0,0 2,-2 0,0 1,0 2,-38-22,31 24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11:51.696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0,'0'5,"0"9,0 7,4 8,10 12,12 17,9 11,11 14,8 3,2-5,-4-8,-6-8,-7-10,-10-15</inkml:trace>
</inkml:ink>
</file>

<file path=ppt/ink/ink2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59:22.851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 1,'1'5,"0"0,0 1,1-1,0 0,0-1,0 1,1 0,-1 0,1-1,7 8,2 7,267 377,-89-138,-188-254,1-1,-1 1,1-1,0 0,0 0,0 0,0 0,0 0,1 0,-1-1,1 0,0 0,-1 0,1 0,0 0,0-1,8 2,-8-3,1 0,0 0,-1-1,1 1,-1-1,1 0,-1-1,1 1,-1-1,0 0,0 0,0 0,0 0,0-1,0 1,4-5,14-12,-1-1,-1-1,0-1,17-26,-5 4</inkml:trace>
</inkml:ink>
</file>

<file path=ppt/ink/ink2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59:23.399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 1,'90'84,"107"74,-149-122,90 51,-118-77,1 0,0 0,1-2,-1-1,1-1,1-1,37 5,-53-10,-1 0,1 0,-1-1,0 0,1 0,-1-1,0 1,7-4,3-1</inkml:trace>
</inkml:ink>
</file>

<file path=ppt/ink/ink2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59:23.853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0 326,'4'0,"6"-4,6-2,8-4,8-4,4 0,8-7,10-3,4-2,5-6,0-1,3 1,-2 1,-8 2,-4 2,-11 5</inkml:trace>
</inkml:ink>
</file>

<file path=ppt/ink/ink2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59:24.684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234 1,'-15'0,"1"1,-1 1,1 1,0 0,0 0,0 2,0-1,1 2,-1 0,1 1,1 0,-1 0,1 2,-18 15,29-23,0-1,0 1,1 0,-1-1,0 1,0 0,1 0,-1-1,0 1,1 0,-1 0,1 0,-1 0,1 0,-1 0,1 0,0 0,0 0,-1 0,1 0,0 0,0 0,0 0,0 0,0 0,0 0,1 1,-1-1,1 0,0 0,0 0,1 0,-1 0,0 0,0 0,0-1,0 1,1 0,-1-1,0 1,1-1,-1 0,1 1,2-1,67 4,-65-5,10 0,0-1,-1-1,1-1,-1 0,22-9,-22 7,1 1,-1 0,1 1,-1 1,26-2,-17 5,-2 0</inkml:trace>
</inkml:ink>
</file>

<file path=ppt/ink/ink2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59:25.922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129 1,'-8'-1,"0"2,0-1,0 1,0 1,0-1,0 1,0 1,0-1,1 1,-12 6,17-7,0-1,-1 1,1 0,0 0,0 0,0 0,0 1,1-1,-1 0,1 1,-1-1,1 1,0 0,0-1,0 1,0 0,0-1,1 1,-1 0,1 0,0 0,0 0,0 0,0 0,0-1,0 1,1 0,0 0,-1 0,1-1,0 1,1 0,0 2,0-1,0 0,0 0,0-1,1 1,-1-1,1 0,0 0,0 0,0 0,0 0,1 0,-1-1,1 0,-1 0,1 0,0 0,0 0,0-1,0 1,0-1,0 0,0 0,5 0,-2-1,0 1,0-1,0-1,-1 1,1-1,0 0,0-1,-1 1,1-1,-1 0,1-1,-1 0,9-5,-13 6,0 1,0-1,0 1,1-1,-1 1,0 0,1 0,-1 0,1 0,-1 0,1 1,0-1,-1 1,1 0,-1-1,6 2,-5 0,0 0,0 1,0 0,0 0,-1 0,1 0,-1 0,1 0,-1 1,0-1,1 1,-1 0,3 5,67 106,94 199,-61-105,-84-170,-5-10,0 0,-3 1,0 0,16 58,-28-85,-1 1,0-1,1 0,-1 0,0 0,0 1,0-1,0 0,-1 0,1 0,-1 1,1-1,-1 0,0 0,1 0,-1 0,0 0,-1 0,1 0,0 0,0-1,-3 3,1-1,0-1,-1 0,1 0,0 0,-1 0,0-1,1 0,-1 1,0-1,0 0,-7 0,-3 0,0 0,-1-1,1-1,-1-1,-27-6,26 4,1-1,0 0,0-2,0 1,1-2,0 0,1-1,0 0,0-1,1 0,0-1,0-1,2 0,-1 0,-11-19,10 10,1 1,1-2,1 1,0-1,2-1,1 1,1-1,0 0,-1-45,6 2,2 0,4 1,15-67,-2 7,-15 86,-1 8</inkml:trace>
</inkml:ink>
</file>

<file path=ppt/ink/ink2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59:27.755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0 1,'1'9,"0"0,1-1,0 1,0 0,1-1,0 1,0-1,7 12,5 12,47 97,5-2,86 118,-141-225,44 65,3-2,131 141,-158-191,3-2,0-1,2-1,1-3,1-1,1-2,1-1,75 27,-51-30,0-3,0-3,71 6,201-6,31-39,-137 4,-41 7,210-45,-361 50,-2-1,1-1,-2-2,38-21,132-84,-168 95,-35 22,2-1,1 0,-1 0,0-1,-1 0,8-7,-11 10,-1 1,1-1,-1 1,0-1,1 1,-1-1,0 0,0 1,1-1,-1 1,0-1,0 0,0 1,0-1,0 0,0 1,0-1,0 0,0 1,0-1,0 0,0 1,-1-2,0 1,1 0,-1 0,0 0,0-1,-1 1,1 0,0 1,0-1,0 0,-1 0,1 0,0 1,-1-1,-2 0,-50-21,26 9,-2 2,-41-11,60 16,23 0,25-1,428-2,-417 10,69 4,0 5,130 28,-242-38,1 1,-1 0,0 1,0-1,0 1,0 0,0 0,-1 1,1 0,-1-1,1 1,5 6,-9-7,1 1,-1 0,1-1,-1 1,0 0,0 0,0 0,0 0,-1 0,1 0,-1 0,0 0,0 0,0 0,0 0,0 0,-1 0,1 0,-1 0,0 0,0 0,-2 4,-59 154,54-133</inkml:trace>
</inkml:ink>
</file>

<file path=ppt/ink/ink2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59:28.716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1 596,'8'1,"0"0,0 1,1 0,-1 0,0 1,-1 0,1 0,0 1,-1 0,14 10,-13-8,1-1,-1 0,1-1,1 0,16 6,-22-10,1 1,-1-1,0 1,1-1,-1-1,0 1,1-1,-1 1,0-1,0 0,1-1,-1 1,0-1,0 0,0 0,-1 0,7-5,6-5,-1-1,0 0,-1-1,0-1,-1 0,-1-1,0-1,-2 0,1 0,-2-1,-1 0,0 0,-1-1,-1 0,5-28,-1-9,-2-1,-3-1,-3 1,-5-62,3 119,0 0,0-1,0 1,0-1,0 1,-1 0,1-1,0 1,0-1,0 1,0 0,0-1,0 1,0-1,0 1,1 0,-1-1,0 1,0-1,0 1,0 0,0-1,1 1,-1-1,0 1,0 0,1 0,-1-1,0 1,1 0,-1-1,0 1,1 0,-1 0,0-1,1 1,-1 0,0 0,1 0,-1 0,1 0,-1-1,0 1,1 0,-1 0,1 0,23 16,30 44,-46-49,300 332,-252-285,-35-39</inkml:trace>
</inkml:ink>
</file>

<file path=ppt/ink/ink2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59:29.415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0 133,'21'0,"-1"0,1 1,0 2,-1 0,0 1,0 1,0 0,0 2,-1 0,31 17,-29-12,-1 2,-1 0,0 1,0 0,-2 2,17 19,-24-15,-10-21,0 1,0-1,0 0,1 1,-1-1,0 0,0 1,0-1,0 1,0-1,0 0,0 1,0-1,0 0,0 1,0-1,0 1,0-1,0 0,-1 1,1-1,0 0,0 1,0-1,0 0,-1 1,1-1,0 0,0 0,-1 1,1-1,0 0,0 0,-1 1,1-1,0 0,-1 0,1 0,0 1,-1-1,1 0,0 0,-1 0,1 0,-1 0,1 0,0 0,-1 0,1 0,0 0,-1 0,1 0,-1 0,1 0,-2-1,1 0,0 0,-1 0,1 0,0 0,0 0,0 0,0 0,0 0,0-1,0 1,0 0,0-1,1 1,-1-1,1 1,-1-1,1 1,-1-1,1 1,0-1,-1-3,-3-41,4 40,-3-60,7-75,-4 138,0 1,1 0,-1-1,1 1,0 0,-1-1,1 1,0 0,0 0,1 0,-1 0,0 0,1 0,-1 0,1 0,-1 0,1 1,0-1,0 1,3-3,-1 2,0 0,1 1,-1-1,1 1,-1 0,1 0,0 0,-1 0,1 1,5 0,3 1,1 0,0 1,0 0,-1 2,0-1,19 9,18 13,-1 2,-2 2,-1 2,-2 2,44 41,-59-46</inkml:trace>
</inkml:ink>
</file>

<file path=ppt/ink/ink2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59:30.378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123 995,'1'-1,"-1"0,0 0,0-1,0 1,0 0,0 0,0 0,0 0,0 0,0 0,0-1,-1 1,1 0,0 0,-1 0,1 0,-1 0,1 0,-1 0,0 0,1 1,-1-1,0 0,0 0,1 0,-1 1,0-1,0 0,0 1,0-1,0 1,0-1,0 1,0-1,0 1,0 0,0-1,0 1,-1 0,1 0,0 0,0 0,0 0,0 0,0 0,0 0,-1 1,1-1,0 0,0 1,0-1,0 1,0-1,-1 1,-3 2,-1 0,1-1,0 2,0-1,0 1,0-1,1 1,-1 1,-3 4,4-4,1 0,0 0,0 0,0 1,0-1,1 1,0-1,0 1,1 0,-1 0,1 0,1 0,-1 0,1 0,0 0,0 0,2 10,-1-13,0 0,1 0,-1 1,1-1,-1 0,1 0,0 0,0-1,0 1,1 0,-1-1,1 1,-1-1,1 0,0 0,0 0,0 0,0-1,0 1,0-1,0 0,1 1,-1-1,0-1,1 1,-1-1,1 1,-1-1,1 0,-1 0,6-1,-4 1,-1-1,1 0,0 0,-1 0,1-1,-1 1,1-1,-1 0,0-1,1 1,-1-1,-1 1,1-1,0 0,-1-1,1 1,-1-1,0 1,0-1,0 0,-1 0,0 0,1 0,1-8,6-12,-2 0,-1 0,6-39,-6 30,9-50,-3-1,3-159,-16 185,-4 0,-1 0,-3 1,-3-1,-20-61,29 111,-21-53,22 57,-1 0,0 0,0 0,0 1,-1-1,1 1,-1-1,0 1,0 0,0 0,-6-4,9 7,-1 0,1 0,0 0,-1 0,1 0,-1 0,1 0,0 0,-1 0,1 0,-1 0,1 0,0 0,-1 0,1 0,0 1,-1-1,1 0,-1 0,1 0,0 1,0-1,-1 0,1 0,0 1,-1-1,1 0,0 1,0-1,0 0,-1 1,1-1,0 0,0 1,0-1,0 1,0-1,0 0,0 1,-1-1,1 0,0 1,0-1,1 1,-1-1,-3 23,3-21,-1 35,2 0,1 0,2 0,2 0,1-1,2 0,1 0,28 64,-35-94,22 55,2-2,3-1,51 74,-77-126,0-1,1 0,0 0,0 0,0-1,9 6,6 0</inkml:trace>
</inkml:ink>
</file>

<file path=ppt/ink/ink2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59:31.804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531 1242,'5'-1,"0"-1,0 1,0 0,0-1,0 0,0 0,-1-1,1 0,-1 1,1-1,6-6,41-41,-40 27,-12 23,0-1,0 0,0 1,0-1,0 1,0-1,0 1,0-1,0 1,0-1,0 1,-1-1,1 1,0-1,0 1,-1-1,1 1,0-1,-1 1,1-1,0 1,-1 0,1-1,-1 1,0-1,-1 0,0 0,-1 1,1-1,0 1,-1 0,1 0,0-1,-1 1,1 1,0-1,0 0,-1 0,1 1,0 0,0-1,-1 1,-2 2,-37 19,1 3,1 1,1 1,1 3,-42 43,27-23,-83 102,116-126,1 0,1 2,2 0,1 1,1 0,-16 47,29-70,-1-1,1 0,0 1,0-1,0 1,1-1,0 1,0-1,0 1,1-1,-1 1,1-1,1 1,-1-1,1 0,0 0,0 1,1-1,5 8,-2-6,0-1,0 0,1 0,-1 0,1-1,1 0,-1-1,1 0,-1 0,1 0,1-1,7 2,0 2,1-2,-1-1,1 0,-1-1,1 0,0-1,0-2,0 1,0-2,1 0,-2-1,1-1,0-1,0 0,-1-1,0 0,0-2,22-12,3-3,-2-2,-1-1,61-54,-76 58,-2-2,0-1,-1 0,-2-1,0-2,21-42,14-47,73-237,-7-138,-75 231,-39 210,-1 0,-3 0,-6-62,4 103,-1 1,0-1,0 1,-1-1,0 1,-6-11,8 17,0 1,1 0,-1 0,0 0,0 0,0 0,0 0,0 0,0 0,0 0,0 0,0 0,0 0,0 1,0-1,-1 1,1-1,0 1,-2-1,1 1,1 0,-1 1,1-1,0 1,-1-1,1 1,0-1,-1 1,1 0,0 0,0-1,-1 1,1 0,0 0,0 0,0 1,0-1,0 0,1 0,-1 0,0 1,-1 1,-3 7,0 1,1 0,0 0,0 0,1 0,0 0,1 1,-1 18,3 97,1-115,0 15,2 1,1-1,1 0,1 0,2 0,0-1,2 0,1-1,18 31,-11-27,1-1,2 0,1-1,1-2,2 0,53 42,10-2,88 74,-117-92,-41-34,0 1,30 31,-44-40,0 0,0 0,0 1,0-1,-1 1,0 0,0 0,-1 0,0 1,0-1,0 1,-1-1,0 1,1 7,-3 14,-1-1,-2 1,0-1,-14 44,10-42,2-1,0 1,-2 51,8-78,0 0,0 1,0-1,1 0,-1 1,1-1,0 0,0 0,0 1,0-1,0 0,0 0,0 0,1 0,-1 0,1-1,0 1,-1 0,1-1,0 1,0-1,0 1,0-1,0 0,0 0,0 0,0 0,1 0,-1-1,0 1,1-1,-1 1,4-1,10 2,2-1,-1 0,31-4,-16 1,39 0,22 2,0-4,0-4,131-29,-106 3,-12 0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11:52.133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</inkml:trace>
</inkml:ink>
</file>

<file path=ppt/ink/ink2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59:32.618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1 412,'13'1,"0"0,-1 1,1 0,0 1,-1 1,1 0,-1 1,19 10,10 8,38 28,-49-31,80 53,425 303,-533-375,-1 0,0 1,1-1,-1 0,1 0,-1 0,1 0,-1 0,1 0,0 0,-1-1,1 1,0-1,0 1,-1-1,1 0,0 1,0-1,0 0,0 0,-1 0,1-1,0 1,0 0,0-1,-1 1,5-2,-4 0,0-1,0 1,0-1,0 0,0 1,0-1,-1 0,1 0,-1 0,0 0,0 0,0 0,0 0,0-1,0-3,4-43,-1 1,-5-93,-1 54,-13-233,2 48,12 244</inkml:trace>
</inkml:ink>
</file>

<file path=ppt/ink/ink2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59:33.256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703 33,'-51'0,"0"2,0 2,0 2,0 3,-92 28,123-30,1 0,1 2,-1 0,1 1,1 1,0 0,0 1,1 1,1 1,0 0,1 1,0 1,2 0,0 0,0 1,2 1,-13 28,20-39,0-1,1 0,0 1,0-1,1 1,0 0,0-1,0 1,1 0,0 0,0-1,1 1,0 0,0 0,1-1,4 13,-2-11,0-1,0 0,1 0,0-1,0 1,1-1,0 0,0-1,0 1,1-1,0 0,0-1,12 6,23 10,2-2,0-2,1-1,1-3,0-2,50 5,28-3,132-5,-218-5,-28-1,1 0,0-1,0 0,-1 0,1-1,0 0,-1-1,1-1,-1 1,12-6,-20 6,1 0,-1 0,1 0,-1-1,0 1,0-1,-1 0,1 0,0 1,-1-1,0 0,1 0,-1 0,-1 0,1-1,0 1,-1 0,1-6,-2-65,-1 48,0-14,-1 1,-3-1,-1 1,-20-65,20 84,-1-1,-1 1,-1 0,0 1,-2 0,0 1,-1 0,-1 1,0 1,-20-17,29 29,0 0,0 0,-1 0,1 1,-1 0,0 1,0-1,0 1,0 0,-1 0,1 1,0 0,-1 0,-9 0,-5 2</inkml:trace>
</inkml:ink>
</file>

<file path=ppt/ink/ink2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59:33.797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 0,'1'11,"1"0,0 0,1-1,0 1,1-1,0 0,7 13,47 80,-58-103,369 512,-147-222,-215-280,0-1,1 0,15 14,-7-11</inkml:trace>
</inkml:ink>
</file>

<file path=ppt/ink/ink2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59:34.265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0 4,'0'0,"0"-1,0 1,0 0,0 0,0 0,0 0,0 0,0 0,0-1,0 1,0 0,0 0,1 0,-1 0,0 0,0 0,0 0,0 0,0-1,0 1,0 0,0 0,0 0,0 0,0 0,0 0,0 0,1 0,-1 0,0 0,0 0,0-1,0 1,0 0,0 0,0 0,0 0,1 0,-1 0,0 0,0 0,0 0,0 0,0 0,0 0,1 0,-1 0,0 0,0 0,0 0,0 0,0 1,0-1,0 0,0 0,1 0,-1 0,0 0,0 0,0 0,0 0,0 0,0 0,0 1,11 9,8 14,83 144,-27-42,110 140,-144-219,1-2,3-2,1-2,62 43,-85-68</inkml:trace>
</inkml:ink>
</file>

<file path=ppt/ink/ink2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59:34.730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1 228,'0'-5,"8"0,8-5,0-4,7 0,7-2,8-3,6-1,3-3,-1-1,-5 3,0 1,1 0,-6 3</inkml:trace>
</inkml:ink>
</file>

<file path=ppt/ink/ink2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59:35.868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27 58,'-1'0,"-1"1,1-1,0 1,0-1,0 1,0 0,0-1,0 1,0 0,0 0,1 0,-1-1,0 1,0 0,1 0,-1 0,0 0,1 1,-1-1,1 0,0 0,-1 0,1 0,0 0,0 1,-1-1,1 2,-4 38,3-36,0 15,1 1,0-1,1 0,2 0,0 0,1 0,1 0,0 0,10 20,-12-36,0 1,1 0,0-1,0 0,0 0,0 0,1 0,0-1,-1 1,1-1,0 0,1-1,-1 1,0-1,1 0,-1-1,1 1,0-1,-1 0,10 0,9 1,0-1,0-2,37-4,-59 5,1 0,-1-1,0 1,1-1,-1 0,0 0,1 1,-1-2,0 1,0 0,0 0,0-1,0 1,0-1,0 1,0-1,0 0,-1 0,1 0,1-2,-1 0,-1-1,1 1,0 0,-1-1,0 1,0 0,-1-1,1 0,-1 1,0-7,-1-6,-1 0,-1-1,-1 1,-9-27,5 20,-1 1,-1 1,-16-26,20 39,0 0,0 0,-1 1,0 0,0 1,-1-1,0 1,0 1,-1-1,-9-4,1 1,25 14,30 19,49 52,77 89,10 9,-156-158</inkml:trace>
</inkml:ink>
</file>

<file path=ppt/ink/ink2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59:37.042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284 51,'-1'-2,"1"0,-1 0,1 0,-1 0,0 0,0 1,1-1,-1 0,-1 0,1 0,0 1,0-1,-1 1,1-1,0 1,-1-1,0 1,1 0,-1 0,0 0,0 0,1 0,-1 0,0 0,0 1,-4-2,-53-9,52 11,0 0,0 0,0 1,0 0,1 0,-1 1,0 0,1 0,-1 0,1 1,0 0,0 0,0 0,0 1,0 0,1 0,-1 1,1-1,1 1,-1 0,1 1,-1-1,1 1,1 0,-1 0,-4 11,3-5,0 0,1 1,0 0,1 0,0 0,1 0,1 0,0 0,1 1,0-1,1 0,0 0,5 17,-2-19,0-1,1 0,0 0,0-1,1 0,0 0,1 0,0 0,1-1,-1 0,2-1,-1 0,1 0,11 6,10 6,1-1,1-2,35 13,-38-18,50 12,-68-21,0 1,1-2,-1 0,0 0,0-1,0 0,22-4,-30 3,0-1,0 1,-1-1,1 1,-1-1,1 0,-1 0,0 0,0 0,0 0,0 0,0-1,0 1,-1-1,1 1,-1-1,0 0,0 1,0-1,0 0,0 0,0 0,-1 0,1 0,-1 0,0-5,418 561,-416-551,6 9,0-1,-1 1,0 1,9 22,-15-32,0 1,0 0,0 0,-1 0,1 0,-1 0,1 0,-1 0,0 0,-1 0,1 0,0 0,-1 0,0 0,1 0,-1 0,0 0,-1-1,1 1,0 0,-1-1,0 1,1-1,-1 1,0-1,0 0,-3 3,-31 26,-2-1,-2-1,-63 34,100-61,0 0,0 0,0-1,0 1,0-1,-1 0,1 0,0 0,-1 0,1 0,-1-1,1 0,0 0,-1 0,1 0,-1 0,1-1,-1 1,1-1,0 0,-6-2,5 0,1 0,0 0,-1 0,1-1,0 0,1 1,-1-1,1 0,-1 0,1 0,0 0,1-1,-1 1,1-1,0 1,-1-5,-10-46,2 1,2-1,-1-83,9 108,1 1,2-1,1 1,1 0,1 0,2 1,1 0,17-37,-17 47,1 1,1 1,1 0,1 0,0 1,28-25,3 4,54-33,-79 56</inkml:trace>
</inkml:ink>
</file>

<file path=ppt/ink/ink2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59:38.287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112 559,'-1'-22,"2"1,0-1,2 0,0 1,1 0,2 0,0 0,1 0,1 1,1 0,0 1,20-29,7-3,29-46,-64 95,1 0,-1 0,0 0,0 0,-1 0,1-1,0 1,-1 0,1 0,-1-1,1 1,-1 0,0-1,0 1,0 0,-1-1,1 1,0 0,-1-1,0 1,1 0,-2-3,0 2,0 1,-1-1,1 0,0 1,-1-1,1 1,-1 0,0 0,0 0,0 0,0 1,0-1,-5-1,-7-2,-1 1,0 0,0 1,0 1,-18-1,12 2,10-1,0 1,0 1,0 0,0 1,0 0,0 0,-12 5,22-6,1 1,0-1,0 1,0-1,0 1,0 0,0 0,1-1,-1 1,0 0,0 0,1 0,-1 0,0 0,1 0,-1 0,1 0,-1 0,1 1,-1-1,1 0,0 0,0 0,0 0,-1 1,1-1,0 0,1 0,-1 0,0 1,0-1,0 0,1 0,-1 0,0 0,1 0,-1 0,2 2,25 43,-25-43,38 54,155 208,-159-223,1-1,2-2,83 65,-116-100,-1 0,0-1,1 0,0 1,0-2,0 1,0-1,0 0,0 0,1-1,-1 1,1-2,8 1,-10-1,0-1,1 0,-1 0,0-1,0 1,0-1,0-1,0 1,0-1,-1 1,1-1,-1 0,0-1,0 1,0-1,5-6,122-156,-76 90,-42 59</inkml:trace>
</inkml:ink>
</file>

<file path=ppt/ink/ink2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56:12.136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0,'2'36,"2"-1,10 45,0 2,59 387,-36-241,-36-221,0 4,1 0,1 0,0 0,4 11,-7-21,1 0,-1 0,0 1,1-1,-1 0,1 0,0 0,-1 0,1 0,0 0,0 0,-1 0,1-1,0 1,0 0,0 0,0-1,0 1,0 0,0-1,0 1,0-1,0 0,1 1,-1-1,0 0,0 1,0-1,0 0,1 0,-1 0,0 0,0 0,0-1,1 1,-1 0,0 0,0-1,0 1,0-1,0 1,0-1,0 1,0-1,0 0,0 1,2-2,114-79,61-45,-142 91,-19 18</inkml:trace>
</inkml:ink>
</file>

<file path=ppt/ink/ink2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56:12.913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22 0,'-21'103,"22"-64,3 0,13 61,2 10,-1 24,69 246,-15-159,-67-209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11:53.41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1188,'1'-4,"1"0,-1 0,1 0,-1 1,1-1,1 1,-1 0,0-1,1 1,0 0,-1 0,1 1,0-1,0 1,1-1,-1 1,4-2,7-7,546-372,-463 322,-27 19,-32 21,-2-2,0-1,-2-1,48-47,-80 71,1-1,-1 0,0 0,0-1,0 1,-1 0,1-1,-1 1,1-1,-1 1,0-1,0 0,0 1,0-1,0 0,0 0,-1 0,0 1,1-1,-1 0,0 0,0 0,-1 0,1 0,-1 0,1 0,-1 1,0-1,0 0,0 0,0 1,-1-1,1 1,-1-1,0 1,1 0,-1 0,0-1,0 1,-1 0,-2-2,-6-3,0-1,0 2,0 0,-1 0,0 1,-1 0,-23-5,3 2,-1 2,0 2,1 1,-1 1,0 2,0 1,0 2,0 2,-55 13,67-11,1 0,0 1,0 1,1 1,1 1,-1 1,2 0,0 2,0 0,1 1,1 0,1 1,0 1,1 1,-19 31,19-24,1 0,1 0,1 1,2 1,0 0,2 0,1 0,-4 50,9-62,1 0,0 0,1 0,1-1,0 1,1 0,0 0,2-1,-1 0,2 0,0 0,0-1,2 0,-1 0,2 0,-1-1,2 0,10 10,-3-8,0 0,1-1,0-1,1-1,0 0,1-1,0-2,0 0,42 10,5-4,132 10,-59-15,248-17,-296-1,-1-4,-1-4,158-52,-221 60,-1-2,0 0,0-2,26-18,-44 26,-1 0,1-1,-1 0,-1 0,1-1,-1 0,0 0,-1 0,0-1,0 0,-1 0,0 0,0 0,0-1,-1 1,3-18,-3-1,-1-2,-2 1,0 0,-2 0,-2 0,-11-51,-61-159,70 222,-75-189,64 167,-2 2,-1 0,-32-44,48 75,0 0,0 0,-1 0,0 0,1 1,-1 0,-10-7,97 70,-34-31,40 21,-1 5,-4 3,88 77,-147-111,-1 1,-1 1,-1 1,-1 1,27 48,-37-55,-1 1,-1 0,0 0,-2 0,-1 1,0 0,-1 0,-2 0,1 33,-6-13,-1 1,-2-2,-1 1,-3-1,-1 0,-22 52,-121 221,134-278,-2-1,-1-2,-1 0,-49 51,55-68</inkml:trace>
</inkml:ink>
</file>

<file path=ppt/ink/ink2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56:13.468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1,'22'1,"0"2,0 0,0 2,0 0,0 1,-1 1,0 1,-1 1,0 1,23 16,-7-4,-2 3,0 1,-2 1,45 50,-47-42,-1 3,-3 0,-1 2,-1 0,19 51,76 225,-76-189,-18-58,111 359,-116-315,-14-90</inkml:trace>
</inkml:ink>
</file>

<file path=ppt/ink/ink2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56:20.777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555 597,'2'-100,"-4"-103,1 180,-2-1,-1 1,-1-1,-1 2,-1-1,-13-29,16 43,-1 1,0 0,0 0,-1 0,0 1,0 0,-1 0,0 0,0 1,-13-10,17 15,1-1,-1 1,0-1,1 1,-1 0,0 0,0 1,0-1,0 0,0 1,0 0,1-1,-1 1,0 0,0 1,0-1,0 1,0-1,0 1,0 0,0 0,1 0,-1 0,0 0,1 1,-1-1,1 1,-1 0,1 0,0 0,0 0,0 0,0 0,0 0,0 1,1-1,-3 4,-4 9,0 1,1-1,0 1,2 1,-1-1,2 1,1 0,-4 28,5-12,1 0,1-1,7 57,-5-78,1 1,0-1,1 0,0 1,0-2,1 1,1-1,0 1,0-2,1 1,0-1,12 12,7 4,1-2,51 34,-43-33,47 43,-78-63,-1 0,1 0,-1 1,-1 0,1-1,0 1,-1 0,0 0,0 0,-1 0,1 1,-1-1,0 0,-1 1,1-1,-1 1,0-1,-1 0,1 1,-1-1,0 1,0-1,-1 0,1 0,-5 10,-6 10,0 1,-1-2,-28 39,34-53,-75 98,-163 167,244-274,-8 8,0 2,0-1,-1 0,-1 0,0-1,0-1,0 0,-1 0,-20 9,31-17,-1 1,1-1,-1 0,0 0,1 0,-1 0,1 0,-1 0,0 0,1-1,-1 1,1 0,-1-1,1 1,-1-1,1 0,-1 0,1 1,0-1,-1 0,1 0,0 0,0 0,0 0,0-1,0 1,0 0,0 0,0-1,0 1,0-1,1 1,-1-1,1 1,-1-1,1 1,-1-3,-3-11,0 1,1-1,-2-17,3 16,-9-71,1-88,8 110</inkml:trace>
</inkml:ink>
</file>

<file path=ppt/ink/ink2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56:21.735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0 324,'3'-32,"6"54,4 15,16 28,51 83,-64-121,2-2,1 0,1-1,1-1,40 35,-59-56,1 0,-1 0,1 0,-1 0,1-1,0 1,-1-1,1 0,0 0,0 0,0 0,0 0,0-1,0 1,5-1,-6-1,0 1,-1-1,1 1,0-1,-1 0,1 0,0 0,-1 0,1 0,-1 0,1 0,-1-1,0 1,0 0,1-1,-1 1,0-1,0 1,0-1,-1 0,1 1,0-1,-1 0,1 0,-1 1,1-1,-1-2,6-32,-1 1,-2-1,-2 0,-4-59,0 12,-19-267,17 294,7 69,1 0,1 0,0 0,0 0,2-1,6 13,55 93,-13-25,25 59,-70-134</inkml:trace>
</inkml:ink>
</file>

<file path=ppt/ink/ink2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56:22.350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130 96,'0'-7,"0"0,0 1,-1-1,0 1,-1-1,1 1,-1-1,-1 1,1 0,-5-8,6 12,0 1,0 0,0 0,0 0,0 0,0 0,0 0,0 0,0 0,0 0,0 1,-1-1,1 0,0 1,-1-1,1 1,-1-1,1 1,0 0,-3-1,1 2,1-1,-1 1,0-1,1 1,-1 0,1 0,-1 0,1 1,0-1,-1 0,1 1,0-1,0 1,0 0,-3 3,1-2,1 1,-1 0,0 0,1 1,0-1,0 1,0 0,1 0,-1 0,1 0,0 0,1 0,-1 0,1 1,0-1,0 1,1-1,0 0,0 1,0-1,0 1,1-1,0 1,0-1,1 0,-1 1,6 8,-1 0,2 0,0-1,0-1,2 1,-1-2,1 1,1-1,22 18,60 40,-53-41,-1 2,66 66,-101-92,0 1,0-1,0 1,-1 0,0 0,0 0,0 1,0-1,-1 1,0 0,0-1,-1 1,1 0,-1 0,0 0,-1 0,0 0,0 0,0 0,-2 9,-4 0</inkml:trace>
</inkml:ink>
</file>

<file path=ppt/ink/ink2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56:22.936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16 0,'-1'0,"1"0,-1 1,0-1,0 0,1 0,-1 1,0-1,0 0,1 1,-1-1,0 1,1-1,-1 1,1-1,-1 1,0 0,1-1,-1 1,1 0,0-1,-1 1,1 0,0-1,-1 1,1 0,0 0,0-1,-1 1,1 0,0 0,0 0,0-1,0 1,0 1,2 35,-1-30,15 128,5-2,6 0,51 149,-73-268,3 11,0-1,2-1,16 29,-23-47,0 0,0 1,1-2,0 1,0 0,0-1,0 0,1 0,-1 0,1 0,0-1,0 0,1 0,-1 0,1-1,-1 0,1 0,0 0,8 1,59 1,124-8,-148 1,90-12,-107 10</inkml:trace>
</inkml:ink>
</file>

<file path=ppt/ink/ink2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56:23.414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1 182,'0'-4,"8"-2,3-4,5 0,2-3,0-3,0 1,1-2,3-1,0-3,2 3,1 0,-4 2</inkml:trace>
</inkml:ink>
</file>

<file path=ppt/ink/ink2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56:24.317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207 0,'-4'1,"0"0,0 0,0 1,0-1,0 1,1 0,-1 0,0 0,1 0,-1 1,1 0,0-1,0 1,0 0,0 0,1 1,-1-1,-2 5,-41 71,42-71,-13 27,1 0,2 2,-11 42,20-59,1 0,1 1,0-1,2 1,0-1,1 1,5 34,-5-52,1-1,-1 1,1 0,-1-1,1 1,0-1,0 1,0-1,0 1,1-1,-1 0,1 1,-1-1,1 0,0 0,0 0,0 0,0-1,0 1,0 0,0-1,1 0,4 3,-5-4,0 0,0 0,0 0,0-1,0 1,0 0,0-1,0 1,0-1,0 0,0 0,0 0,0 0,-1 0,1 0,0 0,-1-1,1 1,-1 0,1-1,-1 0,0 1,0-1,1 0,-1 1,0-1,-1 0,1 0,0 0,0 0,0-3,8-28,0 0,-3-1,-1 0,-1 0,-1-45,-3 75,3-182,-4 185,1-1,0 0,0 1,1-1,-1 0,0 1,0-1,1 0,-1 1,1-1,-1 1,1-1,0 0,0 1,0 0,0-1,0 1,0 0,0-1,0 1,0 0,0 0,3-2,-2 3,0 0,0-1,-1 1,1 0,0 0,0 0,0 1,0-1,-1 0,1 1,0-1,0 1,-1-1,1 1,0 0,-1 0,4 2,9 7,0 0,-1 1,19 21,-24-24,46 45,76 98,-81-80,-41-53</inkml:trace>
</inkml:ink>
</file>

<file path=ppt/ink/ink2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56:24.818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0,'4'0,"6"0,5 0,1 4,1 2,-2 4,5 0,0 3,-5 3,0-1,-2 2,0-3,-2-4</inkml:trace>
</inkml:ink>
</file>

<file path=ppt/ink/ink2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56:25.177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10,'0'-4,"0"-2</inkml:trace>
</inkml:ink>
</file>

<file path=ppt/ink/ink2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56:25.915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0 162,'18'14,"0"-1,1 0,0-2,1 0,0-1,1-2,26 9,3 2,-34-12,0-1,1 0,-1 1,0 1,-1 0,0 2,0-1,-1 2,21 19,-28-21,-4-6,-4-5,-6-22,6 3,0-1,1 1,2-1,0 1,1 0,1 0,1 0,1 1,1-1,0 1,2 1,20-36,-27 51,1 0,-1 0,1 0,0 0,1 1,-1-1,1 1,-1 0,1 0,0 0,0 0,0 1,0-1,1 1,-1 0,8-2,-4 3,0-1,0 1,1 0,-1 1,0 0,0 0,1 1,-1 0,8 2,10 5,-1 0,0 1,0 2,-1 0,23 16,55 30,81 51,-164-93,-6-3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06:36.562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502 577,'-5'1,"0"0,0 0,-1 0,1 0,0 1,0 0,1 0,-1 0,0 0,1 1,-1 0,1 0,0 0,0 1,0-1,0 1,1 0,-1 0,1 0,0 0,0 1,-4 8,-1 4,0 0,1 1,1-1,1 1,-4 22,8-37,0 0,1 0,-1 1,1-1,-1 1,1-1,0 0,1 1,-1-1,1 0,-1 1,1-1,0 0,0 1,0-1,1 0,-1 0,1 0,0 0,-1 0,1-1,1 1,3 4,-1-4,1 1,-1-1,1-1,0 1,0-1,0 0,0 0,0-1,0 1,0-1,1-1,7 1,21-1,0-2,0-1,-1-2,0-1,0-2,52-18,189-91,-269 115,-1 0,-1 0,1 0,0-1,0 0,-1 0,0 0,1 0,-1-1,0 0,-1 0,1 0,-1 0,0 0,0-1,0 1,0-1,-1 0,0 0,0 0,0 0,-1 0,1 0,-1 0,0-1,-1 1,1 0,-1-1,0 1,-1 0,1-1,-4-9,-1-15,-1 1,-2 1,-1-1,-19-39,-61-103,68 135,-31-41,45 66,-2 1,0 0,0 0,0 1,-1 1,-1-1,1 2,-15-9,20 14,-1 1,1-1,0 1,0 0,-1 1,1-1,0 1,-1 0,1 0,-1 1,1 0,0 0,0 0,-1 0,1 1,0 0,-9 5,-10 5,1 1,-28 21,39-26,-92 57,-218 97,252-130,-15 2,150-11,-41-14,0 1,0 1,-1 2,0 0,-1 1,-1 1,0 1,-2 1,1 1,-2 0,0 2,-2 0,28 42,-34-42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11:55.062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0 606,'1'-4,"0"0,0 0,0 0,0 0,0 0,1 0,0 1,0-1,0 1,0-1,1 1,-1 0,1 0,0 0,3-3,55-44,-49 41,75-52,2 5,3 3,2 4,2 4,2 5,2 4,1 4,203-36,-143 46,1 7,1 7,0 6,0 8,186 31,623 132,-4 31,-803-166,-25-4,307 69,-14 34,-405-122,-1 1,-1 1,0 1,0 2,34 27,-45-30,-1 1,-1 0,0 0,0 2,-2-1,0 2,-1-1,0 1,9 26,0 10,-2 0,-3 1,10 67,8 173,-27-234,8 96,50 462,-37-441,69 248,-75-356,47 107,-59-157,1-1,1-1,0 0,2 0,0-1,0 0,2-1,0-1,0 0,25 18,-31-27,0-1,0 0,0 0,0 0,1-1,-1 0,1-1,0 0,0 0,-1-1,1 0,0-1,0 0,0 0,0-1,0 0,0-1,0 0,14-5,-12 3,0-1,-1 0,0-1,-1 0,1 0,-1-1,0-1,-1 1,1-2,-2 1,1-1,-1 0,-1 0,1-1,5-12,4-14,-2-1,-1-1,-2 1,-1-2,5-52,9-203,-22 267,8-532,-55 2,43 548,-2-22,-13-45,11 66,3 23,3 28,175 979,-96-702,168 432,-241-736,-3-7,0 0,-1 0,0 1,0-1,0 0,0 9,-2-14,0 0,0-1,-1 1,1 0,0 0,-1-1,1 1,-1 0,0-1,1 1,-1-1,0 1,0-1,0 1,0-1,0 1,-1-1,1 0,0 0,-1 0,1 0,0 0,-1 0,1 0,-1 0,0 0,1-1,-1 1,0-1,-2 1,-37 8,0-3,-1-1,1-2,-66-4,57 1,-457-36,4-38,461 67,-627-106,667 113,0 0,0 0,0 0,0-1,0 1,0-1,-1 1,1-1,0 0,0 0,1 1,-1-1,0-1,0 1,0 0,1 0,-1-1,0 1,-2-4,4 3,1 0,-1 0,0 0,0 0,1 0,-1 0,1 0,0 1,0-1,-1 0,1 0,0 0,1 1,-1-1,0 0,0 1,1-1,-1 1,1-1,1 0,200-229,103-105,380-285,-632 581,-38 33</inkml:trace>
</inkml:ink>
</file>

<file path=ppt/ink/ink2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56:26.866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502 816,'0'-2,"-1"1,0 0,1-1,-1 1,0 0,0 0,0 0,0-1,0 1,0 0,0 0,-1 1,1-1,0 0,0 0,-1 1,1-1,0 0,-1 1,1 0,-1-1,1 1,-1 0,1-1,-1 1,1 0,-3 0,-43-2,32 3,-1 1,1 1,-1 1,1 0,0 0,1 2,-1 0,-15 9,-2 3,1 1,-38 31,56-40,0 0,0 1,1 1,1 0,0 1,1 0,0 1,1 0,0 0,-12 30,20-43,1 1,-1-1,0 1,1 0,0-1,-1 1,1-1,0 1,0-1,0 1,0 0,0-1,0 1,0 0,0-1,1 1,-1-1,1 1,-1-1,1 1,0-1,-1 1,1-1,0 0,0 1,0-1,0 0,0 0,0 1,0-1,1 0,-1 0,0 0,1-1,-1 1,0 0,1 0,-1-1,1 1,-1-1,1 1,0-1,-1 0,1 0,-1 1,1-1,0 0,2-1,4 1,0-1,0 1,1-2,-1 1,-1-1,1 0,0-1,10-5,7-5,-2-1,0-1,0-1,-2-1,0-1,-1 0,28-35,-36 37,0 0,-2-1,0 0,0-1,-2 0,0 0,-1-1,-1 0,-1 0,0-1,1-22,-3-1,-3 1,-1-1,-2 1,-2 0,-2 0,-18-63,-6 10,-69-150,100 244,0 0,0 0,-1-1,1 1,-1 0,1 0,-1 0,1 0,-1 0,1 0,-1 0,0 0,0 0,0 0,1 0,-1 1,0-1,0 0,0 1,0-1,0 0,0 1,0-1,-1 1,1 0,0-1,-2 1,3 1,-1 0,0 0,0 0,0 0,1 1,-1-1,0 0,1 0,-1 1,1-1,0 0,-1 1,1-1,0 1,0-1,0 0,0 1,0-1,0 1,0-1,0 0,1 1,0 1,3 24,2-1,0 1,2-1,13 28,53 102,-30-69,317 594,-337-642,-7-8</inkml:trace>
</inkml:ink>
</file>

<file path=ppt/ink/ink2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56:27.467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1,'1'48,"3"0,2-1,2 1,2-1,2 0,2-1,2-1,38 74,-5-23,79 115,80 78,-171-233,-28-37</inkml:trace>
</inkml:ink>
</file>

<file path=ppt/ink/ink2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56:28.052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1 219,'61'-4,"0"-2,0-3,72-20,-24 5,38-4,153-35,-159 15,-122 40</inkml:trace>
</inkml:ink>
</file>

<file path=ppt/ink/ink2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56:29.976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1 153,'0'1,"0"0,1 0,-1 0,1 1,0-1,-1 0,1 0,0 0,-1-1,1 1,0 0,0 0,0 0,0 0,0-1,0 1,0 0,0-1,0 1,0-1,0 1,1-1,-1 0,0 0,0 1,0-1,3 0,38 5,-38-5,28 0,-1-2,55-9,31-2,-86 13,-9 0,-1 0,1-1,0-1,-1-1,0-2,0 0,35-13,9-12,-24 10,1 2,1 2,48-13,-67 25</inkml:trace>
</inkml:ink>
</file>

<file path=ppt/ink/ink2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56:36.136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1 236,'0'-1,"0"0,-1-1,1 1,0 0,0 0,1-1,-1 1,0 0,0 0,1 0,-1-1,0 1,1 0,-1 0,1 0,0 0,-1 0,1 0,0 0,0 0,-1 0,1 0,0 0,0 0,0 0,0 1,0-1,0 0,0 1,1-1,-1 1,0-1,0 1,0 0,0-1,1 1,-1 0,0 0,0 0,1 0,-1 0,0 0,0 0,1 0,-1 1,0-1,0 0,0 1,2 0,5 1,-1 1,0 0,0 1,0-1,-1 1,13 10,30 31,-1 3,63 84,9 10,-119-141,1 1,-1-1,0 1,0-1,0 0,1 0,-1 1,1-1,-1 0,1 0,-1-1,1 1,-1 0,1 0,2 0,-3-2,-1 1,0-1,1 1,-1 0,0-1,1 1,-1-1,0 0,1 1,-1-1,0 1,0-1,0 1,0-1,1 0,-1 1,0-1,0 1,0-1,0 0,0 1,-1-1,1 1,0-1,0 1,0-1,0 0,-1 0,-18-60,17 57,-14-39,-56-170,65 185,0-1,3 0,0 0,1 0,3-47,0 74,1-1,-1 0,1 0,-1 0,1 0,0 0,0 1,0-1,1 0,-1 1,1-1,-1 1,1-1,0 1,0 0,0 0,0 0,0 0,0 0,1 0,-1 1,1-1,-1 1,1-1,-1 1,1 0,0 0,0 0,0 1,0-1,-1 1,1-1,0 1,4 0,11 0,1 1,-1 0,0 1,25 6,-29-5,18 5,-2 1,1 1,-2 2,1 1,-2 1,0 1,0 2,-2 1,0 0,-1 2,-1 2,-1 0,-1 1,28 36,-35-35,-6-4</inkml:trace>
</inkml:ink>
</file>

<file path=ppt/ink/ink2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56:37.017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0,'1'3,"0"0,-1 0,1-1,1 1,-1 0,0-1,1 1,-1-1,1 1,1 1,6 10,315 602,-320-608,0 0,1-1,-1 1,1-1,1 1,0-2,0 1,0 0,0-1,14 9,-15-13,0 1,0-1,1 0,-1 0,1-1,0 1,-1-1,1-1,0 1,0-1,0 0,-1 0,1-1,0 0,0 0,-1 0,9-3,11-4,-4 1</inkml:trace>
</inkml:ink>
</file>

<file path=ppt/ink/ink2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56:38.218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964 0,'-5'0,"-4"0,-15 0,-12 9,-16 6,-13 10,-7 9,-9 8,-13 4,-2 4,2-7,8-7,7-4,11-5,10-6,14-6</inkml:trace>
</inkml:ink>
</file>

<file path=ppt/ink/ink2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56:39.460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0 960,'4'-1,"1"-1,-1 1,-1-1,1 0,0 0,0 0,-1-1,1 1,-1-1,0 0,0 0,0 0,5-7,4-2,230-243,-207 212,-1 0,-3-3,-1 0,31-69,-59 111,0-1,0 0,0 1,-1-1,0 0,0 0,0 0,-1 0,1-8,-2 12,1 0,0 1,0-1,0 1,0-1,0 1,-1-1,1 0,0 1,0-1,-1 1,1-1,0 1,-1-1,1 1,-1-1,1 1,-1 0,1-1,-1 1,1 0,-1-1,1 1,-1 0,1-1,-1 1,1 0,-2 0,0 0,0 0,0 0,0 0,-1 1,1-1,0 1,0 0,0-1,0 1,0 0,0 0,-3 3,-26 18,1 2,1 1,1 1,2 1,0 2,2 0,1 2,2 0,1 2,1 0,-24 60,39-82,-1 1,2-1,-1 1,2-1,-1 1,2 0,0 0,0 12,1-19,1-1,0 0,0 1,0-1,0 0,1 0,-1 0,1 0,0 0,1 0,-1 0,1-1,-1 1,1-1,0 0,0 0,1 0,-1 0,0 0,1-1,0 1,0-1,0 0,0 0,4 1,12 4,0-1,0-1,0-1,1-1,0 0,34-1,-8-3,88-14,-100 8,0-1,0-2,-1-2,0-1,-1-1,-1-2,-1-1,0-2,-1-1,-1-1,-1-2,38-38,-49 42,0-1,-1 0,-2-1,0-1,-1 0,-1 0,-1-2,7-23,-12 27,0 0,-2 0,-1-1,0 1,-2-1,0 1,-1-1,-1 0,-1 1,-8-36,6 45,0-1,0 0,-1 1,-1 0,0 1,0-1,-1 1,0 0,-1 0,0 1,-1 0,0 1,0 0,-1 0,0 1,0 0,-1 1,1 0,-1 1,-1 0,1 1,-1 0,0 0,0 2,-22-4,33 6,-1 0,0 0,1 0,-1 0,0 0,0 0,1 0,-1 0,0 1,1-1,-1 1,1-1,-1 1,0 0,1 0,-1-1,1 1,0 0,-1 0,1 1,-2 1,2-2,0 1,1-1,-1 1,1 0,-1-1,1 1,0-1,0 1,0 0,0-1,0 1,0 0,0-1,0 1,1 0,-1-1,1 1,0 1,3 6,0-1,0 1,1-1,0 0,1 0,11 12,20 14,1-1,3-2,0-1,52 27,59 41,-127-79,-1-3,-1 1,0 1,-2 2,0 0,28 35,-46-51,-1 1,0 0,0-1,0 1,-1 0,0 0,1 0,-2 0,1 0,-1 0,1 1,-2-1,1 0,0 0,-1 0,0 0,0 0,-1 0,-2 7,-5 12,-2-2,-24 41,9-18,18-30,5-10,0 0,0 1,1-1,-1 0,1 1,-2 9,4-14,0 0,0 1,0-1,0 0,1 0,-1 0,0 0,1 0,-1 0,0 1,1-1,-1 0,1 0,0 0,-1 0,1-1,0 1,0 0,-1 0,1 0,0-1,0 1,0 0,0-1,0 1,0 0,0-1,0 0,0 1,0-1,1 0,-1 1,0-1,0 0,0 0,0 0,0 0,1 0,1 0,15 1</inkml:trace>
</inkml:ink>
</file>

<file path=ppt/ink/ink2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56:40.257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1 681,'1'-3,"0"0,1 0,0 0,-1 0,1 0,0 1,0-1,1 0,-1 1,1-1,4-2,6-8,31-46,-3-1,-2-2,-3-2,-3-1,34-95,-60 142,-1 0,-1 0,3-24,-7 38,-1 0,0 1,0-1,0 0,0 0,0 1,-1-1,0 0,1 1,-4-8,3 10,0 0,1 0,-1-1,0 1,0 0,0 0,0 0,-1 0,1 0,0 1,0-1,-1 0,1 0,0 1,-1-1,1 1,0-1,-1 1,1 0,-1-1,1 1,-1 0,1 0,-1 0,1 0,-1 0,-2 1,2-1,1 0,-1 0,0 0,0 0,0 1,0-1,0 1,1-1,-1 1,0 0,0-1,1 1,-1 0,0 0,1 0,-1 1,1-1,0 0,-1 0,1 1,0-1,0 1,0-1,0 1,0 0,0-1,0 1,0 0,1-1,-1 1,1 0,-1 0,1 0,0 0,-1 0,1-1,0 1,1 2,-1 1,1-1,0 0,1 0,-1 0,1 0,-1 0,1 0,1 0,-1-1,0 1,1-1,0 0,-1 1,1-1,1 0,3 3,17 9,0-1,48 20,-44-22,-2 1,40 25,-53-29,0 1,0 0,-1 1,0 1,-1-1,0 2,15 23,-22-29,0 1,0 0,-1 0,0 0,-1 0,0 0,0 1,-1-1,0 1,0-1,-1 1,0-1,0 1,-1-1,-1 1,-2 12,-4 4,-1 1,-17 30,17-38,1 1,0 0,1 1,1 0,-3 22,8-41,1 1,-1 0,1 0,0 0,0 0,0 0,0 0,0 0,0 0,0 0,1 0,-1 0,1 0,-1 0,1-1,0 1,0 0,0 0,0-1,0 1,0-1,0 1,1-1,-1 1,0-1,1 1,-1-1,1 0,0 0,-1 0,4 1,16 5</inkml:trace>
</inkml:ink>
</file>

<file path=ppt/ink/ink2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56:40.926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1 120,'5'3,"0"0,0-1,-1 1,1 1,-1-1,1 1,-1 0,0 0,0 0,4 7,2-1,25 25,2-1,1-2,1-2,2-2,1-1,1-2,2-3,87 33,-126-53,0 0,0-1,0 0,0 0,0 0,1-1,10-1,-15 1,0 0,-1 0,0-1,1 1,-1-1,1 0,-1 1,1-1,-1 0,0 0,0 1,1-1,-1 0,0 0,0-1,0 1,0 0,0 0,0 0,-1-1,1 1,0 0,0-1,-1 1,1-1,-1 1,0-1,1 1,-1-1,0 1,0-1,0 1,0-1,0 1,0-1,-1-2,-5-34,-1 2,-17-53,12 51,3 3,-2 1,-1 1,-2 0,-33-57,193 275,-74-97,-39-47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11:56.536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2457,'2'-11,"0"0,0 0,1 1,1-1,0 0,0 1,1 0,0 0,11-14,4-11,293-487,70-137,-343 575,-3-3,-4 0,-4-2,-3-2,-5 0,10-101,-28 164,-1-1,-1 0,-2 0,-1 0,-1 0,-12-50,13 71,-1 0,1 1,-1-1,-1 0,1 1,-1 0,-1 0,1 0,-1 0,0 1,-1-1,1 1,-1 1,0-1,-1 1,0 0,1 0,-2 1,1 0,0 0,-1 1,1 0,-1 0,0 1,0 0,0 0,-13 0,8 1,1 1,-1 1,1 0,-1 0,1 1,-1 1,1 0,0 1,0 0,0 0,1 2,-18 10,24-13,0 0,0 1,1-1,0 1,-1 1,1-1,1 0,-1 1,1 0,-1 0,1 0,1 0,-1 0,1 1,0-1,0 1,0-1,1 1,0 0,0 0,1-1,-1 1,1 0,0 0,1 0,0 0,0-1,0 1,2 6,3 4,1-1,0 0,1-1,1 0,0 0,1 0,0-1,1-1,1 0,0-1,0 0,1 0,0-2,21 12,23 12,2-2,72 25,-125-54,286 103,-287-103,1 0,-1 0,1 1,-1-1,0 1,0 0,0 1,-1-1,1 1,-1 0,0 0,0 0,4 6,-5-5,0 1,-1 0,0 0,0 0,0 0,-1 0,0 0,0 1,0-1,-1 0,-1 11,0 120,-7 156,3-231,-3-1,-27 105,16-117,8-34</inkml:trace>
</inkml:ink>
</file>

<file path=ppt/ink/ink2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56:41.724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0 339,'8'8,"-1"2,0-1,-1 1,6 11,16 24,241 294,-26-34,-235-295,-4-6,0 0,0 1,-1 0,1 0,-1 0,0 0,-1 1,1-1,-1 1,0 0,0-1,1 10,-3-14,0-1,0 1,0-1,0 0,0 1,0-1,0 0,0 1,0-1,0 1,0-1,-1 0,1 1,0-1,0 0,0 1,0-1,-1 0,1 1,0-1,0 0,-1 0,1 1,0-1,0 0,-1 0,1 1,0-1,-1 0,1 0,0 0,-1 0,1 1,0-1,-1 0,1 0,-1 0,1 0,0 0,-1 0,1 0,0 0,-1 0,1 0,-1 0,1 0,0 0,-1-1,1 1,0 0,-1 0,1 0,0 0,-1-1,1 1,0 0,-1 0,1-1,-21-15,21 16,-48-48,3-2,2-2,2-2,2-1,-39-77,8-6,-61-171,113 263,-23-62,38 98,0-1,1 0,0 0,1 0,0 0,0-1,3-17,-1 26,0-1,0 1,0 0,1-1,0 1,-1 0,1 0,0 0,1 0,-1 0,0 1,1-1,0 1,0 0,-1-1,1 1,0 0,1 1,-1-1,0 1,0-1,1 1,-1 0,1 0,-1 0,8 0,-5 0,0 0,0 0,0 1,0 0,0 0,0 0,1 1,-1 0,0 0,0 1,0-1,-1 1,1 1,0-1,6 5,-10-5,0 0,0 1,0-1,0 1,0 0,-1 0,1-1,-1 1,0 0,0 0,0 0,0 0,0 0,-1 1,1-1,-1 0,0 0,0 0,0 0,-1 1,1-1,-2 4,-2 20</inkml:trace>
</inkml:ink>
</file>

<file path=ppt/ink/ink2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56:42.416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0,'50'73,"31"45,205 278,-273-380,1 0,1-1,26 21,-35-31,1 0,-1-1,1 0,1 0,-1-1,0 0,1-1,-1 1,1-1,0-1,0 1,11-1,2-1</inkml:trace>
</inkml:ink>
</file>

<file path=ppt/ink/ink2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56:42.796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1 180,'0'-5,"0"-5,4-5,11 0,6-2,4-3,6 3,3-1,-1 0,7 1,1 5,-2 4,-3 3,-8 3</inkml:trace>
</inkml:ink>
</file>

<file path=ppt/ink/ink2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56:43.149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0,'0'4,"0"6,0 6,0 3,4 9,6-2,6 4,4 1,2 3,7 1,-1-6</inkml:trace>
</inkml:ink>
</file>

<file path=ppt/ink/ink2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56:43.502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70 151,'0'-4,"-4"-10,-6-7,-1-4,-3 2,1 1,2-1,4 5</inkml:trace>
</inkml:ink>
</file>

<file path=ppt/ink/ink2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56:45.267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202 386,'-5'1,"-1"-1,1 1,-1-1,1 1,-1 1,1-1,-1 1,1 0,0 0,0 1,0 0,0 0,1 0,-7 5,3-1,1 1,0 0,0 0,1 0,0 1,0 0,-5 12,0 4,1 1,1 1,1-1,-8 56,14-67,0 0,1 1,0-1,1 0,3 22,-2-32,0 0,1-1,-1 1,1 0,0-1,0 1,0-1,1 0,-1 1,1-1,0-1,1 1,-1 0,0-1,1 1,0-1,0 0,0-1,0 1,8 3,5 2,0-2,1 0,0-1,1 0,-1-2,26 2,-8-3,1-1,47-7,-81 6,-1 0,0 0,0 0,0-1,0 1,0 0,0-1,0 0,0 0,0 1,-1-1,1 0,0 0,0-1,-1 1,1 0,0 0,-1-1,1 1,-1-1,0 0,0 1,1-1,-1 0,0 0,0 1,-1-1,1 0,0 0,-1 0,1 0,-1 0,1 0,-1 0,0 0,0 0,0-1,0 1,0 0,-1 0,0-3,-3-10,0 1,0-1,-2 1,-12-23,9 18,-2-4,-8-20,-16-47,31 77,0-1,1 0,1 0,0 0,1-1,0 1,3-28,-1 39,0 0,-1 0,1 0,1-1,-1 1,0 0,1 0,0 0,-1 1,1-1,0 0,1 1,-1-1,0 1,1 0,-1 0,1 0,0 0,0 0,0 0,0 1,0 0,0-1,0 1,0 0,0 0,1 1,-1-1,0 1,1-1,5 2,9-2,-1 1,1 2,0 0,27 6,-23-2,1 1,-1 1,0 1,-1 1,0 1,0 1,-1 0,-1 2,0 0,-1 1,18 20,-11-9,-2 1,-1 0,-1 2,-1 1,-2 0,25 58,-35-61,-6-19,-3-22,-7-44,3-1,3 1,10-113,-7 165,-1-1,1 1,0-1,1 1,0 0,0-1,0 1,1 0,-1 0,2 0,-1 1,1-1,-1 1,1 0,1 0,-1 0,1 0,0 1,0 0,0 0,1 0,-1 1,1-1,0 1,0 1,0-1,0 1,0 0,1 1,-1-1,1 1,-1 0,1 1,-1 0,1 0,7 1,2 0,1 2,-1-1,0 2,0 0,0 1,-1 1,0 0,0 1,21 13,16 14,54 45,-86-64,97 84,26 20,-140-117,-1 0,1 0,0-1,-1 1,1-1,0 1,0-1,0 0,0 0,0-1,0 1,0 0,0-1,0 0,1 0,-1 0,0 0,0 0,5-2,-4 1,0-1,1 0,-1 0,0-1,0 1,-1-1,1 0,0 0,-1 0,0 0,0 0,3-5,7-11,-1 0,-1-1,0-1,9-28,-16 38,14-34,-3-1,-1-1,-2 0,-3-1,-2 0,-1-1,-3 0,-3-50,-1 93,1 0,-1 0,0 0,-1 1,0-1,1 0,-2 1,1 0,-1-1,0 1,-4-7,5 11,1-1,-1 0,1 0,-1 0,0 1,0-1,0 1,0 0,0-1,0 1,0 0,-1 0,1 0,0 1,0-1,-1 0,1 1,-1 0,1-1,0 1,-1 0,1 0,-1 1,1-1,0 0,-1 1,1-1,-1 1,1 0,-2 1,2-2,1 0,0 1,0-1,0 1,0-1,0 1,0-1,0 1,0 0,0-1,0 1,0 0,0 0,0 0,1 0,-1 0,0 0,1 0,-1 0,1 0,-1 0,1 0,-1 0,1 0,0 1,-1 1,1-1,1 0,-1 0,1 0,0 0,-1 0,1 0,0 0,0 0,0 0,0 0,1 0,-1-1,3 4,6 5,1 0,1-1,16 12,-24-19,50 38,-1 2,-3 2,-1 3,-3 1,-1 3,-3 1,-3 3,-1 0,49 101,-38-58,-5 1,58 190,-98-278,-2 0,1 1,-1-1,-1 0,0 1,-1-1,0 1,-3 18,2-26,0 0,0 1,-1-1,0 0,0 0,0 0,0-1,-1 1,1-1,-1 1,0-1,0 0,0 0,-1 0,1 0,-1 0,1-1,-1 0,0 0,0 0,0 0,0 0,0-1,0 0,-8 1,-9 3</inkml:trace>
</inkml:ink>
</file>

<file path=ppt/ink/ink2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57:11.682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588 1,'-15'1,"-1"1,0 0,1 1,0 1,0 1,0 0,1 1,-1 0,1 1,1 1,-1 0,1 1,-13 12,-10 10,1 1,2 2,-30 39,37-41,1 1,2 1,2 1,1 1,1 1,-25 73,37-86,1-1,1 1,1 0,2 0,0 0,1 1,1-1,2 0,0 1,2-1,1-1,0 1,11 26,6 2,3-1,2-1,2-1,40 50,-67-96,0 0,0 0,0 0,1 0,0-1,-1 1,1 0,0-1,0 0,5 3,-6-5,-1 0,1 1,-1-1,1 0,0 0,-1-1,1 1,-1 0,1 0,0-1,-1 1,1-1,-1 1,0-1,1 0,-1 0,1 1,-1-1,0 0,0 0,1 0,-1-1,0 1,0 0,0 0,0-1,1-1,173-227,-59 74,174-196,-215 271,4 3,99-75,-153 133,2 1,0 1,1 1,0 2,2 1,34-12,-55 23,0 0,0 1,0 0,0 0,1 1,-1 1,0-1,1 2,-1-1,0 1,0 0,0 1,1 0,-2 1,1 0,0 0,0 1,-1 0,0 0,0 1,0 0,-1 1,1 0,-1 0,12 13,-3 2,-1 0,-1 1,-1 1,-1 0,0 1,-2 0,-1 0,9 38,1 23,9 105,-10-30,-8 2,-7-1,-26 241,18-359,-2 0,-1-1,-3 0,-1-1,-29 65,33-90,-1 0,0 0,-1-1,-1 0,-1-1,0-1,0 1,-1-2,-1 0,0 0,-1-2,0 1,0-2,-1 0,-31 12,33-16,-25 10,-1-2,-47 10,75-21,-1 0,0-1,0 0,0-1,0 0,0-1,1-1,-1 0,0 0,1-2,-16-5,-6-6</inkml:trace>
</inkml:ink>
</file>

<file path=ppt/ink/ink2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57:12.280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1,'10'0,"147"5,-135-2,0 1,0 0,-1 2,1 1,21 9,-5 1,0 2,-2 1,0 2,57 47,-75-54,-2 1,0 0,-1 1,0 1,-2 1,0 0,-1 0,-1 1,0 1,9 30,-3 6,-3 1,-2 1,-3 0,2 61,-14 241,-93 366,91-695</inkml:trace>
</inkml:ink>
</file>

<file path=ppt/ink/ink2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57:15.627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1 457,'0'0,"0"-1,0 0,0 1,0-1,0 0,0 1,0-1,0 0,0 1,0-1,1 0,-1 1,0-1,1 1,-1-1,0 0,1 1,-1-1,0 1,1-1,-1 1,1-1,-1 1,1 0,0-1,-1 1,1 0,-1-1,1 1,0 0,-1-1,1 1,-1 0,1 0,0 0,-1 0,1 0,0 0,-1 0,1 0,0 0,-1 0,1 0,0 0,-1 0,1 1,0-1,-1 0,1 0,-1 1,1-1,0 0,-1 1,1-1,-1 1,1-1,-1 1,1 0,35 27,71 122,-20-25,162 189,-194-252,1-4,124 99,-171-150,65 43,-70-48,0 1,1-1,-1 0,1 0,0 0,0 0,0-1,0 0,0 0,0 0,0-1,0 0,10-1,-13 1,-1-1,1 0,-1 1,1-1,-1 0,1 0,-1 0,0 0,0 0,1-1,-1 1,0 0,0-1,0 1,0 0,0-1,0 1,-1-1,1 0,-1 1,1-1,-1 0,1-2,4-46,-5 40,1-80,-22-173,-41-88,20 193,41 157,1 0,0 0,-1 0,1 0,0 0,0 0,0 0,-1 0,1 0,0 1,0-1,0 0,1 0,-1 0,0 0,0 0,0 0,1 0,-1 0,0 0,1 0,-1 1,1-1,-1 0,1 0,-1 0,1 1,0-1,-1 0,2 0,0 1,-1-1,1 1,0 0,-1 0,1 0,0 0,0 0,-1 1,1-1,0 0,-1 1,1-1,0 1,2 1,55 33,158 117,203 158,-416-307,2 3,0-1,0-1,1 1,-1-1,10 4,-16-8,1 1,0-1,-1 0,1 0,0 0,-1 1,1-1,0 0,-1 0,1 0,0 0,-1 0,1 0,0 0,-1-1,1 1,0 0,-1 0,1 0,0-1,-1 1,1 0,0-1,-1 1,2-1,-2-1,1 1,0-1,0 1,-1-1,1 0,-1 1,1-1,-1 0,1 1,-1-1,0 0,0 0,0 1,0-1,-1-2,-7-55,-2 1,-3 0,-38-105,17 56,-17-50,-38-143,82 264</inkml:trace>
</inkml:ink>
</file>

<file path=ppt/ink/ink2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57:16.381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332 1,'-8'-1,"1"2,-1-1,1 1,0 0,-1 0,1 1,0 0,0 1,0-1,0 1,1 1,-1-1,1 1,0 0,0 1,0-1,1 1,-1 0,1 0,-7 11,-2 2,1 0,1 1,1 1,-15 33,-26 88,46-123,-6 17,1 2,2 0,2 0,1 0,-1 66,7-99,0-1,0 1,1 0,0 0,0 0,0 0,0-1,1 1,-1 0,1-1,3 5,-4-7,-1 0,1-1,-1 1,1-1,-1 1,1-1,-1 1,1-1,0 1,0-1,-1 1,1-1,0 0,-1 1,1-1,0 0,0 0,0 0,-1 0,1 0,0 0,1 0,0 0,-1-1,1 1,-1-1,0 0,1 0,-1 1,1-1,-1 0,0 0,0 0,0-1,0 1,0 0,0 0,2-3,17-30,-1 0,-2-1,-1-1,12-44,12-26,-25 70,-9 19,1 0,0 0,2 1,0 0,20-28,-28 43,0 0,0 0,0 0,0 0,1 0,-1 0,0 0,1 0,-1 0,1 1,-1-1,1 0,-1 1,1 0,-1-1,1 1,0 0,-1 0,1 0,-1 0,1 0,0 0,-1 0,1 0,-1 1,1-1,-1 0,1 1,-1 0,1-1,-1 1,1 0,-1 0,0 0,3 1,4 5,0 1,0-1,0 2,8 11,-1-2,205 220,-199-215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11:57.418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27 0,'-6'16,"1"0,1 1,0 0,1-1,1 1,0 0,1 0,3 29,-2-3,-1 73,4-1,6 0,5-1,39 157,7-62,118 277,-168-463,32 85,-38-96,0 0,-2 1,1-1,-2 0,1 1,-2 23,-17-101,-23-145,-62-464,101 664,1 1,0-1,0 0,1 1,0-1,5-16,-5 24,0 0,-1 0,1 1,0-1,0 0,0 1,0-1,0 1,0-1,1 1,-1-1,0 1,1 0,-1 0,1 0,0 0,-1 0,1 0,0 0,-1 0,1 1,0-1,0 1,0-1,-1 1,1 0,0 0,0 0,0 0,0 0,0 0,0 0,-1 0,1 1,0-1,0 1,0 0,-1-1,1 1,0 0,2 1,8 5,1-1,-1 2,0-1,0 2,-1 0,18 18,0 4,26 36,201 306,-214-300,-3 1,-4 3,36 110,-54-126,19 123,-32-151</inkml:trace>
</inkml:ink>
</file>

<file path=ppt/ink/ink2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57:16.964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0 208,'4'1,"-1"0,0 0,0 0,0 0,0 1,-1-1,1 1,0 0,0 0,-1 0,0 0,1 1,-1-1,3 4,6 6,157 133,6-7,206 123,-337-232,-29-19,1 0,0-1,1 0,0-1,31 11,-45-19,-1 0,1 1,0-1,-1 0,1 0,-1 0,1 0,-1 0,1-1,-1 1,1 0,-1-1,1 1,-1-1,1 1,-1-1,0 0,1 0,-1 1,0-1,1 0,-1 0,0 0,0 0,0-1,0 1,0 0,0 0,0-1,-1 1,1 0,0-1,-1 1,1-1,-1 1,1-1,-1 1,0-1,0 1,0-1,0 1,0-1,0-1,1-12,-1 1,-1-1,-3-22,3 26,-53-330,13 93,16 110,20 110</inkml:trace>
</inkml:ink>
</file>

<file path=ppt/ink/ink2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57:17.598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108 556,'5'-1,"0"1,-1-1,1 0,0 0,0-1,-1 0,1 1,-1-2,1 1,-1 0,0-1,5-4,47-43,-34 29,20-19,-2-1,38-52,-58 66,-2 0,0-1,-2 0,-2-1,14-39,-26 65,-1 0,-1 0,1 0,0 0,-1 0,1-1,-1 1,0 0,0 0,0-1,-1 1,1 0,-1 0,0-1,1 1,-3-4,2 5,-1 1,1-1,0 1,0 0,-1-1,1 1,-1 0,1 0,-1 0,0 0,1 0,-1 0,0 1,1-1,-1 0,0 1,0-1,0 1,0 0,1 0,-1 0,0 0,0 0,0 0,0 0,0 0,0 1,1-1,-1 1,-2 1,-7 1,1 1,1 1,-1 0,0 0,1 1,0 0,1 1,-15 13,-58 68,80-87,-38 46,3 2,2 1,-35 69,49-79,2 1,1 0,3 1,1 1,-8 53,18-82,1 0,1 0,0 0,1 0,2 21,-2-32,1 0,0 0,-1 0,1 0,0 0,1 0,-1 0,0-1,1 1,0 0,0-1,-1 1,1-1,1 0,-1 1,0-1,1 0,-1 0,1 0,-1-1,1 1,0-1,0 1,0-1,-1 0,1 0,1 0,-1-1,0 1,0-1,4 1,15-1,0 0,-1-1,1-2,0 0,27-8,111-39,-145 45,60-21,176-60,271-134,-300 97,-180 99</inkml:trace>
</inkml:ink>
</file>

<file path=ppt/ink/ink2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57:18.359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1293,'1'-8,"0"0,0 0,1 0,0-1,0 2,1-1,0 0,4-8,39-62,-19 33,396-598,-400 611,165-254,-187 284,4-7,1-1,-1 0,-1 0,0-1,2-11,-5 21,-1-1,1 0,-1 1,0-1,0 0,0 1,0-1,0 0,0 0,-1 1,1-1,0 0,-1 1,1-1,-1 1,0-1,0 0,1 1,-1-1,0 1,0 0,0-1,-1 1,1 0,0 0,0 0,-1-1,1 1,-1 1,1-1,-1 0,1 0,-1 0,1 1,-1-1,0 1,1-1,-1 1,-3 0,-22-3,0 2,0 1,-1 1,1 1,0 1,0 2,0 1,1 1,-35 14,48-16,0 1,1 0,0 1,1 0,-1 1,2 1,-1-1,1 2,0-1,-10 15,7-7,1 1,0 0,2 1,0 0,2 1,-8 22,6-7,1 1,1 0,3 1,0-1,3 1,1 0,5 51,2-45,1 0,3 0,1-1,2-1,2 0,1 0,41 69,-20-51,3-2,2-2,3-2,59 56,-70-76,44 56,-68-75,0 0,-1 1,-1 0,0 0,-1 1,-1 0,7 25,19 61,-24-81</inkml:trace>
</inkml:ink>
</file>

<file path=ppt/ink/ink2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57:18.769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0 598,'0'-4,"4"-2,2-4,8-4,6 0,12-6,10-4,15-7,18-6,10-5,16-10,12-7,4-3,-1 1,-7 2,-13 2,-24 11</inkml:trace>
</inkml:ink>
</file>

<file path=ppt/ink/ink2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57:19.320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248 14,'-1'-1,"-1"-1,1 1,-1 0,0 0,1 0,-1 0,0 0,0 0,0 0,0 1,0-1,1 1,-1-1,0 1,0 0,0 0,0 0,0 0,-1 0,1 0,1 0,-1 1,0-1,0 1,0 0,0-1,0 1,0 0,0 0,1 0,-1 0,1 0,-1 1,0-1,1 0,-2 3,-5 3,1 1,0 0,1 0,0 1,-9 14,-7 20,3 1,1 0,2 1,2 1,2 1,2-1,2 2,2-1,0 77,6-115,1 0,-1 0,1-1,1 1,0 0,0-1,1 1,0-1,0 0,1 0,0 0,0 0,1-1,0 1,1-1,-1-1,1 1,0-1,1 0,0 0,0-1,0 0,0 0,1 0,0-1,0-1,0 1,0-1,1 0,-1-1,1 0,0-1,16 2,-1-2,0-1,0-2,1 0,-1-1,0-1,-1-2,1 0,-1-1,0-2,-1 0,33-20,-41 22,0-2,0 0,-1 0,-1-1,1-1,-2 0,1-1,-2 0,0-1,0 0,-1 0,-1-1,0 0,-1-1,0 0,-1 0,-1 0,4-20,-8 30,-1 0,1 1,-1-1,0 0,-1 0,1 0,-1 0,0 1,0-1,-1 0,1 1,-1-1,0 1,0-1,0 1,-1 0,0 0,0 0,0 0,0 1,-6-6,-6-4,-1 1,-1 1,0 0,-19-9,-12-7,-53-36,53 34</inkml:trace>
</inkml:ink>
</file>

<file path=ppt/ink/ink2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57:19.999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1,'1'22,"0"0,2 1,0-1,2 0,0 0,2-1,14 35,-5-25,0 0,2-1,2-1,29 35,11 1,2-3,139 106,-174-146,1-2,0-1,52 26,-79-45,-1 1,1-1,0 0,0 1,-1-1,1 1,0-1,0 0,0 0,-1 0,1 1,0-1,0 0,0 0,0 0,-1 0,1 0,0 0,0-1,0 1,0 0,-1 0,3-1,-6-15,-24-21,12 20,-1 2,0 0,-2 0,0 2,0 0,-37-18,-132-49,65 30,96 38,-52-16,54 23</inkml:trace>
</inkml:ink>
</file>

<file path=ppt/ink/ink2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57:21.433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0 279,'5'1,"-1"0,1 1,-1-1,0 1,0 0,0 1,0-1,0 1,6 4,5 4,131 88,186 167,-316-252,-3-4,0 0,-1 1,0 1,0 0,-1 0,-1 1,16 27,-25-39,-1 0,1 0,-1 0,1 0,-1 0,0 0,0 0,1 0,-1 1,0-1,0 0,0 0,0 0,0 0,0 0,-1 0,1 0,0 0,0 0,-1 0,1 0,-1 0,1 0,-1 0,1 0,-1 0,0 1,0-2,0 1,0-1,0 0,0 1,1-1,-1 0,0 0,0 0,0 0,0 1,0-1,0 0,0-1,0 1,0 0,0 0,1 0,-1 0,0-1,0 1,0 0,0-1,0 1,1-1,-1 1,0-1,0 1,1-1,-1 0,-1-1,-9-9,1-1,0 0,0-1,1 0,1 0,0-1,1 0,0-1,2 0,-1 0,2 0,0 0,1-1,-2-17,2 8,1 0,2 0,0 0,2 0,0 0,2 1,1-1,10-29,-10 40,0 0,2 1,0 0,0 0,1 1,1 0,0 0,0 1,1 0,13-10,-19 17,-1 1,1 0,0 0,0 1,0-1,0 1,1 0,-1 0,1 0,-1 1,1-1,0 1,-1 0,1 1,0-1,0 1,-1 0,1 0,0 0,0 1,0 0,-1 0,1 0,0 0,-1 1,1 0,-1 0,0 0,1 0,-1 1,0-1,0 1,5 5,77 70,-85-78,0 1,0 0,0 0,0 0,0 0,0-1,0 1,1-1,-1 1,0-1,0 1,1-1,-1 0,0 1,1-1,-1 0,0 0,1 0,-1 0,1 0,-1 0,0-1,1 1,-1 0,0-1,0 1,1-1,-1 1,0-1,0 1,0-1,1 0,-1 0,0 0,0 0,0 0,0 0,-1 0,1 0,0 0,1-2,7-9,0-1,-1 0,8-15,-4 7,1 1,0 1,1 1,1 0,0 1,2 0,34-26,-44 38,0 0,1 0,0 1,0 0,0 1,0-1,1 2,-1-1,1 1,-1 1,1-1,0 1,0 1,-1 0,1 0,0 1,0 0,0 0,-1 1,1 0,10 4,8 7,-1 1,-1 1,0 2,-1 0,0 2,-2 0,22 24,-32-29,-5-3</inkml:trace>
</inkml:ink>
</file>

<file path=ppt/ink/ink2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57:24.067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224 0,'-22'0,"0"1,0 1,0 1,0 0,1 2,0 1,-37 14,57-19,0-1,0 0,0 1,1-1,-1 0,0 1,1-1,-1 1,0-1,1 1,-1 0,1-1,-1 1,1 0,-1-1,1 1,-1 0,1-1,0 1,-1 0,1 0,0 0,0-1,-1 1,1 0,0 0,0 0,0 1,1 0,-1 0,1 0,0 0,-1 0,1 0,0 0,0 0,1 0,-1 0,3 3,50 45,-41-39,437 444,-390-381,-51-58</inkml:trace>
</inkml:ink>
</file>

<file path=ppt/ink/ink2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57:24.701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68,'32'-12,"0"2,0 1,0 1,1 2,0 1,52-1,-24 1,20-1,161 6,-204 3,-1 2,0 1,-1 2,0 1,0 2,56 26,-78-29,0 0,-1 1,0 0,-1 1,0 0,0 1,-1 0,-1 1,0 1,0-1,-1 1,-1 1,0 0,-1 0,-1 0,0 1,-1 0,0 0,3 24,1 20,-2 1,-4 0,-6 105,3-164,-2 42,-1-1,-3 0,-1 0,-2-1,-29 80,28-97,-2 0,0 0,-1-1,-2-1,0 0,-2-1,0-1,-1 0,-1-1,-35 26,34-29,0-2,-1 0,-1-1,0-1,-1-1,0-1,0-2,-28 8,-71 6,90-18</inkml:trace>
</inkml:ink>
</file>

<file path=ppt/ink/ink2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57:25.117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0,'4'5,"10"5,3 5,6 5,5 3,1-3,4 4,-3-1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11:58.143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1 112,'0'14,"1"0,0-1,1 1,1-1,0 1,1-1,0 0,1-1,1 1,0-1,12 20,-6-16,1 0,0-1,1 0,0-1,2 0,-1-2,22 14,0-4,1-2,1-1,0-3,1-1,1-1,76 13,-70-18,0-3,0-2,67-3,-111 0,0-1,0-1,0 1,0 0,-1-1,1 1,0-1,0 0,-1 0,1 0,0 0,-1-1,1 1,-1-1,0 1,1-1,-1 0,0 0,0 0,0 0,0 0,-1 0,1-1,0 1,-1-1,0 1,0-1,1 1,-1-1,-1 0,1 1,0-1,-1 0,1 0,-1 0,0 0,0 1,0-1,0 0,-1 0,-1-5,-2-13,-1 1,-1 0,0 0,-16-30,16 37,-19-45,-3 1,-3 2,-74-103,95 143,20 22,21 21,4 12,-2 1,-2 2,-2 1,-2 2,-1 0,34 92,-54-122</inkml:trace>
</inkml:ink>
</file>

<file path=ppt/ink/ink2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57:25.463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88 151,'-8'-5,"-8"-9,-5-3,2-2,3-3,9 3,10 4,8 1,12 3,14 2,1 4</inkml:trace>
</inkml:ink>
</file>

<file path=ppt/ink/ink2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57:25.959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351 1,'-23'0,"2"-1,-1 2,-34 4,48-3,1 0,-1 0,1 0,0 1,0 0,0 1,0 0,0 0,1 0,0 0,-7 7,-1 3,1 1,0 0,1 0,0 1,2 1,0 0,0 1,2 0,0 0,1 0,-6 29,10-37,1 0,1 0,0 0,0 0,1 0,0 0,0 0,1 0,1 0,0 0,0 0,1 0,0-1,0 1,1-1,1 0,0 0,0 0,0-1,1 1,1-1,-1-1,1 1,9 7,9 2,1 0,0-1,0-2,2 0,0-2,0-2,1 0,34 6,245 32,-288-46,37 3,-34-4,-1 1,38 8,-58-10,-1 0,1 1,-1-1,0 0,1 1,-1-1,0 1,1-1,-1 1,0 0,0-1,1 1,-1 0,0 0,0 0,0 0,0 0,0 0,0 0,-1 1,1-1,0 0,0 0,-1 1,1-1,0 3,-1-2,0 1,-1-1,1 0,-1 1,1-1,-1 0,0 1,0-1,0 0,0 0,0 0,0 0,-1 0,-2 3,-8 9,0-1,-1-1,-20 14,28-22,-2 1,1 0,-1 0,-1-1,1-1,0 1,-1-1,0 0,0-1,0 0,0 0,0 0,0-1,-9 0,-4-1</inkml:trace>
</inkml:ink>
</file>

<file path=ppt/ink/ink2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57:26.452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17 0,'-1'0,"1"0,-1 1,0-1,0 0,1 0,-1 1,0-1,0 0,1 1,-1-1,0 0,1 1,-1-1,0 1,1 0,-1-1,1 1,-1-1,1 1,-1 0,1-1,0 1,-1 0,1 0,0-1,0 1,-1 0,1 0,0-1,0 1,0 0,0 0,0 0,0-1,0 1,0 0,0 0,0-1,1 2,6 34,3-9,1 0,0 0,3-1,20 33,77 93,-63-89,59 80,6-5,156 147,-266-282,18 17,1-1,0-2,32 20,-49-34,-1 0,0 0,1-1,0 0,0 0,0 0,0 0,0-1,0 0,0 0,0 0,0-1,0 1,1-1,-1-1,0 1,0-1,0 1,1-2,-1 1,0 0,0-1,-1 0,1 0,5-4,9-10</inkml:trace>
</inkml:ink>
</file>

<file path=ppt/ink/ink2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57:27.633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1 921,'16'-2,"-1"0,1-1,-1-1,1-1,-1 0,0-1,25-13,10-4,230-91,347-93,-523 182,-27 7,111-40,-160 41,-20 13,-15 22,3-11,0 1,1-1,0 1,0 0,1 0,0 1,1-1,0 0,0 1,0-1,1 0,1 1,-1-1,2 1,1 8,0-8,1 1,0-1,0 0,1 0,0 0,0-1,1 1,1-1,-1-1,16 14,3-1,2-1,0-1,1-1,1-1,0-2,48 16,-59-24,42 17,1-3,65 12,-124-31,0-1,1 1,-1-1,0 0,0 0,1 0,-1 0,0 0,1 0,-1 0,0-1,4-1,-6-6,-14-7,-25-20,2-2,2-1,2-2,1-1,2-2,2-1,2-1,-36-84,58 119,0-1,0 1,1-1,0 0,1 0,-2-17,4 25,0 0,0 0,0 0,1 1,-1-1,1 0,-1 0,1 1,0-1,0 0,0 1,0-1,1 1,-1-1,1 1,0 0,-1-1,1 1,0 0,0 0,0 0,1 1,-1-1,0 0,1 1,-1-1,1 1,-1 0,1 0,4-1,6-1,0 1,-1 0,1 1,0 1,0 0,0 0,-1 1,22 5,9 4,49 18,-24-3,-2 4,-1 3,-1 2,-2 3,57 46,267 243,-374-315,41 42,-51-51,0 1,1-1,-1 1,-1 0,1 0,0 0,-1 0,1 0,-1 0,0 0,0 1,0-1,-1 0,1 0,-1 1,1-1,-1 5,-1-7,1 0,-1 0,1 0,-1 0,0 0,1 0,-1 0,0 0,0 0,1 0,-1 0,0-1,0 1,0 0,0-1,0 1,0 0,0-1,0 1,-1-1,1 0,0 1,0-1,0 0,0 0,-1 0,1 0,0 0,0 0,0 0,-1 0,1 0,-2-1,-41-12,34 7,1 0,0-1,0 0,1-1,0 0,0 0,1-1,-10-14,-45-82,37 54,1-1,3-2,2 0,3-1,2-1,2 0,3-1,3 0,1 0,8-114,7 96</inkml:trace>
</inkml:ink>
</file>

<file path=ppt/ink/ink2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57:28.134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1,'1'4,"1"0,0 0,0 0,0 0,0 0,1 0,0-1,-1 1,1-1,1 1,-1-1,0 0,1-1,4 4,9 9,798 758,-813-771,26 24,2-2,0-1,54 31,-82-52,1-1,-1 0,1 1,0-1,-1 0,1-1,0 1,0-1,-1 1,1-1,0 0,6 0,3-4</inkml:trace>
</inkml:ink>
</file>

<file path=ppt/ink/ink2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57:28.502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1 403,'0'-1,"1"-1,-1 1,1 0,-1 0,1 0,0 0,0 0,-1 0,1 0,0 0,0 0,0 0,0 1,0-1,0 0,0 1,0-1,1 1,-1-1,0 1,1-1,35-12,-26 9,361-165,-199 84,-103 51,77-34,-117 57</inkml:trace>
</inkml:ink>
</file>

<file path=ppt/ink/ink2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57:28.919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0,'4'0,"6"0,6 0,3 9,8 2,4 8,4 6,6 6,-1 3,2-1,3-1,-3 2,-4-4,-8-4,-6-1,-6-5</inkml:trace>
</inkml:ink>
</file>

<file path=ppt/ink/ink2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57:30.132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0,'8'0,"3"0</inkml:trace>
</inkml:ink>
</file>

<file path=ppt/ink/ink2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57:31.780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192 181,'-17'20,"1"1,1 1,1 0,-18 39,31-59,-18 34,1 2,3 0,1 0,-14 62,28-98,-1 0,1 0,-1 0,1-1,-1 1,1 0,0 0,0 0,0 0,0 0,1 0,-1 0,0 0,1 0,-1 0,1-1,0 1,0 0,-1 0,1-1,0 1,1 0,-1-1,0 1,0-1,1 0,-1 1,1-1,-1 0,1 0,-1 0,1 0,0 0,-1 0,1 0,0 0,0-1,0 1,0-1,0 0,-1 1,1-1,0 0,0 0,4 0,10-1,0-1,0 0,-1-1,25-7,-27 7,133-38,193-81,-334 120,-1 0,1 0,-1 0,0-1,1 1,-1-1,0 0,-1-1,1 1,0 0,-1-1,4-5,-7 8,1 0,-1 0,1 0,-1 0,1 0,-1-1,0 1,0 0,0 0,0 0,0-1,0 1,0 0,0 0,0-1,0 1,-1 0,1 0,-1-3,-1 2,0-1,1 1,-1-1,0 1,0 0,-1-1,1 1,0 0,-1 1,1-1,-4-2,-80-43,47 26,-52-35,40 16,-69-71,90 88,20 13,43 9,41 5,1 4,-2 3,113 32,-79-10,175 80,-251-99,-1 2,53 37,-74-47,-1 1,0 0,0 0,-1 0,0 1,0 0,0 1,-1 0,-1 0,0 0,0 0,0 1,4 15,-8-24,-1 1,1 0,-1-1,0 1,1-1,-1 1,0 0,0-1,0 1,0 0,0-1,0 1,-1-1,1 1,0 0,-1-1,1 1,-1-1,0 1,0-1,1 1,-1-1,0 0,0 1,0-1,-3 3,3-4,-1 1,0-1,1 0,-1 1,0-1,1 0,-1 0,0 0,0 0,1 0,-1 0,0-1,1 1,-1 0,0-1,1 0,-1 1,1-1,-1 0,1 0,-1 1,1-1,0-1,-1 1,-1-2,-8-7,0-1,0 0,2 0,-1-1,1-1,1 0,0 0,1 0,0-1,1 0,1 0,0-1,1 0,1 0,0 0,1 0,0 0,1 0,1-1,1 1,0 0,1 0,0 0,1 0,1 0,11-27,-12 34,1 0,0 0,0 0,1 1,0 0,0 0,1 0,0 1,0-1,1 1,7-5,-10 9,1-1,0 1,0 0,0 0,0 1,0 0,1 0,-1 0,0 0,1 1,-1 0,0 0,1 0,-1 1,0 0,0 0,1 0,-1 1,9 3,11 7,1 1,-2 1,0 1,36 30,-21-15,76 68,-101-87</inkml:trace>
</inkml:ink>
</file>

<file path=ppt/ink/ink2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57:32.515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499 375,'19'-52,"-16"37,-1 1,0-1,-2 0,1 1,-2-1,0 1,-5-23,4 27,-1 1,0-1,-1 1,0 0,-1 0,0 1,0-1,-1 1,0 0,0 0,-15-12,9 9,0 0,-27-16,35 25,0-1,0 1,0 0,-1 0,1 1,-1-1,1 1,-1 0,0 0,1 1,-1-1,0 1,0 0,-5 1,9-1,0 0,0 0,1 0,-1 0,0 0,0 0,1 0,-1 1,0-1,1 0,-1 0,0 1,1-1,-1 0,0 1,1-1,-1 1,1-1,-1 1,1-1,-1 1,1-1,-1 1,1 0,-1-1,1 1,0 0,-1-1,1 1,0 0,0-1,0 1,-1 0,1-1,0 1,0 0,0 0,0-1,0 1,0 0,0 0,0-1,1 1,-1 0,0-1,0 1,1 0,-1 0,0-1,1 1,-1-1,0 1,2 0,28 34,84 64,180 118,-41-34,-189-132,101 105,-146-135,0 1,-2 1,27 45,-39-60,-1-1,-1 1,1 0,-1 0,0 0,-1 0,0 1,0-1,-1 1,0-1,-1 1,1-1,-2 1,1-1,-1 1,-1-1,-2 11,1-12,-1 0,1 0,-2-1,1 0,0 0,-1 0,0 0,-1-1,1 0,-11 7,-70 42,54-35,-426 231,327-189,-222 70,153-82,180-43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11:59.662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2357,'17'0,"0"0,0 2,-1 0,1 0,-1 2,0 0,0 1,0 0,0 2,-1 0,0 0,-1 1,24 18,-13-9,-1 1,-1 1,0 1,-2 1,0 1,-2 1,0 1,-2 0,0 1,20 43,-36-63,0 0,0 0,0 0,0 0,-1 0,0 0,0 6,0-10,0-1,0 1,0 0,0-1,0 1,0 0,0-1,0 1,0 0,-1-1,1 1,0-1,0 1,-1 0,1-1,0 1,-1-1,1 1,0-1,-1 1,1-1,-1 1,1-1,-1 1,1-1,-1 1,1-1,-1 0,0 1,1-1,-1 0,1 0,-1 1,0-1,1 0,-1 0,0 0,1 0,-1 0,0 0,1 0,-1 0,0 0,1 0,-1 0,0-1,1 1,-1 0,1 0,-1 0,0-1,1 1,-1 0,1-1,-1 1,1-1,-1 1,1-1,-1 1,1-1,-1 1,1-1,0 1,-1-2,-5-5,1-1,0 0,0 0,1 0,0 0,0-1,1 0,0 1,1-1,-2-14,-5-9,-17-72,5-1,-16-204,36 304,1-1,0 1,0-1,0 0,1 1,-1-1,1 1,1-1,-1 1,1 0,2-6,-3 9,1 1,-1-1,1 0,-1 1,1-1,0 1,-1-1,1 1,0 0,0 0,0-1,0 1,0 1,0-1,0 0,1 1,-1-1,0 1,0-1,0 1,1 0,-1 0,0 0,0 0,1 1,-1-1,0 0,0 1,0 0,3 0,12 6,1 0,-1 1,0 0,-1 2,0 0,29 24,-18-14,65 50,-3 4,-3 4,-4 3,135 175,-192-221,-7-8,29 32,-43-54,1 0,-1-1,1 1,0-1,1 0,-1 0,1-1,-1 1,1-1,0-1,0 1,12 2,-15-5,1 0,-1 0,1 0,0-1,-1 1,1-1,-1 0,1 0,-1 0,1-1,-1 1,0-1,0 0,0 0,0 0,0 0,0 0,0-1,-1 1,1-1,-1 0,3-3,4-7,-1 1,0-1,0 0,5-15,8-26,-2 0,-3-1,-2 0,12-102,-16 44,-6-161,-13 111,-6 1,-8 1,-48-178,37 218,-5 2,-4 2,-6 2,-105-179,129 252,-2 2,-2 1,-1 1,-2 2,-1 1,-2 1,-1 2,-67-44,99 73,0 0,0 1,-1-1,1 1,-1 1,0-1,1 1,-1-1,-5 0,8 2,1 1,-1-1,1 0,-1 1,1-1,0 1,-1-1,1 1,0-1,-1 1,1 0,0 0,0 0,0 0,0 0,0 0,0 0,0 0,0 0,0 0,0 1,1-1,-1 0,0 0,1 1,-1-1,1 1,-1-1,1 0,0 1,0-1,0 1,-1-1,2 3,-4 20,1 0,2 1,0-1,6 40,26 101,-22-120,142 529,-121-485,4-1,4-2,4-2,69 103,-79-141,2-1,48 46,-61-70,1 0,1-1,0-2,2 0,42 21,-50-32,1-1,0-1,0 0,0-2,1 0,-1-1,25-1,23 3,-30-2,1-2,0-1,-1-2,1-2,70-18,180-73,-257 85,-23 8,1 0,-1-1,0 0,0 0,13-10,-3-3</inkml:trace>
</inkml:ink>
</file>

<file path=ppt/ink/ink2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57:34.947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354 0,'-2'13,"-1"-1,0 0,0 0,-7 15,-5 16,-193 758,166-577,-23 371,62-520,12 144,-6-195,0-1,2 0,1 0,0 0,2 0,0-1,2-1,0 1,2-1,17 24,-21-36,-1-1,2 0,-1-1,1 0,0 0,0 0,1-2,0 1,0-1,0 0,1-1,-1-1,1 1,0-2,17 3,-20-4,1 0,-1 0,1-1,-1-1,0 1,1-1,-1-1,0 1,0-1,0-1,0 0,0 0,0 0,-1-1,1 0,-1-1,0 1,-1-1,1-1,-1 1,6-8,0-3,0-1,-2 0,0 0,-1-1,-1 0,0-1,-1 0,-2 0,5-22,-4 8,-2 1,-1-1,-2 1,-4-62,-1 73,0 0,-12-37,-1 10</inkml:trace>
</inkml:ink>
</file>

<file path=ppt/ink/ink2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57:35.387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1,'5'1,"-1"1,0 0,0 0,0 0,-1 1,1-1,0 1,-1 0,0 0,0 0,5 5,3 4,151 137,-8 8,-6 6,-8 6,-7 6,129 226,-194-285,-6 2,74 200,-112-249,-3 1,-3 1,-3 1,-4 0,-2 1,-2 97,-9-125,-3-1,-14 65,11-71</inkml:trace>
</inkml:ink>
</file>

<file path=ppt/ink/ink2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57:36.229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1140 1252,'-27'14,"20"-9,-1-1,1 0,-1-1,0 0,0 0,0-1,-9 2,-34 3,-1-2,1-3,-1-1,0-3,1-3,-1-1,1-3,-71-21,84 16,1-2,0-1,1-1,1-3,-63-47,73 48,2 0,0-2,1-1,2 0,0-2,1 0,2-1,-18-36,31 55,1-1,-1 0,2 1,-1-1,1 0,1 0,0-1,0 1,0-9,1 15,0 0,0 0,1 1,-1-1,1 0,-1 0,1 0,0 0,0 0,-1 1,1-1,1 0,-1 1,0-1,0 1,0-1,3-1,-1 2,-1-1,1 1,0 0,-1 0,1 0,0 0,0 0,0 0,0 1,0 0,0 0,0-1,-1 2,1-1,4 1,11 2,0 1,0 0,0 2,-1 0,1 1,-2 1,1 0,26 19,123 100,-151-114,264 243,-171-151,4-5,132 90,-241-187,1-1,1 1,-1-1,0 0,0 0,1 0,-1 0,7 0,-10-2,0 0,0 0,1 0,-1 0,0 0,0-1,0 1,0 0,0-1,0 1,0-1,0 1,0-1,0 0,0 1,0-1,0 0,0 1,-1-1,1 0,0 0,0 0,-1 0,1 0,-1 0,1 0,-1 0,1 0,-1 0,0 0,1 0,-1 0,0-1,0 1,0 0,0 0,0 0,0 0,0-2,0-33,0 1,-3-1,-1 0,-12-53,2 12,-87-465,-14-84,105 565,1 19</inkml:trace>
</inkml:ink>
</file>

<file path=ppt/ink/ink2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57:36.831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172 1,'-1'4,"-1"0,1 0,-1 0,0 0,0 0,0 0,0-1,-1 1,0-1,1 0,-1 1,-6 3,-14 21,9 2,1 1,1 1,2 0,1 0,-9 64,5-27,7-44,0 0,1 1,-3 46,8-68,0 1,0 0,0 0,0 0,1-1,-1 1,1 0,1-1,-1 1,1-1,-1 1,1-1,0 1,1-1,-1 0,1 0,0 0,0-1,0 1,0-1,7 6,-5-7,-1 0,1-1,0 1,0-1,0 0,0 0,0-1,0 1,0-1,0 0,0 0,0-1,0 0,0 1,-1-2,1 1,0-1,0 1,7-5,7-3,-1 0,0-2,23-17,-29 18,-1 0,0-1,-1 0,0-1,-1 0,0 0,-1-1,-1-1,0 1,6-18,-3 7,-2-1,-1 0,-1-1,-1 1,2-29,-7 50,0-1,0 1,-1 0,1 0,-1 0,0 0,0 0,0 0,-1 0,0 0,1 1,-1-1,-1 0,1 1,0 0,-1-1,0 1,1 0,-1 0,-1 1,-3-4,-8-5,-1 1,0 1,-27-12,10 5,-65-29,53 27</inkml:trace>
</inkml:ink>
</file>

<file path=ppt/ink/ink2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57:37.268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62,'0'-61,"1"61,0 0,0 0,0 0,0 0,0 0,0 0,0 0,-1 1,1-1,0 0,0 1,0-1,0 1,-1-1,1 1,0-1,-1 1,1 0,0-1,-1 1,1 0,-1-1,1 1,0 1,26 30,38 58,-20-26,-4-7,352 469,28-22,-376-457</inkml:trace>
</inkml:ink>
</file>

<file path=ppt/ink/ink2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57:37.729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1,'412'347,"-282"-247,-76-57,222 168,-202-159,147 75,-197-116,1-1,0-1,0-2,0 0,1-1,0-2,0-1,1 0,-1-2,0-2,1 0,44-8,-41 2</inkml:trace>
</inkml:ink>
</file>

<file path=ppt/ink/ink2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57:38.176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12 326,'-4'0,"-2"-5,5-5,2-5,6-1,5-1,10-2,4-3,12-5,12-7,10-7,4 0,-1-2,-11 7</inkml:trace>
</inkml:ink>
</file>

<file path=ppt/ink/ink2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57:38.869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253 0,'-7'1,"1"0,-1 0,0 0,1 1,0 0,-1 0,1 1,0-1,0 1,0 1,0-1,1 1,0 0,-1 0,1 1,1-1,-1 1,1 0,0 1,0-1,-6 11,-5 12,0 0,2 2,-12 38,15-39,6-21,-29 95,30-93,1 1,0-1,1 1,0-1,0 1,2 0,1 19,-1-27,1 1,-1-1,1 0,0 0,0 0,0 0,0 0,0 0,1-1,-1 1,1-1,0 1,-1-1,1 0,0 0,0-1,1 1,-1 0,0-1,1 0,-1 0,0 0,1 0,-1 0,1-1,0 0,5 0,11 2,1-2,-1 0,28-5,-44 5,1-1,-1 0,1 0,-1 0,0 0,0-1,0 1,0-1,0 0,0-1,0 1,-1-1,1 1,-1-1,1 0,2-4,0-2,0 1,-1-1,0 0,-1-1,4-11,10-20,-16 38,0 0,0 0,0 0,0 1,1-1,-1 0,1 1,-1 0,1 0,0 0,0 0,0 0,1 0,-1 1,0-1,0 1,1 0,-1 0,1 0,-1 1,1-1,-1 1,1 0,0 0,-1 0,1 0,6 2,5 1,0 0,-1 1,1 0,-1 1,17 9,-2 1</inkml:trace>
</inkml:ink>
</file>

<file path=ppt/ink/ink2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57:39.850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281 133,'-9'-19,"2"5,0 0,0 1,-1 0,-17-21,23 32,1 0,-1 0,0 0,0 0,-1 0,1 1,0-1,-1 1,1-1,0 1,-1 0,0 0,1 0,-1 0,0 0,1 1,-1-1,0 1,0 0,0 0,1 0,-1 0,0 0,0 1,1-1,-1 1,0 0,1 0,-1 0,0 0,1 0,-3 2,-2 1,0 1,1 1,-1-1,1 1,1 0,-1 1,1-1,0 1,1 0,-1 0,1 1,1-1,-1 1,-2 12,-4 14,1 0,-4 40,9-44,0-9,-7 54,10-71,1-1,0 1,0 0,0 0,0 0,1-1,0 1,0 0,0-1,0 1,0-1,1 1,-1-1,1 1,3 4,-4-7,0-1,0 1,0 0,0 0,0 0,0-1,0 1,0-1,0 1,0-1,0 1,1-1,-1 1,0-1,0 0,0 0,1 0,-1 0,0 0,0 0,0 0,1 0,-1 0,2-1,31-16,-30 14,-1 1,0 0,1 0,-1 0,1 0,0 0,0 1,-1 0,1 0,0 0,0 0,0 0,5 1,4 2,-1 1,1 1,0 0,-1 1,0 0,16 9,71 50,-79-50,132 95,-4 8,229 235,-200-159,210 301,-369-469,1-1,-1 2,0 0,-2 1,-1 0,-2 2,20 58,-32-85,0 1,0 0,-1 0,1 0,-1-1,0 1,1 0,-2 0,1 0,0 0,0-1,-1 1,0 0,1 0,-1-1,0 1,0 0,-1-1,1 1,0-1,-3 3,1-2,0-1,0 0,-1 0,1 0,0-1,-1 1,1-1,-1 0,0 0,0 0,1 0,-1-1,0 1,0-1,-6 0,-12-1,0-1,1-1,-1-1,1-1,-1 0,1-2,1 0,-1-2,2 0,-1-1,-35-25,-1-6,2-3,-71-72,63 52,3-2,3-2,2-3,-44-79,75 109,1-1,2-1,1 0,3-2,2 0,1-1,3 0,2-1,-4-60,12 94,0-1,0 0,1 1,1 0,0-1,1 1,0 0,1 0,1 0,0 1,1-1,0 1,0 0,2 1,-1 0,1 0,1 1,10-11,-1 7</inkml:trace>
</inkml:ink>
</file>

<file path=ppt/ink/ink2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57:40.718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175 606,'2'-6,"0"1,1-1,0 0,-1 1,2-1,-1 1,8-9,-1-1,72-100,-59 87,-1-1,-2-1,-1-1,-2 0,0-1,15-45,-30 66,1 1,-1-1,-1 1,0-1,-1 0,0 1,0-1,-3-15,3 24,-1-1,1 1,-1-1,0 1,1-1,-1 1,0 0,0-1,-1 1,1 0,0 0,-1 0,1 0,-1 0,0 0,0 0,1 1,-1-1,0 0,-1 1,1 0,0-1,0 1,-1 0,1 0,0 1,-1-1,1 0,-1 1,1-1,-1 1,1 0,-1 0,1 0,-1 0,1 0,-1 1,1-1,-1 1,-3 1,-7 2,0 1,1 0,-1 1,1 0,0 1,1 1,-1 0,-11 11,-81 83,90-87,-3 2,0 2,1 0,1 1,1 0,0 1,2 1,-13 31,24-50,0-1,0 1,1 0,-1-1,1 1,0 0,0-1,0 1,0 0,0 0,0-1,1 1,-1 0,1-1,0 1,0-1,0 1,0-1,1 1,-1-1,0 0,1 1,0-1,-1 0,1 0,0 0,0 0,0-1,1 1,-1-1,0 1,0-1,5 2,8 4,0-1,1-1,-1 0,25 4,-30-7,73 13,158 7,88-20,-236-3,-78 0,5 2,0-1,1-1,-1-1,0-1,0 0,28-10,-28 3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12:00.351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1 578,'6'-1,"0"0,0 0,1-1,-1 0,0-1,-1 1,1-1,0 0,-1 0,8-7,11-5,143-74,394-238,-509 286,-43 32,0 0,1 1,0 0,1 1,0 1,0-1,1 2,13-6,-6 6</inkml:trace>
</inkml:ink>
</file>

<file path=ppt/ink/ink2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57:45.186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570 1,'-41'27,"11"-9,-37 37,1 3,-73 85,39-39,-14 10,113-113,0-1,1 1,-1-1,0 1,0 0,0-1,1 1,-1 0,0 0,1 0,-1-1,0 1,1 0,0 0,-1 0,1 0,-1 0,1 0,0 0,0 0,-1 0,1 0,0 0,0 0,0 0,0 0,0 0,1 0,-1 0,0 0,0 0,1 0,-1 0,1 0,-1 0,0 0,1 0,0 0,-1 0,1 0,0-1,-1 1,1 0,0 0,0-1,-1 1,1-1,2 2,5 1,0 1,1-1,-1-1,1 0,9 2,10 2,8 6,-2 3,1 0,-2 3,0 0,-2 2,0 2,-1 1,43 42,15 26,92 124,-87-100,-15-19,117 184,-176-248,-2-8</inkml:trace>
</inkml:ink>
</file>

<file path=ppt/ink/ink2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57:45.531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0 209,'0'-5,"0"-5,4-9,6-2,6-6,4 2,7 0,3 1,2 4,-2 2,-5 3</inkml:trace>
</inkml:ink>
</file>

<file path=ppt/ink/ink2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57:45.983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1 0</inkml:trace>
</inkml:ink>
</file>

<file path=ppt/ink/ink2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57:46.520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411 1382,'33'2,"43"7,-1 0,-33-5,-25-1,-1-1,1-1,-1 0,1-1,0-1,-1-1,20-4,-34 5,-1 0,1 1,-1-1,1 0,-1 0,1 0,-1 0,0 0,0 0,1-1,-1 1,0 0,0-1,0 1,0-1,-1 1,1-1,0 1,0-1,-1 0,1 1,-1-1,0 0,1 1,-1-1,0 0,0 1,0-1,0 0,0 0,-1-2,-1-6,0 0,-1 0,0 0,-5-10,7 17,-43-93,-4 2,-62-89,41 68,-35-62,-254-405,354 576,-1 0,1 0,-1 0,0 1,-11-10,15 15,1-1,0 1,-1 0,1 0,-1-1,1 1,0 0,-1 0,1 0,-1-1,1 1,-1 0,1 0,-1 0,1 0,-1 0,1 0,-1 0,1 0,-1 0,1 0,-1 0,1 0,0 1,-1-1,1 0,-1 0,1 0,-1 1,1-1,0 0,-1 0,0 1,0 1,0 0,0 0,1 0,-1 1,0-1,1 0,-1 0,1 0,0 0,0 1,0-1,0 3,1 22,2 0,1 0,1-1,1 1,1-1,2-1,0 1,2-1,0-1,26 40,-8-21,2-2,1 0,2-3,67 61,-60-65,1-1,1-3,2-1,93 44,-108-60,1-2,0 0,0-2,1-2,0-1,0-1,0-2,1-1,43-3,-6-8,-51 3</inkml:trace>
</inkml:ink>
</file>

<file path=ppt/ink/ink2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57:46.885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1,'4'0,"6"0,6 0,4 4,7 2,3 3,1 6,0-1,-2 2,-1-2,-5-4</inkml:trace>
</inkml:ink>
</file>

<file path=ppt/ink/ink2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57:47.614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0,'4'4,"6"2,1 8,7 1,1 4,1-3,-3 6,1-2,-4 0,1-3,-3-1,2-2,-3 0,2-2,-1-3</inkml:trace>
</inkml:ink>
</file>

<file path=ppt/ink/ink2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57:47.953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16 26,'-5'-5,"0"-5,-1-1</inkml:trace>
</inkml:ink>
</file>

<file path=ppt/ink/ink2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57:48.398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123 0,'-5'1,"0"0,0 0,1 0,-1 0,0 1,1 0,-1 0,1 0,-1 0,1 1,0 0,0-1,0 2,1-1,-1 0,1 1,0 0,0-1,0 1,0 1,0-1,1 0,0 1,-3 6,0 0,1 1,0 0,1-1,0 2,0-1,2 0,-1 0,1 21,2-26,0-1,0 1,1-1,-1 1,1-1,1 0,-1 1,1-1,0-1,1 1,-1 0,1-1,0 0,1 0,-1 0,1 0,0-1,0 1,0-1,1-1,-1 1,1-1,0 0,0 0,0 0,11 2,14 3,1 0,-1-3,1 0,40 0,-55-4,20 1,0-1,0-1,56-9,-76 6,-1-1,1-1,-1 0,0-1,0-1,-1 0,0-1,0-1,26-20,-25 15</inkml:trace>
</inkml:ink>
</file>

<file path=ppt/ink/ink2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57:48.813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11 25,'0'-4,"-4"-6,-2 3,5 3,7 11,6 12,15 16,14 15,14 16,15 18,8 8,8 5,2-1,-10-8,-13-11,-10-14,-14-17</inkml:trace>
</inkml:ink>
</file>

<file path=ppt/ink/ink2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57:49.576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200 1,'-1'14,"-1"0,-1 0,-1 0,0 0,0-1,-8 16,-7 24,-129 365,147-416,1 0,-1 0,1 0,0 0,0 0,0 0,0 0,0 0,0 0,0 1,1-1,-1 0,1 0,-1 0,1-1,0 1,0 0,0 0,0 0,0-1,0 1,1 0,-1-1,0 1,1-1,-1 1,1-1,0 0,-1 0,1 0,0 0,0 0,0 0,-1 0,1 0,3 0,11 5,0-1,0 0,23 4,-26-7,15 4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12:11.068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1 567,'1'-86,"4"0,3 0,36-153,-41 230,-2 3,0 0,0 1,1 0,0-1,0 1,0 0,1 0,-1 0,5-5,-7 10,1 0,-1-1,1 1,-1 0,1 0,-1-1,1 1,-1 0,1 0,-1 0,1 0,-1 0,1 0,-1 0,1 0,-1 0,1 0,-1 0,1 0,-1 0,1 0,-1 0,1 1,-1-1,1 0,-1 0,1 0,-1 1,1-1,-1 0,1 1,-1-1,0 1,1-1,-1 0,0 1,1-1,-1 1,0-1,0 1,1-1,-1 1,13 25,-12-25,23 66,-3 2,-3 0,13 99,-22-115,224 1584,-180-1226,70 808,1 0,-109-1097,5-1,65 216,-79-319,1-1,1 0,0 0,1-1,19 25,-22-33,1 0,0-1,0-1,1 1,0-1,0 0,1-1,-1 0,1 0,0-1,19 7,2-3,0-2,1-1,-1-1,1-2,31-1,161-17,-178 12,2284-168,-1233 146,-4 43,-566 29,-404-33,-97-15,-25 2,1-1,-1 1,0 0,0-1,0 1,0 0,0-1,0 1,1 0,-1-1,0 1,0 0,0-1,0 1,0 0,0-1,0 1,-1 0,1 0,0-1,0 1,0 0,0-1,0 1,0 0,-1-1,1 1,0 0,0 0,0-1,-1 1,1 0,0 0,0-1,-1 1,1 0,-1 0,-39-29,-133-58,-278-97,378 156,18 8,-304-109,269 102,-1 4,-98-13,61 30,128 6,0 0,0-1,0 1,0 0,0 0,1 0,-1 0,0 0,0 0,0 0,0 0,0 0,0 0,0 0,0 0,0 0,0 0,0-1,0 1,0 0,0 0,0 0,0 0,0 0,0 0,0 0,0 0,0 0,0 0,0 0,0 0,0-1,0 1,0 0,0 0,0 0,-1 0,1 0,0 0,0 0,0 0,0 0,0 0,0 0,0 0,0 0,0 0,0 0,0 0,0 0,0 0,0 0,-1 0,1 0,0 0,0 0,0 0,0 0,11-7,20-7,69-21,167-33,111 3,-357 62,147-21,212-5,-373 29,-1 0,1 0,-1 0,1 1,-1 0,0 0,1 1,11 4,-16-5,0 1,0-1,-1 1,1-1,0 1,-1 0,1-1,-1 1,1 0,-1 0,0 0,0 0,0 1,0-1,0 0,0 0,-1 0,1 1,-1-1,1 0,-1 1,0-1,0 1,0-1,0 0,-1 5,-7 43,-1 0,-24 72,3-13,-184 747,-34-5,245-843,-8 27,11-33,-1-1,1 0,-1 0,1 0,0 0,-1 1,1-1,0 0,0 0,0 0,0 1,0-1,0 0,1 0,-1 0,0 1,0-1,1 0,0 2,3-5</inkml:trace>
</inkml:ink>
</file>

<file path=ppt/ink/ink2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57:50.848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5 1098,'25'-22,"9"-9,1-11,-26 33,0-1,-1 0,0-1,-1 1,11-22,-12 16,24-58,-29 70,0 1,0-1,0 0,0 1,-1-1,0 0,1 0,-1 0,-1 1,1-1,0 0,-1 0,0 0,0 1,0-1,-3-5,3 8,0-1,0 1,0 0,0 0,0 0,-1 0,1 0,0 0,-1 0,1 1,0-1,-1 0,1 1,-1-1,1 1,-1 0,0-1,1 1,-1 0,1 0,-1 0,1 0,-1 0,0 1,1-1,-1 0,1 1,-1-1,1 1,-1-1,1 1,-1 0,1-1,0 1,-1 0,1 0,0 0,0 0,-2 2,-5 4,1-1,-1 1,1 1,-11 14,5-1,2-1,0 2,2-1,0 1,1 1,2-1,0 1,1 1,2-1,0 1,1-1,4 48,-2-67,1 0,-1 0,1 0,0 0,0 0,0 0,1 0,0-1,-1 1,1 0,1-1,-1 0,0 1,1-1,-1 0,6 5,-2-5,-1 1,1-1,-1 0,1 0,0 0,0-1,0 0,0 0,11 2,7-2,0 0,0-1,0-2,35-4,6-3,-2-3,1-2,-2-4,0-2,-1-2,-1-4,-1-2,-1-2,-2-3,52-40,-85 55,-1-1,-1-2,-1 0,-1-1,-1-1,0-1,-2 0,16-31,-23 37,-2-1,1 0,-2-1,-1 1,0-1,-1 0,-1-1,-1 1,-1 0,0-1,-2 1,-5-37,0 21,-2 0,-2 1,-1 0,-2 1,-29-55,33 72,0 0,-2 0,1 1,-2 1,0 0,-1 1,0 0,-1 1,0 0,-1 1,0 1,-30-16,32 21,0 0,0 1,-19-3,27 6,0 0,0 1,0-1,0 1,0 0,0 0,0 1,0 0,0 0,0 0,0 0,-5 3,9-4,0 1,1-1,-1 0,0 1,1-1,-1 0,1 1,-1-1,0 1,1-1,-1 1,1 0,-1-1,1 1,0 0,-1-1,1 1,-1 0,1-1,0 1,0 0,-1-1,1 1,0 0,0 0,0-1,0 1,0 0,0 0,0-1,0 1,0 0,0 0,1-1,-1 1,0 0,0 0,1-1,-1 1,1 0,-1-1,0 1,1 0,-1-1,1 1,-1-1,1 1,1 0,34 28,-31-26,212 136,-114-77,-2 5,126 109,-215-165,0 0,-1 1,0 0,-1 0,-1 1,0 1,-1 0,0 0,-1 0,0 1,-2 0,1 0,-2 1,0-1,-1 1,-1 0,0 0,-1 0,-1 0,0 0,-1 0,-1 0,0 0,-1 0,-6 15,-34 98,22-71,-21 96,41-151,0-1,1 1,-1 0,1 0,0 0,0 0,0 0,0-1,1 1,-1 0,1 0,-1 0,1 0,0-1,0 1,0 0,0-1,1 1,2 3,-1-4,0 1,0-1,0 0,0 0,1 0,-1-1,0 1,1-1,-1 0,1 0,0 0,-1 0,1-1,7 1,161 1,-52-2,61 6,220 2,-394-8,62-5,-64 4,-1 0,1 0,-1-1,1 1,-1-1,0 0,1 0,-1 0,0-1,0 1,6-7,2-5</inkml:trace>
</inkml:ink>
</file>

<file path=ppt/ink/ink2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57:53.617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117 481,'-7'1,"1"0,-1 0,1 0,-1 1,-9 4,12-4,0 0,-1-1,1 1,0-1,0 0,-1 0,1-1,0 1,-1-1,1 0,0 0,-1-1,-5 0,10 1,0-1,0 1,0 0,-1-1,1 1,0-1,0 1,0 0,0-1,0 1,0 0,0-1,0 1,0-1,0 1,0 0,0-1,0 1,1 0,-1-1,0 1,0 0,0-1,0 1,1 0,-1-1,0 1,0 0,1-1,-1 1,0 0,0 0,1-1,-1 1,0 0,1 0,-1 0,0-1,1 1,-1 0,0 0,1 0,-1 0,1 0,-1 0,27-18,-22 14,610-350,-487 285,-110 59,-11 5,0 1,0 0,0 0,1 1,0 0,0 0,-1 1,1 0,14-2,-20 4,-1 0,1 1,-1-1,1 0,-1 1,1-1,-1 1,0-1,1 1,-1 0,0-1,1 1,-1 0,0 0,0 0,0 0,0 0,0 0,0 0,0 1,0-1,0 0,-1 0,1 1,0-1,0 3,8 44,-7 23,-9 115,0-60,17 473,3-466,5 0,53 192,-61-292,1 0,1-1,2-1,1 0,1-1,31 43,-32-54,2 0,0-1,1 0,0-2,1 0,1-1,1-1,0-1,36 16,4 0,-41-17</inkml:trace>
</inkml:ink>
</file>

<file path=ppt/ink/ink2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57:53.987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1 587,'12'-27,"1"2,2 0,0 0,2 2,0 0,2 1,0 0,2 2,0 0,1 2,1 0,1 2,0 0,1 2,40-18,100-31,184-81,-316 126,-9 3</inkml:trace>
</inkml:ink>
</file>

<file path=ppt/ink/ink2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57:54.378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0,'2'4,"1"-1,-1 0,1 1,0-1,0 0,0 0,0-1,0 1,0-1,1 1,0-1,4 2,4 4,93 70,-3 5,-5 4,-3 4,-4 5,-4 3,-5 4,-5 3,91 166,-147-234,-1 1,-2 1,-2 1,-2 0,-1 1,-2 0,-2 1,-2 0,-2 0,-2 0,-2 1,-1-1,-3 0,-9 48,-4-16</inkml:trace>
</inkml:ink>
</file>

<file path=ppt/ink/ink2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57:55.245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91,'6'1,"0"0,-1 1,1 0,-1 0,1 0,-1 0,0 1,0 0,5 3,13 7,349 208,-14 30,-217-150,774 510,-909-607,1 1,-1-1,1 0,1 0,-1 0,11 3,-17-7,0 0,0 0,-1 0,1 1,0-1,0 0,-1 0,1 0,0 0,0-1,-1 1,1 0,0 0,0 0,-1-1,1 1,0 0,-1-1,1 1,0 0,-1-1,1 1,0-1,0 0,0-1,0 0,-1 1,1-1,0 0,-1 0,0 0,1 0,-1 1,0-1,0 0,0 0,0 0,0 0,-1-3,-5-26,-2 0,-1 0,-16-36,-6-20,-91-393,91 344,17 77,-5-18,3-1,-9-118,25 162</inkml:trace>
</inkml:ink>
</file>

<file path=ppt/ink/ink2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57:55.804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497 1,'-6'1,"1"0,0 0,0 1,0-1,0 1,1 0,-1 1,-6 3,-4 2,-11 7,1 1,0 0,2 2,0 1,0 1,2 1,1 0,0 2,2 0,-20 33,10-9,2 1,2 1,2 1,-25 90,41-120,1 1,1 0,1 0,0 0,2 0,2 32,-1-46,1 0,0 0,0-1,1 1,0 0,0 0,1-1,-1 0,1 1,1-1,-1 0,1 0,0-1,1 1,-1-1,1 0,0 0,0-1,0 1,1-1,0 0,0-1,7 5,12 1,1 0,0-2,0 0,48 4,109-1,-150-11,0-1,0-2,0-1,0-1,-1-2,0-2,0-1,36-17,-27 7,-1-1,-1-2,-2-1,0-3,48-46,-76 66,0-1,-1 0,-1 0,1 0,-2-1,1-1,-1 1,-1-1,0 0,0 0,-1 0,4-19,-7 21,0 1,-1-1,0 0,0 1,-1-1,0 0,0 1,-1-1,-1 1,1 0,-1 0,0-1,-1 2,0-1,0 0,-1 1,0 0,-6-7,-4-2,0 1,0 0,-2 1,0 0,-1 2,-35-20,-123-48,144 67,-39-16</inkml:trace>
</inkml:ink>
</file>

<file path=ppt/ink/ink2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57:56.170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82 89,'-1'-5,"0"0,0 0,-1 1,1-1,-1 0,0 0,-1 1,1-1,-1 1,-4-5,6 7,-1-1,1 1,-1 0,0 0,1 0,-1 0,0 0,0 0,-1 0,1 1,0-1,0 1,-1 0,1-1,-1 1,0 0,1 0,-1 1,-3-2,5 3,0-1,1 0,-1 1,0-1,1 0,-1 1,1-1,-1 1,1-1,-1 1,1-1,-1 1,1 0,0-1,-1 1,1-1,0 1,-1 0,1-1,0 1,0 0,-1 0,1-1,0 1,0 0,0-1,0 1,0 0,0-1,0 1,1 0,-1 0,0-1,0 1,0 0,1-1,-1 1,0 0,1 0,13 33,-13-32,38 68,3-3,76 94,-59-83,83 104,7-6,311 282,-327-345</inkml:trace>
</inkml:ink>
</file>

<file path=ppt/ink/ink2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57:56.594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0,'0'2,"1"1,0-1,0 0,0 0,1 0,-1 0,0 0,1 0,-1 0,1 0,-1-1,3 3,4 4,168 192,9-7,295 237,-373-337,-87-76</inkml:trace>
</inkml:ink>
</file>

<file path=ppt/ink/ink2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57:57.284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0 297,'12'-9,"0"1,1 0,0 1,0 0,0 1,1 1,0 0,18-4,-2 0,493-146,-488 144,63-31,-72 26</inkml:trace>
</inkml:ink>
</file>

<file path=ppt/ink/ink2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57:57.928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376 1,'-14'0,"0"2,0 0,0 1,0 0,1 1,-1 1,1 0,0 0,0 2,1-1,-1 2,2-1,-1 2,1 0,0 0,1 1,-18 22,12-12,0 1,1 1,2 0,0 1,2 1,0 0,2 0,-13 51,20-69,1-1,0 1,0-1,1 1,0 0,0-1,0 1,0 0,1-1,0 1,0 0,1-1,0 1,3 8,-3-11,1-1,-1 1,0 0,1-1,-1 1,1-1,0 0,0 0,0 0,0 0,0 0,1-1,-1 0,0 1,1-1,-1 0,1-1,-1 1,1 0,-1-1,1 0,-1 0,1 0,5-1,1 0,0 0,-1-1,1 0,-1 0,1-1,-1 0,0-1,17-9,-5-1,-1 0,23-21,-25 19,-14 13,1 0,-1 1,1-1,0 1,0 0,0 0,0 0,0 1,0 0,1 0,-1 0,0 1,0-1,1 1,-1 0,0 1,1 0,-1-1,0 2,9 2,9 3,0 2,-1 1,25 14,-35-17,16 8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12:11.872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2422,'22'-40,"2"1,35-43,19-30,-6-11,-6-3,-5-2,-6-3,-6-3,46-201,-78 259,-4 0,-3-1,0-151,-12 191,-2 0,-1 0,-1 0,-2 1,-2 0,-2 1,0 0,-3 0,-1 1,-24-38,19 41,-1 0,-2 2,0 1,-31-27,42 43,-1 0,-1 1,0 0,0 1,-1 1,0 1,-1 0,1 1,-2 0,-23-4,39 10,0 0,-1 0,0 1,1 0,-1-1,1 1,-1 0,1 0,-1 0,0 1,1-1,-1 1,1-1,-1 1,1 0,0 0,-1 0,1 0,0 0,-1 1,1-1,0 1,0 0,0-1,-3 4,4-2,0 0,0 0,1-1,-1 1,1 0,-1 0,1 0,0-1,0 1,0 0,0 0,1 0,-1 0,1-1,0 1,-1 0,1 0,1-1,-1 1,0-1,1 1,-1-1,4 4,7 12,2-2,0 1,0-2,2 0,21 17,99 63,-67-49,117 80,-32-24,156 136,-284-214,-1 0,0 2,-2 0,-1 2,-2 0,0 2,-2 0,19 43,-30-55,0 0,-2 0,0 0,-1 1,-1 0,0 0,-2 0,0 0,-1 0,-1 0,-1 0,0 0,-2-1,0 1,-1-1,-14 34,2-17,-2-1,-1-1,-2 0,-1-2,-1-1,-40 38,-186 149,208-183,-13 10,9-10</inkml:trace>
</inkml:ink>
</file>

<file path=ppt/ink/ink2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57:58.864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270 206,'0'-13,"0"1,-1 0,0-1,-1 1,-1 0,0 0,0 0,-2 0,-7-17,9 24,0 1,0-1,-1 1,1-1,-1 1,0 0,0 1,0-1,-1 1,1-1,-1 1,0 1,0-1,0 1,0 0,0 0,-1 0,1 0,0 1,-1 0,1 1,-1-1,-9 1,9 1,0 0,0 0,1 1,-1 0,0 0,1 0,-1 1,1 0,0 0,0 0,0 1,0 0,0 0,1 0,0 0,0 1,0-1,0 1,1 0,0 0,0 0,0 1,1-1,0 1,0 0,0-1,0 1,1 0,0 0,0 0,1 0,0 12,1-16,0 0,0 0,0 0,0 0,0 0,0 0,1 0,-1 0,1 0,-1-1,1 1,0-1,0 1,-1-1,1 0,0 0,0 0,0 0,0 0,1 0,-1 0,0-1,0 1,0-1,1 1,3-1,10 1,-1 0,29-3,-27 1,0 0,-12 0,1 1,0-1,-1 1,1 0,0 0,0 0,-1 1,1 0,0 0,-1 0,1 1,-1 0,0 0,1 0,-1 1,0 0,0 0,-1 0,1 0,6 7,34 45,-2 2,-3 2,38 72,-31-52,372 705,-327-577,124 418,-207-592,29 123,-35-137,0 0,-1 1,-1-1,-1 0,-4 35,3-51,0 0,1 0,-1-1,0 1,0 0,0-1,0 1,-1-1,1 1,-1-1,0 0,1 0,-1 0,0 0,0 0,-1 0,1 0,0 0,0-1,-4 2,0 0,0-1,0 0,0 0,-1-1,1 0,0 0,-1 0,-10-1,-5-2,0 0,0-2,0 0,-25-9,8-1,1-2,1-1,1-2,0-1,2-2,0-1,2-2,0-1,2-2,1-1,1-1,2-1,1-1,1-2,2 0,1-2,2 0,2-1,1-1,2 0,2-1,1-1,2 0,2 0,1 0,1-70,6 65,3 1,2 0,1 0,3 1,1 0,2 0,2 1,29-57,3 14,3 3,110-139,-111 157,-28 36</inkml:trace>
</inkml:ink>
</file>

<file path=ppt/ink/ink2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57:59.815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482 632,'0'-9,"0"-18,1 1,5-34,-4 50,0 1,1-1,0 1,1 0,0 0,0 0,1 0,0 1,10-12,45-50,38-51,-89 108,0 0,-1-1,-1 0,0 0,-1 0,-1-1,6-21,-11 33,1 1,-1 0,0-1,1 1,-1-1,0 1,-1 0,1-1,0 1,-1 0,1-1,-1 1,0 0,0 0,0-1,0 1,0 0,0 0,0 0,-3-2,1 1,0 0,0 1,0 0,0-1,-1 1,1 0,-1 1,0-1,0 0,-7-1,-7 0,0 0,-1 1,1 1,-21 1,15 2,1 1,0 1,-1 1,1 1,1 0,-1 2,1 1,1 1,-1 0,2 2,0 1,0 0,1 1,1 1,0 1,-21 24,16-15,2 2,0 1,2 0,0 2,3 0,0 0,2 2,1 0,2 0,-12 55,20-68,0-1,1 1,1-1,1 1,1 0,0-1,1 1,1-1,1 1,1-1,0-1,1 1,1-1,1 0,1 0,0-1,1 0,0 0,1-2,1 1,1-1,0-1,1 0,0-1,19 12,23 14,3-2,0-3,3-3,0-3,2-2,96 24,406 59,-241-74,-293-33</inkml:trace>
</inkml:ink>
</file>

<file path=ppt/ink/ink2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58:00.799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10 4,'-9'-3,"19"6,11 10,0 1,-1 1,0 1,-1 0,24 29,-13-15,601 619,-302-321,-299-296</inkml:trace>
</inkml:ink>
</file>

<file path=ppt/ink/ink2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58:01.235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0 295,'9'0,"7"-4,9-2,17 1,24-8,17-6,24-8,20-4,10 0,7-1,-8 3,-15 4,-14 8,-22 2,-16 4,-17-1,-11 2,-14 2</inkml:trace>
</inkml:ink>
</file>

<file path=ppt/ink/ink2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58:01.767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1 805,'0'-8,"4"-4,11-7,10-10,18-4,24-13,26-8,22-11,10-8,4-8,2-4,-9 9,-16 8,-18 16,-15 13,-16 8,-13 10,-15 8</inkml:trace>
</inkml:ink>
</file>

<file path=ppt/ink/ink2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58:02.797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1 409,'0'3,"1"0,-1 0,1 0,0-1,0 1,0 0,0-1,0 1,1-1,-1 1,1-1,0 1,-1-1,1 0,0 0,1 0,-1 0,0 0,3 1,54 31,-39-23,44 27,-2 2,-1 3,57 54,-118-97,45 48,-43-46,-1-1,1 1,-1-1,0 1,1 0,-1-1,0 1,0 0,-1 0,1 0,0 0,-1 0,1 0,-1 0,1 0,-1 0,0 0,0 0,0 0,0 0,0 0,0 0,-1 0,1 0,-1 0,0 0,0 3,-1-4,1 0,-1 0,1 0,-1 0,1-1,-1 1,0 0,1-1,-1 1,0-1,0 0,1 1,-1-1,0 0,0 0,1 0,-1 0,0-1,0 1,1 0,-1-1,0 1,0-1,1 1,-1-1,1 0,-1 0,0 0,1 0,0 0,-3-2,-49-39,20 7,0-1,3-1,1-2,2-2,2 0,1-1,2-2,-26-76,44 109,0 0,1 0,0 0,1 0,0-1,1 1,0-17,1 25,1 0,0-1,0 1,-1 0,2-1,-1 1,0 0,1 0,-1 0,1 0,0 0,0 0,0 1,1-1,-1 1,1-1,-1 1,1 0,0 0,-1 0,1 0,0 1,1-1,-1 1,0-1,0 1,0 0,6 0,12-4,0 1,1 1,-1 1,1 1,-1 1,1 1,-1 0,0 2,1 0,-1 2,-1 0,1 2,-1 0,0 1,0 1,-1 1,0 0,32 26,-12-5,-1 2,-1 2,-3 2,0 0,-3 3,53 84,22 56,-120-247,7 37,1 0,2-1,1 0,1 0,1 0,2 0,2 0,11-56,-9 67,1 1,1-1,1 1,0 1,2 0,0 0,1 0,0 2,2-1,0 2,1-1,0 2,1 0,24-17,-18 16,2 2,-1 0,2 1,0 2,25-9,-34 14,0 1,1 0,0 1,-1 1,1 0,0 1,0 1,0 0,24 5,-34-4,1 1,-1 1,1-1,-1 1,0 0,0 1,0-1,0 1,-1 0,0 1,1-1,-2 1,1 0,0 1,-1-1,7 12,3 8,-2 0,18 52,-2-6,-20-54</inkml:trace>
</inkml:ink>
</file>

<file path=ppt/ink/ink2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58:03.526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50 111,'-35'-50,"33"47,0-1,0 1,1 0,-1-1,1 1,0-1,0 1,0-1,0 0,1 1,-1-1,1 0,0-4,1 8,-1-1,0 1,0-1,0 1,1 0,-1-1,0 1,1 0,-1-1,0 1,1 0,-1-1,0 1,1 0,-1 0,1-1,-1 1,0 0,1 0,-1 0,1 0,-1 0,1-1,-1 1,1 0,-1 0,1 0,-1 0,0 0,1 1,-1-1,1 0,-1 0,1 0,-1 0,1 0,0 1,19 9,-18-9,44 31,-2 1,-1 3,-2 1,43 51,-3-6,243 254,-308-317,-1 1,14 24,-29-44,3-4,0 0,0 0,-1 0,1-1,-1 0,0 1,0-1,0 0,0-6,1 5,6-14,0 1,2 0,0 0,1 2,1-1,0 2,2-1,0 2,0 0,20-14,-7 8,2 0,0 2,1 1,0 2,48-17,-60 25,2 2,-1 1,1 1,0 0,0 2,0 0,0 1,42 4,-50-1,0 1,-1-1,0 2,0 0,0 0,0 1,-1 1,1 0,-1 0,-1 1,1 1,-1-1,-1 2,1-1,-1 1,9 13,0 3,-2 1,0 1,-2 0,-1 1,-1 1,-1 0,-2 0,0 1,-3 0,0 0,-2 1,-1 0,-2 48,-2-70,0 0,0 0,-1-1,0 1,-1 0,0-1,0 1,-1-1,0 0,0 0,-1 0,0-1,0 0,-1 0,-6 7,1-5,-1 0,0 0,0-1,-1 0,0-1,0-1,0 0,-21 5,-10 3,0-2,-87 10,106-19,-1-2,1 0,-1-2,1-1,0-1,-46-11,49 5,6-1</inkml:trace>
</inkml:ink>
</file>

<file path=ppt/ink/ink2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58:04.331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1320 0,'-422'12,"310"-2,-189 42,271-45,-177 50,183-49,1 1,0 2,0 0,1 1,1 1,-28 22,43-30,1 1,-1 0,1 0,0 0,0 1,1 0,0 0,0 0,1 0,-1 1,2-1,-1 1,-1 11,3-15,0 0,1 0,-1 0,1 0,0 0,1 0,-1 0,1 0,0 0,0 0,0 0,0-1,0 1,1 0,0 0,0-1,0 1,0-1,0 0,1 0,0 0,-1 0,1 0,0 0,1-1,-1 1,7 3,5 1,-1-1,1-1,0 0,1-1,0 0,-1-1,32 1,0-3,66-6,-100 5,0-1,0-1,0 0,0-1,0 0,0-1,-1 0,0-1,0-1,0 1,0-2,-1 0,0 0,-1-1,0 0,0-1,13-15,195-257,-214 276,0 1,1-1,-1 1,1 0,0 0,0 1,1-1,-1 1,1 1,0-1,0 1,0 0,0 0,0 0,0 1,0 0,1 0,-1 1,0 0,12 1,-8 0,-1 0,0 1,0 0,0 1,0 0,0 1,0-1,-1 2,1-1,-1 1,-1 1,1-1,8 9,92 90,-63-47,-34-42</inkml:trace>
</inkml:ink>
</file>

<file path=ppt/ink/ink2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58:04.929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14,'0'0,"0"-1,0 1,0-1,0 1,1-1,-1 0,0 1,0-1,0 1,1-1,-1 1,0-1,0 1,1-1,-1 1,0-1,1 1,-1-1,1 1,-1 0,1-1,-1 1,0 0,1-1,-1 1,1 0,0-1,-1 1,1 0,-1 0,1 0,-1 0,1 0,0-1,-1 1,1 0,-1 0,2 1,25 4,9 12,-1 2,44 30,-2-1,917 492,-741-423,5-10,288 76,-510-173,0-2,1-1,56 3,-68-10,0-1,0-1,0-1,-1-1,0-1,28-10,14-8,-1-4,68-37,-47 16</inkml:trace>
</inkml:ink>
</file>

<file path=ppt/ink/ink2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58:05.643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814 90,'-34'-17,"0"2,-1 1,0 2,-60-13,83 22,-1 2,0-1,1 2,-1-1,0 2,0 0,1 0,-1 1,1 1,-1 0,1 1,0 0,0 1,1 0,-1 1,1 0,-14 11,4 1,0 2,1 0,1 2,0 0,2 1,1 1,-18 34,3 4,-44 126,18 10,52-171,0-1,2 2,1-1,1 0,4 43,-3-66,1 0,-1 0,1-1,0 1,0 0,0-1,1 1,-1-1,1 1,-1-1,1 0,1 0,-1 0,0 0,1 0,-1 0,1-1,0 1,0-1,0 0,0 0,0 0,0 0,1 0,-1-1,1 1,-1-1,1 0,6 1,-2-1,-1-1,0 0,0 0,0-1,0 0,0 0,0-1,0 0,0 0,-1 0,1-1,-1 0,1 0,10-8,3-5,0-1,-2-1,0-1,-1 0,-1-1,23-37,68-141,-52 55,-41 102,2 0,33-63,-47 102,-1-1,0 1,1-1,0 1,0-1,0 1,0 0,0 0,0 0,1 0,-1 0,0 1,1-1,0 1,-1-1,1 1,0 0,0 0,-1 0,1 0,0 1,0-1,0 1,0 0,0 0,0 0,0 0,6 1,3 3,-1 0,1 0,-1 1,0 1,19 12,4 2,-14-10,55 28,-2 2,108 81,-160-104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12:12.48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892 713,'-15'1,"0"1,0 0,0 1,0 0,0 1,-21 10,-84 43,98-46,-43 25,1 2,2 2,2 4,2 2,2 2,2 3,3 2,-90 119,140-170,-1 0,1 0,0 0,0 0,0 0,0 0,0 0,0 0,0 0,1 0,-1 0,1 0,0 1,-1-1,1 0,0 0,1 4,-1-5,1 0,-1 0,1 1,0-1,-1 0,1 0,0 0,0-1,0 1,0 0,0 0,0 0,0-1,0 1,0 0,0-1,0 1,1-1,-1 1,0-1,0 0,2 1,9 0,-1 0,0 0,1-2,-1 1,21-5,92-20,-2-5,-1-6,-2-5,145-71,35-39,-235 114,-2-3,87-73,-140 106,0-1,-1 0,0-1,0 0,10-16,-16 22,-1 0,1 0,-1 0,0 0,0-1,0 1,0 0,-1-1,1 1,-1 0,0-1,0 1,0 0,0-1,-1 1,1-1,-1 1,0 0,0 0,0-1,0 1,-4-6,-4-4,0-1,-1 1,0 1,-1 0,-21-18,-73-51,66 52,-72-51,-162-89,190 127,-1 2,-171-54,172 74,17 8</inkml:trace>
</inkml:ink>
</file>

<file path=ppt/ink/ink2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58:06.281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22,'1'-1,"-1"0,0 1,1-1,-1 0,1 0,-1 1,1-1,0 0,-1 1,1-1,0 1,-1-1,1 1,0-1,-1 1,1-1,0 1,0 0,0-1,-1 1,1 0,0 0,0 0,0-1,0 1,0 0,-1 0,1 0,0 0,0 1,0-1,0 0,0 0,-1 0,1 1,0-1,1 1,35 9,5 8,-1 1,-1 3,50 34,109 93,-118-85,36 25,315 257,-425-340,-1 1,0 0,0 0,6 11,-11-17,-1 0,1 0,-1-1,1 1,-1 0,1 0,-1 0,0 0,0 0,1 0,-1 0,0-1,0 1,0 0,0 0,0 0,0 0,0 0,-1 0,1 2,-1-3,0 1,0-1,0 1,0-1,0 1,0-1,0 1,0-1,0 0,0 1,0-1,0 0,0 0,-1 0,1 0,0 0,0 0,0 0,0 0,0-1,0 1,0 0,-2-1,-3-1,0-1,-1 1,1-1,0 0,0 0,1-1,-1 0,1 0,-1 0,1-1,-5-6,-50-62,53 63,-23-33,2-1,2-1,1-2,-26-72,40 88,1 1,2-1,1 0,2-1,1 0,1 0,2 0,4-53,-2 81,0-1,0 1,1 0,-1 0,1 0,0 0,0 0,0 0,1 1,-1-1,1 1,0 0,0-1,0 1,1 1,-1-1,1 0,-1 1,1 0,0-1,0 2,0-1,0 0,0 1,0 0,1 0,-1 0,6-1,7 0,0 0,1 1,-1 1,0 0,1 1,17 4,24 10,0 3,0 2,-2 3,89 49,106 67,-212-114,-1 2,-2 2,-1 1,36 38,-47-38,-7-7</inkml:trace>
</inkml:ink>
</file>

<file path=ppt/ink/ink2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58:06.698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636 41,'-4'-1,"0"1,0-1,0 0,1 0,-1-1,0 1,0-1,-5-3,-16-6,6 6,-1 1,1 1,-1 1,0 1,0 1,0 0,0 2,0 0,1 1,-36 10,28-5,1 2,0 0,0 1,1 2,0 1,1 0,-24 21,39-28,1 0,0 0,1 1,0 1,0-1,1 1,0 0,0 0,1 1,0-1,1 1,-4 14,6-18,1 1,0 0,0 0,0 0,1 0,0-1,0 1,1 0,0 0,0 0,1 0,0-1,0 1,0-1,1 1,0-1,0 0,1 0,0 0,5 6,5 3,0-1,1 0,0-1,2-1,-1 0,1-1,1-1,0 0,0-2,1 0,0-1,1-1,-1 0,34 3,-2-2,0-2,1-3,-1-2,83-11,-99 6,59-16,-46 6</inkml:trace>
</inkml:ink>
</file>

<file path=ppt/ink/ink2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1:58:07.548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799 1015,'88'-73,"-4"-4,-3-3,-3-4,-4-3,-5-3,65-110,-125 186,59-112,-63 114,0-1,0 0,-1-1,-1 1,0-1,-1 1,0-1,0-14,-3 26,1 0,0 0,0 0,-1 0,1 0,-1 1,1-1,-1 0,0 0,0 1,0-1,0 0,0 1,0-1,0 1,-1-1,1 1,-1 0,1-1,-1 1,1 0,-1 0,0 0,1 0,-1 0,0 1,0-1,1 0,-4 0,-5-1,-1 0,1 1,-1 0,-13 0,14 1,-48 1,1 3,0 2,0 2,1 3,0 2,0 3,2 2,0 3,-55 30,39-14,1 3,2 4,2 2,3 3,1 3,-54 60,78-71,1 3,2 0,-43 75,62-93,1 1,2 0,1 0,1 1,2 1,0 0,2 0,-3 41,8-62,1 0,0-1,0 1,1 0,0-1,0 1,1-1,0 1,0-1,1 0,0 0,0 0,0 0,1 0,0-1,1 1,-1-1,7 6,-3-6,0 1,1-1,-1-1,1 1,0-2,1 1,-1-1,1 0,0-1,0-1,0 1,21 1,97 5,231-15,-346 6,94-7,0-5,194-46,-231 38,-1-2,-1-4,-2-2,0-4,72-46,-120 67,0-2,0 0,-2 0,1-2,-2 0,0-1,-1 0,0-1,-2-1,0 0,-1-1,0 0,-2-1,9-26,-1-5,-11 26,2 1,0 1,2-1,1 1,25-40,-21 45</inkml:trace>
</inkml:ink>
</file>

<file path=ppt/ink/ink2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2:00:23.585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0 0,'2'1,"0"1,-1-1,1 0,0 0,-1 1,1-1,-1 1,0-1,0 1,1 0,-1-1,0 1,0 0,1 3,0 0,24 45,24 63,-13-25,362 908,-360-879,38 190,-71-269</inkml:trace>
</inkml:ink>
</file>

<file path=ppt/ink/ink2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2:00:24.362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146 891,'-1'-13,"-1"-1,0 1,-5-16,-1-10,-6-47,5-1,0-95,9 157,0-8,1 0,8-46,-8 71,0 0,1 0,0 1,1-1,0 1,0-1,1 1,-1 0,1 0,1 1,0-1,0 1,0 0,0 1,11-9,5 0,0 2,1 0,1 1,0 2,44-14,127-17,-150 33,-25 3,1 1,0 1,0 1,0 0,0 2,21 3,-36-4,1 1,-1 1,0-1,0 1,0 0,0 0,0 0,0 1,0 0,-1 0,1 0,-1 0,0 1,0 0,0-1,0 2,-1-1,0 0,0 1,0-1,0 1,-1 0,0 0,0 0,0 0,0 0,0 6,1 6,-1 1,0-1,-2 0,0 1,-1-1,-1 0,0 1,-1-1,-1 0,-1-1,0 1,-1-1,-1 0,-1 0,0-1,-1 0,-19 25,-13 10,-2-2,-1-2,-73 58,-23 14,-207 136,324-241,6-4</inkml:trace>
</inkml:ink>
</file>

<file path=ppt/ink/ink2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2:00:25.033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828 78,'-18'1,"0"1,0 0,0 2,1 0,-1 1,1 1,0 0,1 1,-26 16,-13 11,-66 54,90-65,-50 39,2 3,3 4,-84 98,157-165,1 1,0-1,0 1,0-1,0 1,0 0,1 0,-1 0,1 0,0 0,0 0,0 0,0 0,0 1,1-1,-1 0,1 6,1-7,0 1,0-1,1 0,-1 0,1-1,-1 1,1 0,0 0,0-1,-1 1,1-1,0 0,0 1,1-1,-1 0,0 0,0 0,1-1,-1 1,0 0,1-1,-1 0,0 1,5-1,114 14,0-5,154-9,-142-1,-53 3,-28 0,60-5,-98 1,-1 1,0-2,0 1,0-2,0 0,0 0,-1-2,1 1,16-12,-25 14,0-1,0 0,0 0,-1 0,0 0,0 0,0-1,0 0,-1 1,1-1,-1 0,-1 0,1 0,-1 0,0-1,0 1,0 0,-1 0,1-1,-1 1,-1 0,1-1,-2-8,-3-13,-1 0,-2 0,-12-32,14 43,-13-39,-18-53,-66-130,87 208</inkml:trace>
</inkml:ink>
</file>

<file path=ppt/ink/ink2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2:00:25.935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43 359,'-2'1,"1"-1,-1 1,0 0,0 0,1 0,-1-1,0 2,1-1,-1 0,1 0,0 0,-1 1,1-1,0 1,0-1,0 1,0-1,0 1,0 0,0 0,0-1,1 1,-2 3,-9 45,12-37,0 0,1 1,1-1,0 0,0 0,1 0,1-1,0 1,1-1,0 0,1 0,9 11,6 7,1-1,1-2,34 30,-27-28,69 49,-91-72,1 1,1-2,-1 1,1-1,0-1,0 0,0 0,0-1,1-1,0 0,-1 0,15-1,-23-1,-1-1,1 0,-1 1,1-1,-1 0,1 0,-1-1,1 1,-1 0,0-1,0 1,0-1,0 0,0 0,0 0,0 0,-1 0,1 0,0 0,-1-1,0 1,0 0,0-1,0 1,0-1,0 1,0-4,3-10,-1 0,0 0,0-21,-2 25,7-92,-4-1,-6 0,-14-105,13 186,-1 0,-1 1,-1-1,-10-22,16 46,0 0,0 0,0 0,-1 0,1 0,0 0,0 1,0-1,0 0,0 0,0 0,0 0,0 0,-1 0,1 0,0 0,0 0,0 0,0 0,0 0,0 0,-1 1,1-1,0 0,0 0,0 0,0 0,0 0,0 0,-1 0,1-1,0 1,0 0,0 0,0 0,0 0,0 0,-1 0,1 0,3 18,4-4,0 0,1 0,0-1,1 0,21 22,64 58,-55-57,52 45,3-5,4-4,3-4,2-4,147 64,-202-104,1-4,61 19,-109-39,0 1,1-1,-1 0,0 0,0 0,1 1,-1-1,0 0,0 0,0-1,1 1,-1 0,0 0,0 0,0-1,1 1,-1-1,0 1,0-1,0 1,0-1,0 0,0 0,0 1,0-1,1-2,0 0,0 1,-1-1,0 0,0 0,0 0,0 0,0 0,0 0,-1 0,1-6,-1-11,-1 0,-6-36,5 42,-19-108,-5 1,-5 1,-89-222,104 304,5 8</inkml:trace>
</inkml:ink>
</file>

<file path=ppt/ink/ink2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2:00:27.006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29 985,'9'0,"-1"-1,1 0,-1-1,0 0,1 0,-1-1,0 0,-1 0,1-1,-1 0,14-9,3-6,43-41,-43 37,6-7,-2-1,-1-1,-1-1,-2-2,-1 0,19-44,-27 49,-2-1,-1-1,-1 0,-2 0,-2-1,0 0,-3-1,2-37,-6 61,-1-1,0 1,0 0,-1 0,0 0,0 0,-1 1,-1-1,0 1,0-1,-1 1,0 0,0 1,-8-10,9 14,1 1,-1-1,0 1,0-1,0 1,-1 0,1 1,-1-1,1 1,-1 0,0 0,0 1,0-1,0 1,0 0,0 0,0 1,0-1,-1 1,1 0,0 1,0-1,0 1,0 0,0 1,0-1,0 1,0 0,-6 3,-4 3,1 0,-1 1,2 1,-1 0,1 1,1 0,0 1,1 1,-12 14,2 3,1 0,2 1,-18 38,15-21,2 2,-20 80,32-99,2 0,0 0,3 1,0-1,4 52,-1-75,0 0,1 1,0-1,0 0,0 0,1 0,0-1,1 1,0-1,8 13,-8-15,1-1,-1 0,1 1,-1-1,1-1,0 1,1-1,-1 0,1 0,-1-1,1 1,0-1,0 0,0-1,10 2,44 4,1-2,72-4,123-17,-229 14,48-4,-1-3,95-24,-148 28,-1-1,0-1,0-1,0-1,-1 0,0-2,-1 0,0-1,-1-1,0 0,-1-1,26-30,-32 29,0-1,-2 1,0-1,-1-1,0 1,-2-1,0-1,0 1,-2-1,0 1,0-23,-2 5,-1 1,-2-1,-1 1,-14-64,11 76,-1 1,0-1,-2 1,0 1,-2 0,-20-31,25 43,0-1,-1 1,0-1,-1 2,1-1,-2 1,1 1,-1-1,0 1,0 1,0 0,-1 0,0 1,0 0,0 1,-11-3,16 6,0-1,0 2,-1-1,1 0,0 1,0 0,0 0,1 1,-1-1,0 1,0 0,1 0,-1 1,1-1,0 1,-1 0,1 0,1 0,-1 1,0-1,1 1,0 0,0 0,0 0,0 1,1-1,-4 7,1 0,0-1,1 1,0 0,1 0,0 0,0 0,1 0,1 1,0-1,0 1,2 15,2-13,1 0,0 0,1 0,0-1,1 1,0-1,1-1,1 1,0-1,1 0,19 19,10 8,77 58,-98-84,182 129,-60-44,-136-97,0 1,0 0,-1 0,1 1,-1-1,1 0,-1 1,0 0,0-1,0 1,0 0,-1 0,1 0,-1 0,1 0,0 6,-2-5,0-1,0 1,-1 0,1 0,-1-1,0 1,0-1,0 1,-1-1,1 1,-1-1,0 0,1 0,-6 6,-25 35,20-30,1 0,0 1,2 0,-1 1,2 0,0 0,1 1,-9 34,15-48,1-1,0 1,0 0,0-1,0 1,0 0,0 0,1-1,0 1,-1 0,1-1,0 1,0-1,0 1,1-1,-1 0,1 1,-1-1,1 0,0 0,0 0,-1 0,2 0,-1-1,0 1,0 0,0-1,1 0,-1 0,1 1,-1-1,1-1,4 2,11 3,-1-2,1 0,-1-1,24-1,-5 1,83 12,-48-5,-1-3,82-3,-94-7</inkml:trace>
</inkml:ink>
</file>

<file path=ppt/ink/ink2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2:00:28.369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1 851,'484'-8,"-333"-1,174-34,-312 41,1-1,-1 0,-1-1,1 0,0-1,-1 0,15-10,-23 13,-1 0,0-1,-1 1,1-1,0 0,-1 0,1 0,-1 0,0 0,0 0,0-1,-1 1,1-1,-1 1,0-1,0 0,0 1,0-1,-1 0,1 0,-1 1,0-1,0 0,0 0,-1 0,1 1,-1-1,0 0,0 1,-3-7,-4-9,0 1,-1-1,-2 1,1 1,-2 0,-1 0,0 1,0 1,-2 0,0 1,-33-23,21 17,-2 3,0 0,-1 2,0 0,-1 3,-55-16,54 20,-2 2,1 0,-1 2,1 2,-1 1,0 2,-45 6,65-5,0 1,0 0,0 1,1 1,0 0,0 0,0 2,1-1,0 2,0-1,0 2,1 0,1 0,-1 1,1 0,1 0,0 1,1 1,0-1,-7 16,5-8,2 0,1 1,0 0,2 0,0 1,1-1,1 1,1 0,1 0,1 27,2-34,-1 1,2-1,0 0,0 0,2 0,0 0,0-1,1 1,1-1,0-1,0 1,2-1,-1-1,2 1,19 18,-1-8,0-2,1 0,1-2,63 28,137 40,-144-61,1-3,1-4,0-4,1-4,0-3,117-8,-193 1,1-1,-1-1,1 0,-1-1,0 0,0-1,0-1,22-11,-28 12,-1 0,1 0,-1-1,0 0,-1-1,1 1,-1-1,0 0,-1-1,1 1,-1-1,-1 1,1-1,-1-1,0 1,3-14,7-37,-2-1,4-111,-21-120,2 250,-1 1,-2 0,-2 0,-25-69,24 84,0 1,-2 0,0 0,-2 1,-1 1,0 0,-1 1,-30-28,45 47,-1-1,0 0,0 1,0-1,0 1,0 0,0 0,0 0,-1 0,1 0,0 0,-4 0,5 1,0 0,1 0,-1 0,0 0,0 0,0 0,1 0,-1 0,0 1,1-1,-1 0,0 1,0-1,1 0,-1 1,1-1,-1 1,0-1,1 1,-1-1,1 1,-1 0,1-1,-1 1,0 0,0 3,0-1,0 0,0 1,1-1,-1 1,1-1,0 1,0-1,0 1,0-1,1 1,-1-1,1 1,2 5,23 59,3-2,3-1,44 66,-47-82,188 342,44 75,-232-420,-6-12</inkml:trace>
</inkml:ink>
</file>

<file path=ppt/ink/ink2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2:00:29.132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416 634,'0'-4,"1"-1,0 0,0 0,1 1,-1-1,1 0,0 1,0 0,1-1,-1 1,1 0,0 0,0 1,1-1,-1 0,8-5,9-8,45-27,-32 22,354-242,-381 260,83-62,-82 60,0-1,0 1,0-1,-1-1,-1 1,1-1,-1 0,0-1,3-8,-7 15,-1 1,1 0,-1-1,1 1,-1 0,0-1,0 1,0 0,0-1,0 1,0-1,0 1,0 0,0-1,-1 1,1 0,-1-1,1 1,-1 0,1-1,-1 1,0 0,1 0,-1 0,0 0,0 0,0 0,0 0,0 0,0 0,0 0,0 0,-1 1,1-1,0 0,0 1,-1-1,1 1,0-1,-2 1,-7-3,0 1,0 0,0 1,-13-1,20 2,-25 0,0 1,1 1,-1 1,1 1,-47 15,-125 55,143-49,0 2,3 2,0 3,2 2,1 3,2 1,2 3,2 1,1 3,-43 58,82-97,-1 0,1 0,0 1,1 0,-1 0,1 0,1 0,-1 0,-1 11,4-15,0-1,0 1,0-1,0 1,1 0,-1-1,1 0,-1 1,1-1,0 1,0-1,0 0,1 1,-1-1,0 0,1 0,-1 0,1 0,0 0,0-1,0 1,0-1,0 1,0-1,0 1,0-1,1 0,-1 0,0 0,1 0,-1-1,3 2,23 6,0-1,1-1,50 4,93-6,-98-3,692 2,-625-4,-44 1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12:13.036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0,'9'0,"11"4,10 11,10 15,10 19,14 28,13 21,6 20,2 16,-5-2,-7-11,-8-13,-15-12,-8-14,-10-17,-6-15,-9-11,-6-13</inkml:trace>
</inkml:ink>
</file>

<file path=ppt/ink/ink2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2:00:29.720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223 0,'-12'2,"-1"0,1 1,0 0,-19 8,20-7,3-2,-5 2,0 0,0 1,1 1,-1 0,1 0,1 1,-16 11,26-17,1 0,-1 0,0-1,0 1,1 0,-1 0,0 0,1 0,-1 0,1 0,-1 0,1 0,-1 0,1 0,0 0,0 0,-1 0,1 0,0 0,0 0,0 0,0 0,0 0,0 1,1 1,0-1,0-1,0 1,1 0,-1 0,0-1,1 1,-1-1,1 1,-1-1,1 0,0 1,3 1,9 3,0 1,0-2,18 5,-18-5,341 100,-269-85,2-4,103 6,-175-22,0 0,0-1,0 0,28-7,-19 2</inkml:trace>
</inkml:ink>
</file>

<file path=ppt/ink/ink2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2:00:34.332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4 158,'-1'-39,"-1"28,1 0,1-1,0 1,1-1,0 1,1-1,3-12,-4 23,-1 0,0 0,1 0,-1 1,0-1,1 0,-1 0,1 1,-1-1,1 0,0 1,-1-1,1 1,0-1,-1 1,1-1,0 1,0-1,-1 1,1 0,0-1,0 1,0 0,0 0,-1 0,1-1,0 1,0 0,0 0,0 0,0 0,-1 1,1-1,0 0,0 0,0 0,0 1,-1-1,1 0,0 1,0-1,-1 1,1-1,0 1,0-1,-1 1,1 0,0 0,31 34,70 146,-35-55,-51-97,0 0,0-1,2-1,1 0,36 37,-49-58,1 0,0 0,0 0,0-1,1-1,0 1,0-1,0 0,0-1,1 0,-1 0,1-1,0 0,0-1,0 0,0 0,0-1,0 0,0 0,0-1,13-3,32-14,-31 7</inkml:trace>
</inkml:ink>
</file>

<file path=ppt/ink/ink2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2:00:34.849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744 1,'-4'0,"-10"0,-7 0,-13 0,-9 0,-6 0,-7 0,-3 0,-4 0,0 4,3 2,-2-1,5-1,8-1,9-1,10-5,7-2,7-1</inkml:trace>
</inkml:ink>
</file>

<file path=ppt/ink/ink2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2:00:35.602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1 154,'5'0,"22"-2,1 2,-1 1,1 1,-1 1,0 2,0 1,0 0,28 13,333 181,-269-134,-96-54,-2-1,37 25,-54-33,0-1,-1 1,1 0,-1 0,0 1,0-1,0 1,0 0,-1 0,1 0,-1 0,0 0,0 0,0 0,1 9,-2-11,-1 0,0 0,0 0,0-1,0 1,-1 0,1 0,0 0,-1-1,0 1,1 0,-1 0,0-1,0 1,1-1,-1 1,0-1,-1 1,1-1,0 0,0 1,-1-1,1 0,-1 0,1 0,-1 0,1 0,-1 0,1 0,-1-1,0 1,0-1,1 1,-1-1,0 1,0-1,0 0,1 0,-1 0,0 0,0 0,0-1,1 1,-1 0,0-1,0 1,1-1,-1 0,0 1,1-1,-1 0,1 0,-1 0,1 0,-1-1,1 1,0 0,0 0,-1-1,1 1,0-1,-1-2,-9-15,2-1,0 1,2-1,0-1,1 1,-5-35,4 7,-2-88,11 91,1 1,15-74,-18 116,1-1,0 0,0 0,0 1,0-1,0 0,0 1,1-1,-1 1,1-1,0 1,2-2,7-5</inkml:trace>
</inkml:ink>
</file>

<file path=ppt/ink/ink2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2:00:37.034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386 202,'-21'0,"-145"4,141-2,-1 2,1 0,0 2,-32 10,54-15,1 0,0-1,-1 1,1 0,0 0,0 0,0 0,0 1,0-1,0 1,0-1,0 1,1 0,-1-1,0 1,1 0,0 0,-1 0,1 0,-1 3,2-3,0 0,0 0,0 0,0 0,0 0,0-1,1 1,-1 0,1 0,0 0,-1-1,1 1,0 0,0-1,0 1,0-1,0 1,0-1,3 3,5 5,1-1,0 0,0-1,1 0,0 0,13 5,14 4,0-1,1-2,1-2,65 10,-31-12,125-2,-162-7,-3 0,1 0,-1-2,0-2,66-15,-100 19,1 0,0 0,-1 0,1-1,-1 1,1 0,-1 0,1-1,-1 1,1 0,-1-1,1 1,-1-1,0 1,1 0,-1-1,0 1,1-1,-1 1,0-1,1 1,-1-1,0 1,0-1,0 0,0 1,1-1,-1 1,0-1,0 1,0-1,0 0,0 1,-1-2,-11-22,-30-18,41 41,-56-47,-2 3,-74-43,132 88,0 0,0 0,0-1,0 1,0-1,0 1,0-1,0 1,0-1,1 0,-1 1,0-1,0 0,1 0,-1 0,0 1,1-1,-1 0,1 0,-1 0,1 0,0 0,-1 0,1 0,0 0,0 0,0 0,-1-1,2 0,0 1,0 0,0 0,0 0,0 0,1 1,-1-1,0 0,0 0,1 1,-1-1,0 1,1-1,-1 1,0-1,4 1,62-8,18 9,1 3,-1 4,-1 3,0 4,-1 4,81 30,-115-32,77 38,-107-45,0 1,-1 0,-1 2,0 0,0 0,24 29,-26-19,-14-22,-1-1,1 1,-1 0,0-1,1 1,-1 0,0-1,1 1,-1 0,0 0,0-1,0 1,0 0,0 0,0-1,0 1,0 0,0 0,0-1,0 1,0 0,0 0,-1-1,1 1,0 0,-1-1,1 1,0 0,-1-1,1 1,-1 0,0-1,0 0,0-1,0 1,1 0,-1-1,0 1,0-1,1 1,-1-1,0 1,1-1,-1 0,0 1,1-1,-1 0,1 1,-1-1,1 0,0 0,-1 0,1 1,0-1,-1 0,1 0,0 0,0 0,0 0,0 0,0-1,-7-31,5 18,1 1,1-1,0 1,1-1,1 0,0 1,1 0,0-1,1 1,1 1,0-1,1 1,0-1,1 2,1-1,0 1,0 0,1 1,1 0,0 0,13-11,-9 11,0-1,0 2,1 0,1 0,0 2,0 0,0 1,1 0,28-7,-31 11,-1 1,0 0,1 1,-1 0,1 1,0 0,-1 1,1 1,-1 0,0 1,0 0,0 1,16 8,-10-4,0 2,-1 0,0 1,-1 1,-1 1,0 0,0 1,-2 1,0 0,0 1,-1 1,-1 0,-1 0,-1 1,0 1,13 35,-19-40,1-1,1 0,0 0,1 0,0-1,15 19,-10-16</inkml:trace>
</inkml:ink>
</file>

<file path=ppt/ink/ink2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2:00:37.539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0 0,'5'0,"0"5,5 5,4 5,4 9,4 9,6 3,3 8,5 1,0 2,-2-4,-6-4,-4-5,-6-4,-6-6</inkml:trace>
</inkml:ink>
</file>

<file path=ppt/ink/ink2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2:00:37.900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11 16,'0'-4,"-5"-2,0 0</inkml:trace>
</inkml:ink>
</file>

<file path=ppt/ink/ink2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2:00:38.487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291 0,'-10'1,"0"0,1 1,-1 0,0 0,0 1,1 0,0 1,0 0,0 1,0 0,0 0,1 0,0 1,0 1,1-1,0 1,0 1,-8 10,-2 4,1 2,1 0,0 1,2 0,-12 34,22-52,0 1,0 0,1 0,0 1,1-1,-1 0,2 1,-1-1,1 0,1 1,-1-1,1 1,1-1,0 0,0 0,0 0,1 0,0 0,1-1,0 1,0-1,0 0,1 0,0 0,0-1,1 1,0-1,0-1,1 1,-1-1,1 0,13 7,32 17,0-1,2-3,0-2,68 18,-116-38,1-1,0 0,-1-1,1 1,0-1,0-1,0 1,-1-1,1 0,0-1,0 1,0-2,0 1,-1-1,1 0,-1 0,1 0,-1-1,0 0,0-1,7-4,-1-1</inkml:trace>
</inkml:ink>
</file>

<file path=ppt/ink/ink2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2:00:39.322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 1083,'3'-1,"-1"0,1 0,-1-1,0 1,1-1,-1 0,0 0,0 0,0 0,0 0,0 0,-1-1,1 1,-1 0,3-5,4-4,24-36,-2-2,38-81,-47 87,7-12,-3 0,-2-2,-3-1,-3-1,-1 0,-4-1,-2 0,3-93,-12 128,-1-42,0 63,-1 0,1 1,-1-1,1 0,-1 0,-1 1,1-1,0 0,-1 1,0-1,0 1,0 0,-2-4,2 7,1-1,0 0,-1 0,1 1,0-1,-1 0,1 1,-1 0,1-1,-1 1,0 0,1 0,-1 0,1 0,-1 0,1 0,-1 0,1 0,-1 1,1-1,-1 1,1-1,-1 1,1-1,-1 1,1 0,0 0,-1 0,1 0,0 0,0 0,0 0,0 0,0 0,0 0,0 1,-1 1,-1 0,0 0,1 0,0 1,-1-1,1 0,1 1,-1-1,0 1,1 0,0-1,0 1,0 0,0 0,0 7,3-4,0 0,0 0,1 0,0-1,1 1,-1-1,1 1,1-1,-1 0,10 9,61 53,186 130,-148-117,-3 5,100 102,-191-170,-1 1,0 1,-2 1,0 1,24 45,-39-65,0-1,-1 1,1 0,0 0,-1 0,0 0,0 0,1 0,-1 0,0 0,0 0,-1 1,1-1,0 0,-1 0,1-1,-1 1,0 0,0 0,1 0,-1 0,0 0,-1-1,1 1,0 0,0-1,-1 1,1-1,-1 0,1 1,-4 1,-5 3,0 0,-1-1,0 0,-18 6,-5 2,-13 12,-61 43,85-52</inkml:trace>
</inkml:ink>
</file>

<file path=ppt/ink/ink2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2:00:41.916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19350 1,'-1'1,"1"0,-1 1,1-1,-1 0,1 0,-1 1,1-1,-1 0,0 0,0 0,0 0,0 0,0 0,0 0,0 0,0 0,0 0,0-1,0 1,-1 0,1-1,0 1,-2 0,-36 11,35-10,-1824 461,410-174,796-170,178-31,-2233 428,1493-307,-13-55,659-109,-306 28,-1370 22,1543-134,1-35,136 13,-669-95,889 111,-75-8,-473-2,757 54,3-2,0 5,-182 26,263-23,0 1,1 1,-1 1,1 1,1 1,0 0,0 1,1 1,1 1,-20 18,-14 19,-80 100,-7 8,108-127,-2-1,0-2,-2-2,-1-1,-47 26,77-49,1 0,-1 0,0 0,0 0,0-1,0 0,0 0,0 0,-1 0,1-1,0 0,0 0,-1 0,1-1,0 0,0 0,0 0,0-1,-8-3,0-2,1-1,0-1,0 0,0-1,-14-17,24 26,-26-22,22 20,0-1,1 0,0 0,0-1,0 1,0-1,1 0,0 0,0-1,-5-8,9 14,0-1,0 1,0-1,0 0,0 1,0-1,0 1,0-1,0 1,1-1,-1 0,0 1,0-1,1 1,-1-1,0 1,1-1,-1 1,0-1,1 1,-1-1,1 1,-1 0,1-1,-1 1,1 0,-1-1,1 1,-1 0,1 0,0-1,22-6,-20 6,47-9,1 2,59 0,-6 0,1818-227,-1670 202,1549-249,47 36,-1598 224,2416-253,-2328 242,2 14,490 37,-221-6,128 10,-665-15,680 53,-557-54,360-35,-455 16,627-61,-581 65,0-7,-1-5,-1-7,198-66,447-182,-656 240,231-34,-131 30,274-48,-360 70,221 1,-334 17,-18-1,0 1,0 1,32 6,-30-2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06:37.762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1 998,'0'-1,"1"-1,-1 1,1 0,0-1,-1 1,1 0,0 0,0-1,0 1,0 0,0 0,0 0,0 0,1 0,-1 0,0 1,0-1,1 0,-1 1,0-1,1 1,1-1,39-13,-34 12,56-14,2 2,0 4,0 2,0 3,1 3,0 3,91 14,-1 10,294 87,-412-100,-2-3,-1 2,0 2,-1 1,-1 1,41 25,-73-38,1-1,-1 1,1 0,-1 0,0 0,0 0,0 0,0 0,0 0,0 1,-1-1,1 1,-1-1,1 1,-1 0,0 0,0-1,0 1,-1 0,1 0,0 4,-2-4,0 0,1 0,-1-1,-1 1,1 0,0-1,-1 1,1-1,-1 1,0-1,0 0,0 0,0 0,0 0,0 0,0 0,-1 0,1-1,-1 0,1 1,-6 1,0 1,0-1,0 0,0 0,0-1,-1 0,1 0,-1-1,1 0,-1-1,0 1,1-2,-1 1,0-1,1-1,-1 0,1 0,0 0,-1-1,1 0,0-1,1 0,-1 0,1 0,0-1,-11-9,-11-12,1-2,1 0,1-2,-29-45,38 51,-60-83,-85-159,130 204,2-2,3-2,3 0,-21-89,41 134,0 0,2 0,-1-41,3 55,1 0,0 0,0-1,0 1,1 0,0 0,0 0,1 0,0 1,0-1,0 1,1 0,0-1,8-8,3 4,-3 7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12:13.41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1,'4'0,"6"0,5 0,5 4,3 6,2 5,0 0,-3 3,-1-3,-5-4</inkml:trace>
</inkml:ink>
</file>

<file path=ppt/ink/ink2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2:00:49.118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12719 0,'4'1,"-1"-1,0 1,0 0,0 0,-1 0,1 0,0 0,0 1,-1-1,1 1,0 0,-1 0,0 0,1 0,-1 0,0 0,0 0,0 1,0-1,-1 1,1 0,1 4,6 10,-2 0,10 30,-8-20,9 27,-2 0,-3 1,12 108,-18-63,-7 135,-1-218,-1 0,0 0,-1 0,-1-1,-1 1,-1-1,0 0,0-1,-2 0,0 0,-1 0,0-1,-1 0,-1-1,0 0,0-1,-2 0,1-1,-29 20,-27 9,-1-2,-1-4,-3-3,-150 44,-320 41,407-92,-46 6,-1-8,-349-4,260-32,-284-52,-355-32,691 92,-1 9,-256 38,-85 54,-620 190,-683 108,1710-369,-2-8,0-6,-194-13,-899-169,857 106,-46 10,426 56,1 0,-1 0,1 1,-1 1,1 0,0 1,-1 0,1 1,0 0,1 1,-1 0,1 1,-17 11,-7 9,2 1,-49 50,66-62,-9 13,0 0,2 2,1 1,1 1,2 0,1 2,2 0,1 1,-17 63,8-2,5 1,-11 148,23-160,6 127,4-171,2 1,2-1,1 0,2 0,17 40,20 37,-11-31,46 168,-80-247,0-1,0 0,0 0,1-1,0 1,0 0,5 7,-7-13,0 0,-1 0,1-1,0 1,0 0,0 0,0 0,0-1,0 1,0 0,0-1,0 1,0-1,0 0,0 1,0-1,1 0,-1 1,0-1,1 0,0 0,0-1,0 1,0-1,-1 0,1 1,0-1,0 0,-1 0,1 0,-1 0,1-1,-1 1,1 0,-1 0,0-1,2-2,11-15,-2 0,0-1,-1 0,7-23,-6 18,0-1,22-33,-33 57,1 0,-1 0,1 0,-1 1,1-1,0 0,0 1,0-1,0 1,0-1,0 1,0 0,0 0,0 0,1 0,-1 1,0-1,0 0,1 1,-1 0,1-1,-1 1,0 0,3 0,4 2,-1 0,1 0,-1 1,0 0,12 7,-15-7,0 0,1-1,0 1,-1-1,1 0,0 0,0-1,0 0,0 0,0 0,1-1,6 0,-10-2,0 1,0-1,-1 1,1-1,-1 0,1 0,-1 0,0-1,0 1,0 0,0-1,0 0,0 1,-1-1,1 0,-1 0,0 0,0 0,0 0,0 0,0-5,11-68,-10-39,-3 130,-1 0,0-1,-1 1,-1-1,0 0,-1 0,-1 0,0-1,-1 0,0 0,-17 22,17-26,0 0,-1 0,-1 0,1-1,-1 0,-1 0,1-1,-1-1,-1 1,1-2,-1 1,0-2,0 1,-1-1,-11 2,-59 3,1-4,-131-7,75-2,-542 2,673 2,-48-4,53 4,0 0,0-1,0 1,1 0,-1-1,0 1,0 0,0-1,1 1,-1-1,0 1,1-1,-1 0,1 1,-1-1,0 1,1-1,-1 0,1 0,-1-1,1 1,0 0,0-1,0 1,0 0,0 0,1 0,-1-1,0 1,1 0,-1 0,1 0,-1 0,1 0,-1 0,1 0,0 0,0 0,0 0,1-1,9-8,0 1,1 1,0 0,0 1,1 0,0 0,0 2,17-6,27-13,128-73,89-41,-106 70,2 7,258-55,-287 85,178-64,-229 57,-89 37,-1 1,1 0,0 0,0 0,-1 0,1 0,0 0,-1 0,1 0,0 0,0 0,-1 1,1-1,0 0,-1 0,1 1,0-1,-1 0,1 1,-1-1,1 0,0 1,-1-1,1 1,-1-1,1 1,-1-1,0 1,1 0,-1-1,1 1,-1-1,0 1,0 0,1 0,-1-1,0 1,0 0,0-1,0 1,0 0,0-1,0 1,0 0,0 0,0-1,0 1,0 0,0-1,-1 1,1 1,-10 40,10-42,-51 138,-130 242,112-244,-72 129,134-251</inkml:trace>
</inkml:ink>
</file>

<file path=ppt/ink/ink2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2:00:49.950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0 1,'2'6,"0"1,1 0,-1-1,1 1,0-1,1 0,0 0,0 0,0-1,0 1,9 7,5 8,424 531,-12-24,-174-208,-245-306,45 47,-43-50</inkml:trace>
</inkml:ink>
</file>

<file path=ppt/ink/ink2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2:00:50.517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 1,'3'0,"1"1,-1-1,0 1,0 0,1 0,-1 0,0 1,0-1,0 1,0-1,-1 1,1 0,0 0,4 5,33 39,-32-36,133 170,579 672,-695-827,19 22,3-1,89 65,-128-106,-1 1,1 0,-1 0,-1 0,1 1,5 7,-1 3</inkml:trace>
</inkml:ink>
</file>

<file path=ppt/ink/ink2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2:00:51.316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1 644,'1'-17,"0"1,2-1,0 1,1-1,0 1,2 0,0 0,0 1,1 0,1 0,1 1,14-19,-6 10,2 2,0 0,1 1,2 0,0 2,35-22,-44 30,-1-1,0 0,0-1,-1 0,-1-1,0 0,11-19,-8 13,0 0,30-31,7 9,-28 27</inkml:trace>
</inkml:ink>
</file>

<file path=ppt/ink/ink2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2:00:52.001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1 311,'4'1,"0"-1,0 1,0 0,-1 0,1 1,0-1,0 1,-1 0,1 0,-1 0,0 0,4 4,41 38,-33-29,217 230,55 51,-252-262,-25-24,-1 0,2 0,-1-1,2 0,15 9,-27-18,1 1,0-1,0 1,-1-1,1 0,0 0,0 1,0-1,0 0,-1 0,1 0,0 0,0 0,0 0,0 0,0 0,0 0,-1 0,1 0,0 0,0-1,0 1,-1 0,1-1,0 1,0-1,-1 1,1-1,0 1,0-1,1-1,-1 0,0 0,0-1,0 1,0 0,0 0,0-1,0 1,-1 0,1-5,0-64,-1 66,-18-152,-59-248,19 133,43 203,8 45</inkml:trace>
</inkml:ink>
</file>

<file path=ppt/ink/ink2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2:00:52.383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0 21,'0'-4,"5"-2,5 0,9 2,7 5,2 11,14 8,4 9,3 8,10 7,3 4,-4-2,-3 0,-8-4,-6-4,-7-9,-9-6,-8-5</inkml:trace>
</inkml:ink>
</file>

<file path=ppt/ink/ink2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2:00:53.137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0 56,'4'-1,"0"0,0 0,0-1,0 1,-1-1,1 0,-1 0,6-4,21-11,-6 11,0 1,1 1,0 0,-1 2,40 2,124 19,-134-12,-1 3,-1 2,0 3,87 36,-119-41,0 1,-1 0,-1 1,0 1,0 1,17 18,-25-21,-1 0,0 1,0-1,-1 2,-1-1,0 1,-1 0,0 1,-1-1,5 20,-6-11,-1 0,-1 1,-1-1,0 1,-2-1,-1 1,-1-1,-1 0,0 0,-2 0,-1-1,0 1,-2-2,-14 27,18-39,-1-1,1 0,-2 0,1 0,-1-1,-8 7,0-2</inkml:trace>
</inkml:ink>
</file>

<file path=ppt/ink/ink2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2:00:53.989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180 0,'-3'1,"0"0,0 0,0 0,0 1,1-1,-1 0,1 1,-1 0,1 0,-1 0,1 0,0 0,0 0,0 0,-2 4,-28 39,31-44,-14 25,0 0,2 1,1 1,1 0,1 1,-11 54,18-69,1 0,1 0,0 0,0 0,1 0,1 1,1-1,0 0,1 0,0-1,1 1,0-1,1 1,1-1,0-1,14 21,-16-27,1-1,0 0,0 0,0-1,1 0,0 0,0 0,0 0,0-1,1 0,-1 0,1-1,0 0,-1 0,1 0,13 0,9 0,0-1,55-6,-14 1,-62 4,1 0,-1 0,0-1,1 0,-1-1,0 0,0 0,0 0,0-1,0-1,-1 1,1-1,-1 0,0-1,0 0,0 0,-1 0,0-1,0 0,5-7,27-27,-24 23</inkml:trace>
</inkml:ink>
</file>

<file path=ppt/ink/ink2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2:00:55.472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352 1524,'2'-22,"0"-1,2 0,12-38,-3 8,-3 1,-3 0,-3 0,-1 0,-3-1,-2 1,-15-86,-1 45,-4 0,-61-157,57 181,-3 2,-3 1,-3 1,-68-95,101 157,1 1,-1 0,0 0,0-1,0 1,0 1,0-1,0 0,0 0,-1 1,1 0,-6-3,8 4,-1 0,1 0,-1 0,0 0,1 0,-1 1,1-1,-1 0,1 0,-1 0,1 1,-1-1,1 0,-1 1,1-1,-1 0,1 1,0-1,-1 1,1-1,0 1,-1-1,1 0,0 1,-1 0,1-1,0 1,0-1,0 1,0-1,-1 1,1-1,0 1,0-1,0 1,0 0,0 6,0 1,0-1,1 0,-1 0,2 0,-1 0,1 0,4 12,15 28,2-1,2 0,55 73,116 110,-130-163,3-2,3-3,3-4,2-3,2-3,3-4,132 56,-161-82,80 19,-111-35,1 0,0-2,0-1,1 0,-1-2,32-3,-52 2,0 1,0-1,0 0,0 0,-1 0,1 0,0 0,-1-1,1 1,-1-1,1 1,-1-1,0 0,0 0,0 0,0-1,0 1,2-3,-1 0,0-1,-1 1,0-1,0 1,0-1,0 0,-1 0,1-9,-1-8,-1-1,0 1,-7-35,7 54,-26-135,-6 1,-82-224,110 351,1 4,1 0,0 0,0-1,-2-14,8 17,7 10,12 13,-21-16,478 445,-466-433,-3-4,6 5,-1 1,-1 1,-1 0,13 20,-13-12</inkml:trace>
</inkml:ink>
</file>

<file path=ppt/ink/ink2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2:00:55.816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0 0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12:13.711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71 248,'0'-13,"-4"-12,-6-11,-2-4,-2 1,1 3,2 3,4 8</inkml:trace>
</inkml:ink>
</file>

<file path=ppt/ink/ink2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2:00:56.650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0 322,'19'1,"0"0,0 1,0 1,-1 0,1 2,-1 0,0 1,0 1,-1 1,0 0,27 19,128 79,294 242,-455-339,-1 0,1 0,-1 0,-1 1,0 0,0 1,-1 0,9 16,-16-26,-1 0,1 0,0 0,-1 0,1 1,-1-1,0 0,1 0,-1 1,0-1,0 0,1 1,-1-1,0 0,0 1,-1-1,1 0,0 0,0 1,-1-1,1 0,-1 2,0-2,0 0,0 0,0-1,0 1,0-1,0 1,0 0,0-1,0 0,0 1,0-1,-1 0,1 1,0-1,0 0,0 0,0 0,-1 0,-1-1,-4 1,0-2,0 1,0-1,1 0,-1 0,0-1,-6-3,-13-11,0-1,1-1,1-2,1 0,-38-46,-86-136,109 146,-40-82,69 121,1-1,1 0,1 0,0 0,1-1,2 0,0 0,1 0,0-25,3 38,1 0,0 0,0 1,0-1,0 1,1-1,0 1,1 0,0 0,0 0,0 1,0-1,1 1,0 0,0 0,0 1,1 0,-1-1,1 2,11-7,5-1,0 0,1 2,0 0,41-8,-37 11,1 2,0 1,0 2,0 0,1 2,-1 1,0 2,-1 0,1 2,-1 1,0 1,0 1,-1 1,0 2,-1 1,0 0,-2 2,1 1,-2 1,0 1,-1 0,-1 2,0 0,-2 2,28 41,-31-41,-3-6</inkml:trace>
</inkml:ink>
</file>

<file path=ppt/ink/ink2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2:00:57.117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5 12,'0'-4,"-4"-2,6 5,9 7,14 10,20 16,15 20,19 9,14 11,7 11,8 4,4 0,-6-2,-11-6,-14-9,-16-16,-19-17</inkml:trace>
</inkml:ink>
</file>

<file path=ppt/ink/ink2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2:00:57.950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131 0,'0'29,"1"-1,-1-1,-1 1,-1-1,-1 0,-2 0,0 0,-15 41,3-34,-31 50,24-45,23-36,0-1,0 1,0-1,0 1,1-1,-1 1,1 0,0-1,0 1,0 0,0-1,0 1,1-1,-1 1,1 0,-1-1,1 1,0-1,0 1,0-1,1 0,-1 1,0-1,1 0,-1 0,1 0,0 0,0 0,0 0,0-1,2 3,11 8,0-1,0 0,22 10,-24-13,66 39,2-3,2-4,1-3,108 30,-171-61</inkml:trace>
</inkml:ink>
</file>

<file path=ppt/ink/ink2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2:00:58.687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0 1077,'13'-9,"0"-1,-1-1,-1 0,0 0,0-1,-1 0,-1-1,13-21,-19 28,31-46,-3-1,-2-1,-3-2,-2 0,-3-2,-2-1,-2 0,-4-1,-2-1,5-92,-15 134,-2 0,-1 0,0 0,-8-28,9 40,-1 1,1 0,-2 0,1 0,-1 1,0-1,0 0,0 1,-1 0,0 0,0 0,0 0,0 0,-1 1,0 0,0 0,-6-3,9 6,1 0,-1 0,1 0,-1 1,1-1,-1 1,0-1,1 1,-1 0,0 0,0 0,1 0,-1 0,0 0,0 0,1 0,-1 1,0-1,1 0,-1 1,0 0,1-1,-1 1,1 0,-1 0,1 0,0 0,-1 0,1 0,0 0,0 1,-1-1,1 0,0 1,0-1,0 1,1-1,-1 1,0-1,1 1,-1 0,1-1,-1 1,1 0,0-1,-1 1,1 0,0 0,0-1,1 1,-1 0,0-1,0 1,1 0,-1-1,1 1,0 0,-1-1,1 1,2 2,7 9,2-1,0 0,0-1,1-1,0 1,1-2,0 0,27 12,-10-3,194 106,79 47,-223-122,93 59,166 133,-320-224,0 0,-1 2,22 27,-35-38,-1 0,1 0,-1 0,-1 0,0 1,0 0,0 0,-1 0,-1 0,1 1,-2-1,2 13,-3-2</inkml:trace>
</inkml:ink>
</file>

<file path=ppt/ink/ink2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2:01:10.879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9650 1781,'0'-24,"0"0,-2 0,-2 0,0 0,-1 0,-1 1,-1 0,-1 0,-1 1,-1 0,-24-37,-27-29,-4 2,-4 3,-3 3,-4 4,-144-114,78 85,-4 6,-5 7,-3 7,-4 7,-210-74,184 92,-3 9,-1 7,-333-32,219 56,-504 31,407 26,-704 158,-356 248,1077-298,-708 381,963-451,3 6,-208 177,274-205,3 3,2 2,3 2,2 3,3 1,3 3,-36 77,32-37,5 3,4 1,6 1,4 2,-21 213,37-155,6 0,9 0,32 227,-19-292,5 0,4-2,5-1,5-1,4-2,4-1,4-3,120 177,207 247,-364-505,1 0,1 0,0-1,1-1,1 0,0-1,0-1,2 0,-1-1,2-1,31 14,52 15,2-4,133 26,223 21,-368-68,418 60,927 16,-1139-100,0-12,-2-13,298-76,-260 26,-5-15,425-190,9-79,-564 257,313-232,-433 280,-3-2,-3-4,-3-4,-4-2,89-133,-84 95,-5-3,-5-3,75-212,232-982,-337 1177,18-243,-45 315,-3 0,-2 1,-4-1,-2 1,-4 1,-19-65,-6 21,-5 2,-93-168,119 243,2-1,1-1,-17-62,27 79</inkml:trace>
</inkml:ink>
</file>

<file path=ppt/ink/ink2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2:01:13.654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0 1,'66'0,"131"19,-161-12,0 1,0 2,-1 2,-1 1,37 19,-31-10,-1 2,-1 2,-2 1,0 2,-2 1,-1 2,-2 1,-1 2,-2 0,-1 2,-2 1,33 67,-37-60,-3 0,-1 1,-3 1,-1 0,-3 1,-2 0,-1 1,-3 0,-3-1,-1 1,-11 81,-6-46,-4-2,-60 155,40-127,39-106,0 1,0 0,1 0,-1 1,1-1,1 0,-1 0,1 1,-1-1,2 8,0-11,0 0,0-1,0 1,0 0,0-1,0 1,0-1,1 0,-1 1,0-1,1 0,-1 0,1 0,0 0,-1 0,1 0,0 0,-1-1,1 1,0-1,0 1,0-1,-1 1,1-1,0 0,0 0,0 0,0 0,0-1,3 0,41-3,0-3,0-2,-1-1,0-3,53-22,-19 8,-76 25,51-14,-1-3,-1-1,-1-4,66-39,-96 45,-15 12,1 0,0 0,0 1,15-9,-21 14,0-1,0 0,0 1,0 0,1-1,-1 1,0 0,0 0,1-1,-1 1,0 0,0 0,1 0,-1 1,0-1,0 0,1 0,-1 1,0-1,0 1,0-1,0 1,0-1,0 1,1 0,-1-1,0 1,-1 0,1 0,0 0,0 0,0 0,0 0,-1 0,1 0,-1 0,1 0,0 0,-1 0,1 2,5 17,0 0,-1 1,-1 0,-1 0,1 33,1 5,55 807,-60-843,-1-27,0-38,3-8,0 35,-1 1,-1 0,0-1,0 1,-2 0,0 0,-1 0,-6-22,9 36,-1-1,1 1,0-1,0 1,-1 0,1-1,-1 1,1-1,-1 1,1 0,0-1,-1 1,1 0,-1 0,1-1,-1 1,1 0,-1 0,0 0,1 0,-1-1,1 1,-1 0,1 0,-1 0,1 0,-1 0,0 0,1 1,-1-1,1 0,-1 0,1 0,-1 0,1 1,-1-1,1 0,-1 1,1-1,-1 0,1 1,-1-1,0 1,-18 19,16-18,9-12,-1 1,61-96,-55 87</inkml:trace>
</inkml:ink>
</file>

<file path=ppt/ink/ink2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2:01:14.366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0 0,'11'2,"1"-1,-1 2,0-1,0 2,0-1,0 1,-1 1,0 0,0 1,17 11,-11-7,69 44,-3 4,78 72,139 150,-223-206,115 116,-47-44,234 185,-347-309,-7-8</inkml:trace>
</inkml:ink>
</file>

<file path=ppt/ink/ink2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2:01:14.769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0 1,'0'8,"9"12,15 10,12 23,18 22,16 25,18 17,15 10,7 0,2-5,-5-5,-12-14,-18-21,-18-15,-15-15,-10-12,-11-13</inkml:trace>
</inkml:ink>
</file>

<file path=ppt/ink/ink2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2:01:15.254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1 777,'2'-20,"2"-1,0 0,2 1,0 0,1 0,1 1,17-32,5-2,1 0,67-82,97-80,-171 192,0 2,2 0,55-33,-64 44</inkml:trace>
</inkml:ink>
</file>

<file path=ppt/ink/ink2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2:01:15.588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0 0,'5'0,"5"4,5 6,9 5,5 5,5 3,6 6,0 3,7 3,-1-2,-8-9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12:14.539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843 1254,'-79'22,"-93"40,-99 63,229-102,2 2,0 1,1 3,-41 40,71-61,0 1,1 0,1 1,0 0,0 0,1 1,0-1,-6 19,10-24,0 0,1 0,0 0,0 0,0 0,1 0,-1 1,1-1,1 0,-1 0,1 0,0 1,0-1,0 0,1 0,0 0,0 0,0-1,0 1,1 0,6 7,4 3,2-1,-1 0,1-1,1-1,1-1,-1 0,2-1,-1-1,24 9,13 2,106 26,-99-33,0-2,1-3,0-2,99-4,-157-2,-1 0,1-1,0 1,0-1,0 1,0-1,0-1,-1 1,1 0,0-1,-1 1,1-1,-1 0,0-1,0 1,0 0,0-1,0 0,0 1,4-7,-3 1,-1 1,-1 0,1-1,-1 1,-1-1,1 0,-1 0,0 0,-1-12,-3-120,-6 0,-29-150,25 198,-16-104,-8 1,-9 2,-110-291,137 439,0 1,-46-73,64 115,-1 0,1 0,0 0,0 1,-1-1,1 0,0 1,-1-1,0 1,1-1,-1 1,0 0,0 0,0 0,0 0,0 0,0 0,0 0,-4 0,5 1,1 0,-1 0,0 0,1 0,-1 1,1-1,-1 0,1 0,-1 1,1-1,-1 1,1-1,0 0,-1 1,1-1,0 1,-1-1,1 1,0-1,-1 1,1-1,0 1,0-1,-1 1,1-1,0 2,0 29,14 22,2 0,2-2,42 84,-33-76,274 567,-227-493,5-3,151 186,-212-293,1-2,1 0,40 31,-37-36</inkml:trace>
</inkml:ink>
</file>

<file path=ppt/ink/ink2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2:01:15.950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342 312,'-9'-9,"-19"-19,-19-14,-5-9,-2 1,3 4,7 11,10 6,12 8</inkml:trace>
</inkml:ink>
</file>

<file path=ppt/ink/ink2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2:01:17.284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360 808,'-8'2,"1"0,0 1,1 0,-1 0,0 0,1 1,0 0,0 0,0 1,0-1,1 1,-7 8,0-2,-16 16,2 2,0 0,2 2,1 1,2 1,1 1,1 0,2 1,-16 51,31-81,-15 64,17-67,-1 1,1 0,-1 1,1-1,0 0,0 0,0 0,1 0,-1 0,1 0,-1 0,1 0,0-1,1 1,-1 0,0 0,1-1,3 6,-3-7,0 0,0 0,0 0,0 0,1 0,-1 0,0-1,0 1,1-1,-1 1,1-1,-1 0,0 0,1 0,-1-1,0 1,1 0,-1-1,0 0,1 1,-1-1,0 0,0 0,0 0,0-1,0 1,3-3,4-1,-1-1,0 0,0-1,0 1,7-10,15-26,-2-1,-2-2,36-81,-51 93,-9 26,1-1,-1 1,1-1,1 1,6-11,-9 17,0-1,0 1,1 0,-1-1,0 1,1 0,-1 0,1 0,-1 0,1 0,-1 1,1-1,0 0,-1 1,1-1,0 1,0 0,-1-1,1 1,0 0,0 0,-1 0,1 0,0 0,0 1,-1-1,1 1,0-1,2 2,10 4,0 1,-1 0,0 1,0 0,-1 1,18 17,2 1,466 355,60 48,-544-418,145 121,-130-106,-1 1,-1 2,23 33,-45-58,-1 2,-1-1,1 0,-1 1,0 0,0-1,-1 1,0 1,0-1,1 13,-2-15,-2 1,1-1,-1 0,0 1,0-1,0 0,-1 0,1 0,-1 0,-1 0,1 0,-1-1,0 1,0-1,-5 7,-13 11,0-1,-1-1,-1-1,-1-1,-28 17,-140 71,167-94,-175 89,-297 104,478-199,-6 4,-1-1,0-2,-1-1,0-1,-37 3,61-8,1 0,0 0,0-1,0 1,0 0,0-1,0 0,0 1,0-1,0 0,0 0,0 0,0 0,0 0,0 0,1-1,-1 1,0-1,1 1,0-1,-1 0,1 1,0-1,0 0,0 0,0 0,0 0,0 0,0 0,1 0,-1 0,1 0,-1-3,0-8,0 1,0-1,1 0,3-19,-3 32,24-148,75-260,-69 298,13-50,270-1043,-307 1179,53-259,-51 235,-3-1,-2 0,-6-89,3 130,-1 1,0 0,-1 0,0 0,0 0,0 0,-1 0,0 1,0-1,-1 1,0 0,0 0,0 0,-1 1,-10-10,5 7,-1 0,0 1,-1 0,0 1,0 1,0 0,-23-6,2 1,0 3,0 0,-48-2,61 8,1 0,-1 2,1 0,-1 2,1 0,0 1,-26 9,43-13,-1 1,1 0,0-1,0 1,0 0,0 0,0 1,0-1,0 0,0 1,0-1,1 1,-1-1,0 1,1 0,-1 0,1-1,0 1,0 0,0 0,0 1,0-1,0 0,0 0,1 0,-1 1,1-1,0 0,-1 0,1 1,0-1,0 0,1 1,-1-1,0 0,1 0,-1 1,1-1,0 0,0 0,1 3,6 10,1-1,0 0,0 0,22 22,-19-22,67 73,99 85,102 65,-221-188,387 298,-154-123,-284-218,44 31,-52-37,1 1,0 0,0-1,-1 1,1-1,0 1,0-1,0 0,0 1,-1-1,1 0,0 1,0-1,0 0,0 0,0 0,0 0,0 0,0 0,0 0,0 0,0 0,-1-1,1 1,0 0,0 0,0-1,0 1,0-1,-1 1,1-1,0 1,0-1,-1 1,1-1,0 0,-1 1,1-1,0 0,-1 0,1 1,-1-1,0 0,1 0,-1 0,0 0,1 0,-1 1,0-1,0 0,0 0,0-1,1-25,-1 1,-2 0,0 0,-2 0,-11-39,0-7,4 8,2-1,-1-106,10 168,0 0,0 1,0-1,0 0,1 1,-1-1,1 1,0-1,-1 1,1-1,1 1,-1-1,0 1,0 0,1 0,-1 0,1 0,0 0,0 0,0 0,2-2,-1 3,0-1,1 1,-1 0,0 0,0 0,1 1,-1-1,0 1,1 0,-1 0,1 0,-1 0,0 0,5 2,11 2,-1 2,1 0,-1 2,25 13,-41-20,355 208,-97-51,-230-141,111 55,-109-60</inkml:trace>
</inkml:ink>
</file>

<file path=ppt/ink/ink2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2:01:18.616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4 1038,'0'0,"0"0,0 0,0 0,0 0,-1 0,1 0,0 0,0 0,0 0,0 0,0 0,-1 0,1 0,0 1,0-1,0 0,0 0,0 0,0 0,0 0,-1 0,1 0,0 1,0-1,0 0,0 0,0 0,0 0,0 0,0 1,0-1,0 0,0 0,0 0,0 0,0 0,0 1,0-1,0 0,0 0,0 0,0 0,0 0,0 1,0-1,0 0,0 0,0 0,0 0,0 0,1 0,-1 1,0-1,0 0,0 0,10 14,15 12,52 31,3-3,2-3,2-5,2-3,175 61,-129-63,2-6,1-6,210 18,-300-43,-17-1,0 0,0-2,0-1,0-1,35-6,-62 6,1 1,0 0,0-1,0 1,0-1,0 1,0-1,0 0,0 0,-1 0,1 0,0 0,-1 0,1-1,-1 1,1 0,-1-1,0 1,1-1,-1 0,0 1,0-1,0 0,0 0,-1 1,1-1,0 0,-1 0,1 0,-1 0,0 0,0 0,0 0,0 0,0 0,0 0,0 0,-1-3,-2-7,-1 0,-1 0,1 1,-2-1,-7-12,5 10,-261-546,199 385,-64-242,130 400,-12-56,15 69,1 1,-1 0,1-1,0 1,0 0,0-1,1 1,-1-1,1 1,0 0,0 0,0-1,0 1,0 0,1 0,-1 0,4-4,-4 6,1 0,0 0,0 0,-1 0,1 0,0 0,0 0,0 0,0 1,0-1,0 1,0 0,0-1,0 1,0 0,0 0,1 0,-1 1,0-1,2 1,46 14,-39-11,54 24,0 3,-2 2,67 49,10 4,-66-42,-17-9,2-2,1-2,96 33,-154-63,29 12,-30-13,-1 1,1 0,-1-1,0 1,1 0,-1-1,0 1,0 0,1-1,-1 1,0 0,0-1,0 1,0 0,0 0,0-1,0 1,0 0,0 0,0-1,0 1,-1 0,1-1,0 1,0 0,-1-1,1 1,0 0,-1-1,1 1,-1 0,1-1,-1 1,1-1,-1 1,1-1,-1 1,0-1,-12 16,1 0,1 0,0 1,1 0,1 0,1 1,0 1,2 0,0-1,-4 27,8-35,0-1,1 1,0-1,1 1,0 0,0-1,1 1,1-1,-1 1,1-1,1 0,0 0,0 0,1 0,0 0,1-1,-1 1,2-1,-1-1,1 1,0-1,1 0,8 8,-7-10,0 0,1-1,0 0,-1 0,1-1,0 0,1-1,-1 0,0 0,1-1,-1 0,1-1,-1 0,1 0,-1-1,14-3,3 0,-1-2,1-1,-1-1,41-19,-51 19,-1 0,0 0,0-2,-1 0,0 0,-1-1,0 0,-1-1,0-1,-1 0,0 0,13-25,-13 17,-1 1,-1-2,-1 1,-1-1,0 0,-2 0,-1 0,1-39,-4 31,-1-1,-2 1,-1-1,-1 1,-1 0,-2 0,-1 1,-2 0,0 1,-2 0,-1 1,-2 0,-34-45,31 50,-1 1,-2 1,0 0,0 2,-2 1,-36-21,42 29,0 0,-1 1,0 1,-1 0,1 2,-1 0,0 1,0 2,-41-2,55 5,-1-1,1 2,0-1,-1 1,1 0,0 0,0 0,0 1,0 0,0 0,1 1,0-1,-1 1,1 0,0 1,1-1,-1 1,1 0,0 0,0 1,1-1,0 1,-5 10,-5 13,2 0,1 1,-11 51,14-50,-1 8,-5 56,10-57</inkml:trace>
</inkml:ink>
</file>

<file path=ppt/ink/ink2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2:01:19.185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 0,'18'3,"1"0,-1 0,0 2,0 0,0 1,-1 1,0 1,19 11,-11-7,570 298,1 61,-569-352</inkml:trace>
</inkml:ink>
</file>

<file path=ppt/ink/ink2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2:01:19.684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0 0,'1'7,"0"-1,1 0,-1 0,1 0,0 0,1 0,0 0,0 0,0-1,0 1,1-1,7 8,59 60,-62-66,51 49,3-2,1-3,3-3,2-3,2-3,1-4,109 43,-113-57,2-4,0-2,1-4,0-3,1-3,100 0,-153-9,0 0,0-1,0-1,0 0,18-7,-30 8,0 0,-1 0,1-1,0 1,-1-1,0-1,0 1,0-1,0 0,0 0,-1 0,0-1,0 1,0-1,0 0,-1 0,0-1,3-6,1-10</inkml:trace>
</inkml:ink>
</file>

<file path=ppt/ink/ink2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2:01:20.033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1 564,'4'0,"6"0,6-4,8-6,13-10,9-5,13-8,10-6,11-5,3-4,10-7,6 3,-1 5,-4 2,-10 0,-11 4,-12 8,-18 10</inkml:trace>
</inkml:ink>
</file>

<file path=ppt/ink/ink2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2:01:20.718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377 1,'-19'0,"0"0,1 1,-33 7,44-6,0 0,0 1,0 0,0 0,1 0,0 1,-1 0,1 0,1 1,-1 0,1 0,-8 8,-8 12,2 1,1 1,0 0,2 1,2 1,0 0,2 1,1 1,2 0,1 0,1 1,2 0,-3 61,8-83,0-1,1 1,1-1,0 1,0-1,0 1,1-1,1 0,0 0,0-1,0 1,1-1,1 0,-1 0,1-1,9 10,-4-7,1-1,0 0,1-1,0-1,0 0,1 0,-1-1,1-1,25 6,-11-3,-19-4,1-1,-1 0,1-1,0 0,0-1,0 0,-1 0,16-1,-24-1,1 0,0 1,0-1,0 0,-1 0,1 0,0-1,-1 1,1 0,-1 0,0-1,1 1,-1-1,0 0,0 1,0-1,0 0,0 1,0-1,0 0,-1 0,1 0,-1 0,1 0,-1 0,1-3,0-59,-1 50,-4-77,1 41,1 1,3-1,2 0,11-57,-14 105,0 0,1 0,-1 0,1 0,-1 0,1 0,0 0,0 0,0 0,0 1,0-1,0 0,0 1,1-1,-1 1,0-1,1 1,-1 0,1 0,0-1,-1 1,1 0,0 0,0 1,0-1,0 0,0 1,-1-1,1 1,0-1,0 1,0 0,0 0,0 0,0 0,0 0,0 1,0-1,0 0,0 1,3 0,9 5,1 0,-1 0,0 2,20 13,-3-2,25 10,1-3,2-2,95 26,-108-39</inkml:trace>
</inkml:ink>
</file>

<file path=ppt/ink/ink2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2:01:21.678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734 42,'-5'-4,"0"1,0-1,0 1,-1 0,1 0,-1 1,0 0,0 0,0 0,-8-1,-65-7,67 9,0 1,0 0,0 1,-1 1,1 0,0 0,0 1,1 1,-1 0,-12 7,6-2,0 1,1 1,0 1,1 0,-21 22,-2 8,2 1,3 2,-41 69,43-63,-29 63,54-99,0 1,2 0,-1 0,2 1,0-1,1 1,1 0,0 0,1 19,2-31,-1 0,1 0,0 1,1-1,-1 0,1 0,0 0,0 0,0-1,1 1,0 0,0-1,0 0,0 0,8 7,-4-5,0-1,0 0,0 0,1-1,0 0,0 0,0-1,16 4,8 0,1-2,0-1,65-2,-89-2,10 1,17-1,57-7,-84 6,-1 0,0 0,0-1,0-1,0 1,-1-1,1-1,-1 1,0-1,0-1,0 1,0-1,6-6,-10 7,-1 0,1 0,-1 0,1-1,-1 1,-1-1,1 1,0-1,-1 0,0 1,0-1,-1 0,1 0,-1 0,0 0,-1-7,0 5,1 0,0 0,1 1,0-1,0 0,0 1,3-8,-3 13,-1 0,1-1,0 1,0 0,-1-1,1 1,0 0,0 0,1 0,-1 0,0 0,0 0,0 0,1 0,-1 1,0-1,1 0,-1 1,0-1,1 1,-1 0,1-1,-1 1,1 0,-1 0,1 0,1 0,4 0,-1 1,1 0,0 0,-1 1,9 3,36 14,-2 3,-1 1,51 34,139 105,1 22,-7 11,-10 9,310 367,-318-300,-177-218,-3 1,-2 2,30 73,-56-117,-1 1,-1 0,0 1,-1-1,0 1,-1-1,1 28,-3-36,-1 0,0 0,0 0,0 0,0 0,-1-1,0 1,0 0,0-1,-1 1,0-1,0 0,0 0,0 0,0 0,-1 0,0-1,0 1,0-1,0 0,0-1,0 1,-1-1,-5 3,-17 6,0-1,0-1,-1-1,0-2,-1-1,-40 3,-177-9,179-4,0-3,1-4,0-2,0-3,-108-44,93 25,0-4,3-3,-136-99,168 106,1-3,2-1,1-2,3-2,1-2,3-1,1-2,3-1,-35-76,49 88,1-2,3 0,1-1,1-1,3 0,1 0,2 0,2 0,2-1,2 0,2 1,1-1,18-72,-5 57,1 1,4 1,1 1,3 1,3 1,1 1,3 2,2 1,2 2,63-62,-63 76</inkml:trace>
</inkml:ink>
</file>

<file path=ppt/ink/ink2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2:01:22.850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0 784,'109'-110,"107"-143,-207 240,-1 0,0-1,-1 0,-1-1,0 1,-1-1,6-27,-4 4,3-76,-9 108,-1-1,0 1,0 0,0-1,-1 1,0 0,0-1,-1 1,-3-10,3 14,0-1,1 1,-1 0,0-1,-1 1,1 0,0 1,-1-1,1 0,-1 1,1-1,-1 1,1 0,-1 0,0 0,0 0,0 0,0 1,0-1,0 1,0 0,-5 0,1-1,0 1,0 1,1-1,-1 1,0 0,0 1,1-1,-1 1,1 1,-1-1,1 1,0 0,0 1,-8 5,6-2,0 0,0 1,1 0,0 0,1 0,0 1,0 0,-7 15,2 1,1 0,2 1,0 1,2-1,1 1,-3 40,6-51,1 0,1 1,0-1,2 0,0 1,7 29,-7-40,1 0,-1 0,1 0,1 0,-1-1,1 1,0-1,0 0,0 0,1 0,0-1,0 1,0-1,0 0,1-1,-1 1,1-1,0 0,12 4,6 0,-1-1,2-1,-1 0,35 1,102-5,-106-2,230-4,-280 5,0 0,1 0,-1-1,0 0,0 0,0 0,0-1,-1 0,1 1,0-2,-1 1,9-6,-9 4,0 0,-1-1,1 1,-1-1,0 1,-1-1,1 0,-1 0,0-1,0 1,1-10,40-188,-31 133,42-134,-53 199,0 1,1-1,0 1,0 0,0 0,0 0,0 0,1 0,0 1,0-1,0 1,0-1,6-3,5 0</inkml:trace>
</inkml:ink>
</file>

<file path=ppt/ink/ink2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2:01:25.280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217 250,'-11'-17,"0"1,0 0,-2 1,0 0,-27-23,-15-18,-8-21,109 110,171 142,361 223,-547-379,2-2,37 14,-55-25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12:15.249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703 13,'-132'-7,"89"4,-1 1,0 2,-45 5,71-2,0 0,0 1,1 1,0 0,0 2,0 0,1 0,0 2,-25 16,29-15,1 0,0 0,1 1,0 0,1 1,0 0,1 1,1-1,-1 1,2 1,0 0,-5 17,1 6,1 0,2 0,2 0,1 1,2 0,2 0,1 0,2-1,2 1,1-1,2 0,1 0,2-1,22 49,-12-40,1 0,3-1,1-1,2-2,2-1,2-1,1-2,2-1,2-1,56 40,-40-39,1-3,70 32,118 36,-46-20,-192-80,13 6,-1 1,0 0,-1 1,24 17,-35-22,0-1,0 1,-1 0,1 0,-1 0,0 1,0-1,0 1,-1 0,1 0,-1 0,-1 0,1 0,-1 0,1 1,-1-1,-1 0,1 1,-1-1,0 6,-4 29,-2 0,-1-1,-2 0,-1 0,-18 41,-90 181,59-145,-4-3,-101 135,155-237,1 0,-2-1,0 0,-19 16,5-12</inkml:trace>
</inkml:ink>
</file>

<file path=ppt/ink/ink2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2:01:26.233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1044 34,'0'-2,"0"1,0 0,0 0,0-1,0 1,-1 0,1 0,0 0,-1-1,1 1,-1 0,1 0,-1 0,1 0,-1 0,0 0,0 0,1 0,-1 0,0 0,0 0,0 1,0-1,0 0,0 1,-2-2,0 1,0 0,0 0,-1 1,1-1,0 1,-1 0,1-1,0 2,-7-1,-5 3,0 0,0 1,-20 7,-46 25,3 3,1 4,-100 73,117-75,50-35,-187 133,164-113,2 1,2 2,-48 58,69-76,1 0,1 0,0 1,0 0,2 0,-1 0,1 0,1 1,0 0,1 0,0 0,1 0,1 0,0 0,1 0,0 0,1 0,4 17,-4-20,1-1,0 0,1 1,0-1,0-1,1 1,0 0,1-1,0 0,0-1,0 1,1-1,0 0,1-1,-1 0,1 0,0-1,1 1,-1-2,1 1,0-1,1-1,-1 0,15 4,-11-6,-1 0,0-1,0 0,0-1,0 0,0 0,0-2,0 1,0-2,-1 0,1 0,-1-1,15-8,14-11,-2-1,43-36,-57 42,61-49,-3-4,71-83,-142 143,-2 0,0 0,0-1,-1 0,-1-1,0 0,-1 0,0 0,5-25,-5 10,-2-1,-1 0,-1-58,-3 30,0 34</inkml:trace>
</inkml:ink>
</file>

<file path=ppt/ink/ink2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2:01:26.899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0 0,'5'0,"4"0,7 0,8 0,4 4,11 6,7 6,4 3,-2 4,4 2,-3-4,-6 0,-1 0,-3-4,-9-4</inkml:trace>
</inkml:ink>
</file>

<file path=ppt/ink/ink2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2:01:27.656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0 659,'98'0,"424"12,-416-4,-1 5,197 52,-209-38,-1 4,88 43,-152-60,0 1,-1 1,0 1,-1 2,-1 0,-1 2,-1 0,-1 2,-1 0,22 32,-25-9,-18-23,0-22,-1-1,1 1,0-1,-1 1,1-1,-1 1,1-1,-1 0,1 1,-1-1,1 0,-1 1,1-1,-1 0,1 0,-1 1,0-1,1 0,-1 0,1 0,-1 0,0 0,1 0,-1 0,1 0,-1 0,0 0,1 0,-1-1,1 1,-1 0,1 0,-2-1,-1 0,0-1,0 1,0-1,0 0,0 0,1 0,-1-1,1 1,-1-1,1 1,0-1,0 0,0 0,-2-3,-24-51,23 44,-26-60,5-2,2-2,4 0,-18-132,23 52,7-216,9 315</inkml:trace>
</inkml:ink>
</file>

<file path=ppt/ink/ink2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2:01:28.284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259 636,'1'-1,"0"0,0 1,1-1,-1 0,0 0,0 0,0 0,0 0,0 0,0 0,0 0,0 0,0 0,0-1,-1 1,1 0,0 0,-1-1,1 1,-1-1,1-1,11-38,-10 34,19-94,-3-1,5-126,-22 216,-1 0,0 0,0 0,-1-1,-3-14,4 25,-1 0,1 0,-1 0,0 0,1 0,-1 0,0 0,0 0,0 0,-1 0,1 1,0-1,-1 0,1 1,-1-1,1 1,-1-1,0 1,1 0,-1 0,0 0,0 0,0 0,0 0,0 1,0-1,0 0,0 1,0 0,-1-1,1 1,0 0,0 0,0 0,0 1,0-1,-1 0,-2 2,-3 1,-1 0,1 0,-1 1,1 0,0 1,1 0,-1 0,1 0,0 1,0 1,1-1,0 1,0 0,-9 13,-5 13,0 0,-16 41,27-55,-9 19,2 0,-14 55,25-72,0-1,2 0,0 1,2 0,0-1,4 37,-2-52,0 1,0-1,1 0,0 0,0 0,0 0,1 0,0 0,0-1,0 1,0-1,1 0,-1 0,1 0,0 0,0-1,1 0,-1 0,1 0,0 0,-1 0,1-1,0 0,1 0,-1-1,0 1,8 0,14 3,0-1,1-2,-1-1,29-2,-56 1,139-9,-1-7,-1-6,-1-5,235-81,-273 73,114-57,-147 58</inkml:trace>
</inkml:ink>
</file>

<file path=ppt/ink/ink2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2:01:29.154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308 1095,'-2'2,"0"-1,1 0,-1 0,0 1,1-1,-1 1,1-1,0 1,-1 0,1-1,0 1,0 0,0 0,-1 4,0-3,-177 356,157-307,3 2,1 0,4 1,1 0,-5 60,18-110,-1 0,1 0,0-1,0 1,1 0,-1 0,1-1,0 1,1 0,-1-1,1 1,-1-1,1 0,4 6,-4-7,1 0,0-1,0 1,0 0,0-1,0 0,0 1,1-1,-1 0,1-1,-1 1,1-1,0 0,0 0,0 0,0 0,6 0,26 2,1-2,0-1,-1-2,66-12,145-45,-208 48,-30 9,318-101,-292 89,0-1,0-2,-2-2,0-1,-1-1,54-49,-76 61,-1-1,0-1,-1 1,-1-1,0-1,0 1,-1-1,0-1,-1 1,0-1,-2 0,1 0,-1 0,-1 0,0-1,-1 1,-1-20,-4-13,-1 1,-3 0,-23-77,24 95,-17-56,-4 2,-3 2,-4 0,-45-74,43 92,-2 2,-3 2,-2 1,-3 2,-65-57,109 109,-136-116,113 99,0 1,-1 2,-49-23,45 29,31 10,0 1,1-1,-1 0,0 0,0 1,1-1,-1 0,0 1,0-1,0 0,1 1,-1-1,0 0,0 1,0-1,0 1,0-1,0 0,0 1,0-1,0 1,0-1,0 0,0 1,0-1,0 0,0 1,0-1,0 1,-1-1,1 0,0 1,0-1,0 0,-1 1,1-1,0 0,0 0,-1 1,1-1,0 0,0 0,-1 1,1-1,0 0,-1 0,1 0,0 1,-1-1,1 0,-1 0,1 0,0 0,-1 0,1 0,-1 0,1 0,0 0,-1 0,1 0,0 0,-1 0,1 0,-1 0,1-1,0 1,-1 0,1 0,18 24,2-1,1-1,1 0,1-2,1 0,26 16,-16-11,182 130,7-10,6-11,287 125,-442-226,135 41,-184-67,0-1,0-2,0 0,0-2,1 0,-1-2,1-1,-1-1,45-9,-55 5,-1 1,0-2,0 0,0-1,-1 0,0-1,0 0,-1-1,-1-1,0 0,0 0,14-21,-5 6</inkml:trace>
</inkml:ink>
</file>

<file path=ppt/ink/ink2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2:01:29.533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0 604,'0'-4,"5"-6,9-5,7-9,8-9,13-12,11-10,10-18,11-9,2-4,5-8,-12 12</inkml:trace>
</inkml:ink>
</file>

<file path=ppt/ink/ink2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2:01:30.831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231 212,'-3'-3,"0"1,0 0,0 0,0 0,0 0,0 0,0 1,-1-1,1 1,-1 0,1 0,-1 0,1 1,-1-1,0 1,1 0,-1 0,0 0,1 0,-1 1,-6 1,4-1,1 1,-1 0,1 0,0 0,0 1,0 0,0 0,0 0,0 1,1-1,0 1,-8 9,3 1,0 1,0 0,1 0,1 1,1 0,1 0,0 1,0 0,-2 29,3-6,1 0,2-1,5 48,-2-67,1 0,0 0,2-1,0 1,16 36,-17-46,1-1,1 0,-1 0,2 0,-1-1,1 0,0 0,1 0,-1-1,2 0,-1-1,1 0,13 7,6-1,1 0,0-3,1 0,0-2,0-1,54 3,186-7,21-30,-242 20,-1-3,-1-1,87-36,-124 44,-1 0,-1 0,1-1,0 0,-1 0,0-1,-1 0,1-1,-1 0,0 0,-1 0,1-1,-2 0,1 0,-1 0,0-1,-1 0,0 0,0 0,-1 0,0-1,-1 0,0 1,0-1,-1 0,0-15,-1-7,-1 1,-1-1,-1 1,-2 0,-9-33,10 49,-1 0,0 0,-1 0,0 1,-1 0,-1 0,0 1,-1 0,-1 1,0 0,0 0,-14-12,22 23,1-1,-1 1,0 0,1-1,-1 1,0 0,0 0,0 0,0 0,0 0,0 1,0-1,0 1,0-1,0 1,0 0,0 0,0 0,-1 0,1 0,0 0,0 0,-3 2,4-2,0 1,1-1,-1 1,1-1,-1 1,0-1,1 1,-1 0,1-1,0 1,-1 0,1 0,-1-1,1 1,0 0,0 0,0 0,-1-1,1 1,0 0,0 0,0 1,0 1,1 0,-1 0,1 0,0 0,-1 0,1 0,1 0,-1 0,2 2,7 12,1 0,1-1,0-1,1 0,1-1,0 0,26 19,3-3,74 42,-8-19,-99-48,0-1,0-1,0 0,1-1,-1 0,1 0,0-1,20-1,-28 0,-1-1,1 1,-1-1,0 0,1 0,-1 0,0 0,0-1,0 1,0 0,0-1,0 0,0 1,0-1,0 0,-1 0,1 0,-1 0,0 0,1 0,-1-1,0 1,0 0,-1-1,1 1,0-1,-1 1,1 0,-1-1,0 1,0-1,0 0,0 1,-1-5,0-10,-1 0,0-1,-9-27,10 40,-17-48,-2 0,-2 1,-2 2,-3 0,-2 2,-38-50,67 98,-1 0,1 0,0-1,-1 1,1 0,0 0,0 0,-1-1,1 1,0 0,0 0,-1-1,1 1,0 0,0-1,0 1,0 0,-1-1,1 1,0 0,0-1,0 1,0 0,0-1,0 1,0 0,0-1,0 1,0 0,0-1,0 1,0 0,0-1,1 1,-1 0,0-1,0 1,0 0,0-1,1 1,-1 0,0 0,1-1,17 4,24 16,-10-2,150 75,-154-80,1-2,1-1,-1-1,54 6,16-7,111-9,-180 1,3 0</inkml:trace>
</inkml:ink>
</file>

<file path=ppt/ink/ink2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2:01:31.432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605 1,'-1'9,"0"-1,-1 1,0 0,-1-1,-4 13,-7 22,8-9,2 1,1 0,1 0,2 0,1-1,2 1,2 0,1-1,1 0,15 39,-13-46,2 0,1-1,1-1,2 0,0-1,1 0,2-1,0-1,1-1,1-1,1-1,42 30,-32-28,1-2,0-2,2 0,50 16,-44-28,-28-11,-12 5,0 0,-1 0,1 0,0 0,0 0,0 0,-1 0,1 0,-1 0,1 0,-1 0,1 0,-1 0,1 0,-1 0,0 1,1-1,-2-1,-14-14,-1 0,0 1,-1 1,-35-22,-88-39,111 61,-84-40,-3 5,-2 5,-2 5,-128-23,193 53,14 3</inkml:trace>
</inkml:ink>
</file>

<file path=ppt/ink/ink2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2:01:32.106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295 0,'11'13,"-1"0,0 1,0 0,7 16,13 21,121 181,117 164,-236-361,-26-30,0 1,0-1,-1 1,0 0,0 1,-1-1,0 1,6 12,-10-18,0-1,1 1,-1-1,0 0,0 1,0-1,0 0,0 1,0-1,-1 0,1 1,0-1,0 0,0 1,0-1,0 0,0 1,-1-1,1 0,0 1,0-1,0 0,-1 0,1 1,0-1,0 0,-1 0,1 0,0 1,-1-1,1 0,0 0,-1 0,1 0,0 1,-1-1,1 0,0 0,-1 0,1 0,0 0,-1 0,1 0,0 0,-1 0,1 0,0 0,-1 0,1-1,0 1,-1 0,1 0,0 0,-1 0,1-1,0 1,-1 0,-27-11,22 9,-676-250,567 224,74 22</inkml:trace>
</inkml:ink>
</file>

<file path=ppt/ink/ink2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2:01:33.940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323 1483,'3'-1,"0"1,0-1,0 0,0-1,0 1,-1 0,1-1,0 1,-1-1,1 0,-1 0,1 0,-1 0,0 0,3-5,29-39,-15 16,28-60,-41 77,-1-1,0 1,-1-1,-1 0,0 0,-1 0,0-23,-2 34,0 0,0 0,-1 0,1 1,-1-1,1 0,-1 0,0 1,0-1,-1 1,1-1,0 1,-1-1,1 1,-1 0,0-1,0 1,0 0,-4-3,1 2,0 0,0 0,0 1,-1 0,1 0,-1 0,1 0,-1 1,-8-1,-4 0,-1 2,0 0,0 1,0 1,-20 4,22-2,1 0,-1 1,1 1,0 1,0 0,0 1,1 1,1 0,-1 1,2 1,-1 0,-22 26,30-30,0 0,0 1,1 0,0 0,1 0,0 0,0 1,1 0,0 0,0 0,1 0,1 0,-1 0,1 1,1-1,0 0,0 1,1-1,0 0,0 1,1-1,1 0,-1 0,1 0,7 13,-3-9,1 0,1-1,0 0,0 0,1-1,0 0,1-1,0 0,1-1,0 0,1-1,-1 0,2-1,-1-1,1 0,0 0,23 5,8-1,1-1,0-2,0-2,65-1,-53-4,1-3,0-2,-1-2,106-29,-160 35,0 0,0 0,0-1,-1 1,1-1,0 0,-1 0,1-1,-1 1,0-1,0 1,0-1,0 0,5-6,-7 5,1 1,-1-1,0 1,0-1,-1 0,1 1,0-1,-1 0,0 0,0 1,0-1,-1 0,1 0,-1 1,0-1,-1-4,-1-3,0 3,0-1,1 0,1 0,-1 0,2 0,-1-16,1 23,1 0,-1 1,0-1,1 1,-1-1,1 1,0-1,0 1,-1-1,1 1,0-1,0 1,0 0,0 0,0 0,1-1,1 0,0 0,0 1,-1 0,1 0,0 0,0 0,0 1,0-1,0 1,0 0,0 0,0 0,0 0,3 1,11 1,0 1,-1 1,1 1,-1 0,0 1,16 8,91 56,-77-42,58 34,135 103,-234-161,0-1,0 1,0 0,0 0,0 0,-1 1,0 0,1-1,-2 2,1-1,-1 0,1 1,-1-1,-1 1,4 9,-6-14,0 0,0-1,0 1,0 0,0 0,0-1,0 1,0 0,0-1,0 1,0 0,-1-1,1 1,0 0,0-1,-1 1,1 0,-1-1,1 1,0-1,-1 1,1-1,-1 1,1-1,-1 1,0-1,1 1,-1-1,1 0,-1 1,0-1,1 0,-2 1,-29-3,-27-21,17-4,1-2,1-1,2-2,2-1,-59-71,70 74,0-1,3-1,-20-37,35 57,0-1,0 0,1 0,1 0,0-1,1 0,1 1,0-1,1 0,0 0,3-27,-2 37,1 1,0 0,-1 0,2 0,-1 0,0 0,1 0,-1 0,1 0,0 1,0-1,0 1,0-1,0 1,1 0,-1-1,1 1,-1 1,1-1,0 0,0 1,-1-1,1 1,1 0,-1 0,0 0,0 0,0 1,0-1,1 1,-1 0,0 0,5 0,12 1,-1 1,1 0,-1 1,24 8,-35-9,350 112,47 11,-258-94,106 27,-251-58,-1 1,0-1,0 0,0 1,0-1,0 0,0 0,0 0,0 0,1 0,-1 0,0 0,0 0,0 0,0 0,0-1,0 1,0 0,0-1,2 0,-3 0,1 1,-1-1,1 0,-1 1,0-1,0 0,1 0,-1 0,0 1,0-1,0 0,0 0,0 1,0-1,0 0,0 0,0 0,0 1,0-1,0 0,-1-1,-25-51,20 43,-363-537,285 434,65 86,-235-296,218 284,-1 2,-2 1,-1 2,-2 2,-81-48,-76-16,83 42,104 46,19 6,25 8,156 64,209 75,372 150,-691-261,-16-6,0-3,90 24,-145-47,-1 0,1-1,1 0,-1 0,0-1,0 0,0 0,0-1,13-2,-15 1,0 0,0 0,0-1,-1 0,1 0,-1 0,0 0,0-1,0 1,0-1,0 0,-1 0,5-7,82-113,-66 93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12:15.708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49 1,'-2'0,"-1"0,1 1,0-1,0 1,0 0,0-1,0 1,0 0,0 0,1 0,-1 0,0 0,0 1,1-1,-1 1,1-1,-1 1,1-1,0 1,0 0,-1-1,1 1,0 0,0 0,1 0,-1 0,0 0,1 0,-1 0,1 0,0 0,-1 5,0 8,0 1,1-1,2 23,-2-30,8 69,4-1,32 118,69 142,-80-247,4-3,4-1,74 115,-100-178</inkml:trace>
</inkml:ink>
</file>

<file path=ppt/ink/ink2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2:01:34.365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0 459,'2'-2,"-1"-1,1 1,-1 0,1 0,0 0,0 0,0 1,0-1,0 1,0-1,1 1,-1-1,0 1,1 0,-1 0,1 0,-1 1,5-2,4-2,294-157,-153 75,-54 30,99-47,-166 92,-7 4</inkml:trace>
</inkml:ink>
</file>

<file path=ppt/ink/ink2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2:01:36.700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1141 2275,'0'-20,"-5"-354,-3 257,-25-137,8 128,-6 1,-5 2,-96-216,99 269,-4 2,-2 1,-3 3,-3 1,-2 2,-3 3,-100-91,111 116,-2 2,-61-34,84 54,0 2,-1 0,0 1,0 1,-1 1,1 1,-1 0,-39-3,30 13,29-5,0 0,-1 0,1 1,-1-1,1 0,0 1,-1-1,1 0,0 1,0-1,-1 0,1 1,0-1,0 0,-1 1,1-1,0 1,0-1,0 0,0 1,0-1,-1 1,1-1,0 1,0-1,0 1,0-1,0 0,1 1,-1-1,0 1,0 0,2 2,0 1,1-1,-1 1,1-1,0 0,0 0,0 0,0 0,0 0,6 3,100 66,219 107,-137-88,5-9,318 90,-383-139,1-5,2-6,0-6,1-6,155-9,-253-2,76-8,-101 7,-1 0,0-1,0 0,0-1,0 0,-1-1,15-8,-23 11,0 1,1-1,-1 0,0 0,0 0,-1 0,1 0,0 0,-1 0,1-1,-1 1,0-1,0 1,0-1,0 0,0 1,0-1,-1 0,1 1,-1-1,0 0,0 0,0 1,0-1,0 0,-1 0,1 1,-1-1,0 0,-1-3,-3-8,-1 0,-1 0,0 0,-12-15,8 12,-35-57,-103-125,117 162,-2 2,-1 2,-1 1,-77-51,178 148,30 28,110 138,-150-166,-4-2,72 113,-112-159</inkml:trace>
</inkml:ink>
</file>

<file path=ppt/ink/ink2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2:01:37.037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23 93,'0'-4,"-4"-6,-2-5,1-5,1-3,1 3</inkml:trace>
</inkml:ink>
</file>

<file path=ppt/ink/ink2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2:01:37.703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1 433,'12'1,"1"0,0 1,-1 1,1 0,-1 0,0 1,0 1,12 6,91 56,-108-62,194 134,-6 9,287 282,-451-401,-9-10,-1 1,-1 1,-1 0,-1 2,-1 0,21 38,-37-60,-1 0,1 0,0 0,-1 1,0-1,1 0,-1 1,0-1,1 0,-1 1,0-1,0 1,0-1,0 0,0 1,-1-1,1 1,0-1,-1 0,1 1,-1-1,1 0,-1 0,1 1,-2 0,0 0,0-1,0 1,0-1,0 0,0 1,0-1,0 0,0-1,-1 1,1 0,0-1,-1 1,-3 0,-7-1,-1 1,1-2,0 1,-16-4,-2-3,1-1,-1-2,2 0,0-3,0 0,1-1,1-2,0-1,-40-33,29 17,0-2,2-1,2-1,1-3,-34-53,50 65,1 0,1-1,1-1,2 0,1-1,2 0,0 0,-3-36,9 43,1-1,1 1,2-1,0 1,2-1,0 1,2 0,0 0,2 1,1 0,14-31,-4 17,2 1,2 1,1 1,1 0,2 2,2 2,61-55,-70 69,2 1,0 1,0 1,1 0,1 2,0 1,0 0,1 2,0 1,1 0,0 2,0 1,0 1,31 1,-18 5,0 1,0 2,0 2,-1 2,-1 1,1 1,-2 3,0 0,-1 3,47 30,-15-2,-3 2,-1 3,109 117,-133-122,39 59,-66-88,4 3</inkml:trace>
</inkml:ink>
</file>

<file path=ppt/ink/ink2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2:01:38.101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 0,'11'1,"0"1,-1 0,1 0,0 1,-1 0,1 1,-1 0,10 7,90 52,-78-43,618 429,-421-283,405 331,-596-461</inkml:trace>
</inkml:ink>
</file>

<file path=ppt/ink/ink2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2:01:38.855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407 0,'-3'2,"-1"-1,1 1,-1 0,1 1,0-1,0 0,0 1,0 0,1 0,-1-1,1 2,-4 4,-1 1,-279 358,275-352,1 1,1 0,0 0,1 1,-11 33,18-47,0 0,0 0,0 1,1-1,-1 0,1 1,0-1,0 1,0-1,0 0,1 1,-1-1,1 0,0 1,0-1,0 0,1 0,-1 0,1 0,-1 0,1 0,0 0,0 0,1-1,-1 1,0-1,1 0,-1 1,1-1,0 0,0-1,0 1,0 0,0-1,0 0,0 0,0 0,7 2,2-1,0 0,0 0,0-1,0-1,0 0,1-1,-1 0,15-4,97-28,-99 25,282-95,-272 90</inkml:trace>
</inkml:ink>
</file>

<file path=ppt/ink/ink2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2:01:39.435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 1110,'1'-7,"0"0,1 0,0 0,0 0,1 1,0-1,0 1,0 0,1 0,6-8,6-12,28-55,47-121,-75 158,-2 0,-2-1,-2-1,7-81,-15 81,-1 0,-7-52,3 74,-1 0,-1 0,-2 0,0 1,-18-39,23 58,0 0,-1 0,1 1,-1-1,0 1,0 0,0-1,-1 1,-5-3,8 5,0 0,1 1,-1 0,0-1,0 1,0-1,1 1,-1 0,0 0,0-1,0 1,0 0,0 0,0 0,0 0,0 0,0 0,1 0,-1 0,0 1,0-1,0 0,0 0,0 1,0-1,1 1,-1-1,0 1,0-1,1 1,-1-1,0 1,1-1,-1 1,0 0,1 0,-1-1,1 1,-1 0,1 0,-1 0,1-1,0 1,0 0,-1 0,1 0,0 0,0 0,0 0,0 0,0 0,0 1,-1 2,1 0,0 0,1 0,-1 0,0 0,1 0,0 0,0 0,0 0,1 0,-1 0,1-1,0 1,0-1,0 1,1-1,-1 0,1 1,-1-1,1-1,7 6,4 5,2-2,-1 0,26 14,68 26,1-4,129 36,-93-34,-105-35,245 92,-225-79,0 2,84 55,-130-73,-1 0,0 0,0 1,-1 1,-1 0,0 1,-1 0,-1 1,0 0,10 22,-8-11,-2 1,-1 0,-2 1,0 0,5 52,-5 38,-5 0,-5 0,-5 0,-26 128,20-166</inkml:trace>
</inkml:ink>
</file>

<file path=ppt/ink/ink2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2:01:41.732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930 69,'0'-3,"0"0,0 1,0-1,0 0,1 0,-1 1,1-1,0 0,0 1,0-1,0 0,0 1,0 0,1-1,-1 1,1 0,-1-1,1 1,0 0,4-3,-3 3,1 0,-1 1,1-1,-1 1,1 0,0 0,-1 0,1 0,0 1,0 0,0-1,0 1,4 1,10 1,-1 2,0 0,0 0,-1 2,25 10,1 4,0 2,-1 1,-1 2,-1 2,-2 2,-1 1,-1 1,-1 3,-2 0,50 71,-76-96,0 1,0-1,-1 1,0 0,-1 1,0-1,-1 1,0-1,0 1,-1 0,-1 0,0 0,0 0,-1 1,-1-1,0 0,0 0,-1 0,0 0,-1 0,-1-1,1 1,-2-1,-9 19,-13 15,-1-1,-55 64,-85 75,56-64,-313 401,367-436,5 3,3 2,4 2,-56 159,74-160,3 1,-24 182,45-230,1 0,2 0,2 0,2 0,2-1,2 1,1-1,27 80,-23-96,1 0,1 0,1-1,1-1,1-1,1 0,0-1,2-1,1-1,0-1,1-1,1 0,1-2,0-1,1-1,53 20,-44-21,1-1,1-2,-1-1,1-2,1-2,-1-1,1-2,-1-1,1-2,-1-1,0-2,58-16,-78 15,-1 0,0 0,-1-2,0 1,0-2,0 0,-1-1,-1 0,0-1,0 0,-1-1,0 0,-1-1,0 0,-1-1,8-18,9-21,-3-1,-2-1,15-65,-22 73,-13 43,0 1,-1 0,2 0,-1 0,0 0,0 0,1 1,0-1,0 0,-1 1,2-1,-1 1,0-1,0 1,1 0,3-2,-6 3,1 1,0 0,0 0,0 0,0-1,0 1,0 0,0 0,-1 0,1 0,0 0,0 1,0-1,0 0,0 0,0 1,-1-1,1 0,0 1,0-1,0 1,1 0,0 1,1 1,-1-1,0 1,0-1,0 1,0 0,0 0,0 0,1 3,8 22,0 1,-2 0,-1 0,-1 1,3 33,7 163,-15-176,4 164,-10-1,-9 1,-9-2,-9 0,-60 208,88-409,-46 153,41-142,-1 0,-1 0,-1-1,-26 38,34-56,1 0,-1 0,0 0,0-1,0 1,0-1,0 0,-1 0,1 0,-1 0,1 0,-1-1,0 1,1-1,-1 0,0 0,0-1,0 1,0-1,0 0,0 0,0 0,0 0,0-1,0 0,0 0,1 0,-1 0,0 0,0-1,-3-2,-13-6,1-1,0 0,1-2,-23-20,32 26,-83-73,-154-171,-57-120,64 75,154 194,-6 3,-117-98,196 182,23 9,39 10,-30-2,98 2,1-4,189-26,225-69,89-58,-513 119,-2-6,-1-4,157-90,-237 119,-1-1,-1-2,-1 0,0-1,-1-2,-1 0,-1-1,-1-1,29-47,-40 65,-5 18,-3 31,-1-36,-9 718,-35 615,27-1153</inkml:trace>
</inkml:ink>
</file>

<file path=ppt/ink/ink2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2:01:50.722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0 1,'5'1,"0"0,-1 1,1 0,-1 0,0 1,1-1,-1 1,0 0,0 0,-1 0,6 5,7 6,77 64,157 171,-106-98,399 385,-528-519,-4-3</inkml:trace>
</inkml:ink>
</file>

<file path=ppt/ink/ink2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2:01:51.322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0 1118,'1'-3,"-1"0,1 0,0 1,-1-1,1 0,0 0,1 1,-1-1,0 0,1 1,0-1,-1 1,1 0,2-3,35-30,-32 29,109-82,243-139,-151 102,93-60,284-184,-548 340,-26 18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12:16.124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1 281,'12'-4,"23"-15,12-8,12-3,9-6,5 4,-5 2,-6 3,-5 6,-7 1,-9 1,-11 3</inkml:trace>
</inkml:ink>
</file>

<file path=ppt/ink/ink2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2:01:52.002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409 0,'-27'0,"1"1,0 1,-1 1,1 1,-27 8,41-8,0 1,0 0,1 0,0 2,0-1,1 1,0 1,0-1,1 2,-1-1,2 2,-15 17,13-12,1 1,0 0,1 0,1 1,0 0,2 0,0 1,0 0,2-1,0 2,0 32,2-40,1 0,1 0,0-1,0 1,1 0,0-1,1 0,0 1,1-1,0 0,0-1,1 1,1-1,-1 0,2 0,-1 0,1-1,0 0,1-1,0 1,10 7,2-4,0-1,1-1,0 0,0-2,0 0,1-2,0 0,30 2,186 1,-218-8,96-4,-50 1,131 9,-179-4,1 1,0 1,-1 0,1 2,-1 0,-1 1,1 1,-1 0,-1 2,0 0,22 16,-30-18,0 1,-1-1,0 1,0 0,-1 1,0 0,-1 0,0 0,0 1,-1-1,-1 1,1 0,-2 0,0 0,0 0,-1 1,0-1,-1 1,-2 20,0-12,-1 1,-1-1,-1 0,-1 0,0 0,-1-1,-2 0,0 0,0-1,-15 19,-1-2,-1-2,-2-1,-1-1,-53 42,68-61,-2-1,0-1,0 0,0-1,-1-1,-1 0,1-2,-1 0,-1 0,1-2,-1-1,-30 3,-30-8,44 1</inkml:trace>
</inkml:ink>
</file>

<file path=ppt/ink/ink2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2:01:52.694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105 1,'-3'0,"1"1,-1 0,1 0,0-1,-1 2,1-1,0 0,0 0,0 1,0-1,0 1,0 0,0-1,0 1,1 0,-1 0,1 0,-1 0,1 1,0-1,0 0,-1 4,-21 56,23-61,-11 40,2 0,2 0,2 0,0 76,6-88,0-1,3 1,0-1,1 0,2 0,1-1,23 52,-27-71,1 0,0 0,0 0,1-1,0 0,0 0,1 0,-1-1,2 0,-1-1,14 9,-8-7,0-1,0-1,1 0,0 0,0-1,25 3,8-3,0-3,0-1,73-10,-39-2,-1-3,156-51,142-81,-34-19,-330 158</inkml:trace>
</inkml:ink>
</file>

<file path=ppt/ink/ink2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2:01:55.451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0 154,'0'-4,"1"1,-1 0,1 0,-1 0,1-1,0 1,0 0,0 0,1 0,-1 0,1 1,-1-1,1 0,0 0,0 1,3-3,1-1,0 1,0 1,1-1,-1 1,1 0,11-5,6 0,1 1,0 1,29-4,48-3,1 5,1 4,-1 5,0 4,0 5,126 27,-152-22,-1 4,-2 2,0 5,131 61,-187-77,-1 2,0 0,-1 0,-1 1,1 1,-2 1,23 27,-27-28,-1 1,-1-1,-1 1,0 0,0 1,-2 0,0 0,0 0,-2 1,3 18,4 88,-11 193,-1-241,-52 514,12-200,32 2,12-359,1-1,2 1,1-1,1 0,2-1,1 1,1-2,23 44,-24-55,0-1,1 1,1-2,0 0,1 0,1-1,0-1,1 0,0-1,1-1,0 0,1-1,0-1,30 12,-37-18,0-1,1 0,-1 0,1-1,-1-1,1 1,0-2,-1 1,1-2,-1 1,0-1,1-1,-1 0,0 0,0-1,-1 0,1-1,-1 0,0-1,15-12,11-10,-2-2,-1-1,44-55,-63 71,-12 14,0-1,0 1,0 0,0 0,0 0,0-1,0 1,0 1,1-1,-1 0,0 0,1 0,-1 1,0-1,1 0,-1 1,1 0,-1-1,1 1,-1 0,1 0,-1-1,1 1,2 1,-2 0,0 0,0 0,0 0,0 0,0 0,0 1,-1-1,1 1,0-1,-1 1,0 0,1 0,-1-1,0 1,1 3,5 9,-1 0,0 1,6 26,-12-40,10 44,-2 1,3 88,-13 98,-1-112,3-106,0-4,0 0,0 0,-1-1,0 1,-1 0,-5 17,7-26,0-1,-1 0,1 1,0-1,0 0,-1 1,1-1,0 0,0 0,-1 1,1-1,0 0,0 0,-1 0,1 1,0-1,-1 0,1 0,0 0,-1 0,1 0,-1 1,1-1,0 0,-1 0,1 0,0 0,-1 0,1 0,-1 0,1 0,0-1,-1 1,1 0,0 0,-1 0,1 0,0 0,-1-1,1 1,0 0,-1 0,1-1,0 1,0 0,-1 0,1-1,0 1,0 0,-1-1,1 1,0 0,0-1,0 1,0 0,-1-1,-15-25,14 23,-56-99,-64-102,99 171,-1 1,-1 1,-56-52,46 60,-2-2,37 25,-1-1,1 0,0 1,-1-1,1 1,-1-1,1 0,0 1,0-1,-1 0,1 1,0-1,0 0,0 0,0 1,0-1,0 0,0 1,0-1,0 0,0 0,0 1,0-1,1 0,-1 1,0-1,0 0,1 1,-1-1,0 0,1 1,-1-1,1 1,-1-1,1 0,22-18,-20 17,182-122,144-107,-304 212,-7 4,1 1,34-20,-85 96,9 10,10-24,8-31</inkml:trace>
</inkml:ink>
</file>

<file path=ppt/ink/ink2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2:01:56.450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2 25,'-1'0,"1"-1,0 0,0 0,0 0,0 0,0 0,0 0,0 1,0-1,0 0,1 0,-1 0,0 0,0 0,1 0,-1 1,1-1,-1 0,1 0,-1 1,1-1,-1 0,1 1,-1-1,1 0,0 1,0-1,-1 1,1-1,0 1,0-1,0 1,1 0,0 0,0 0,0 0,0 1,0-1,0 1,0-1,0 1,0 0,0 0,0 0,-1 0,4 2,7 6,1 1,20 22,211 265,-189-226,249 368,-79-106,-111-184,-102-130</inkml:trace>
</inkml:ink>
</file>

<file path=ppt/ink/ink2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2:01:57.051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1 595,'17'-15,"0"2,1 0,21-11,4-4,65-44,-38 27,100-84,81-92,-226 201,-3 5</inkml:trace>
</inkml:ink>
</file>

<file path=ppt/ink/ink2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2:01:57.804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169 11,'0'0,"0"0,0-1,0 1,0-1,0 1,0 0,0-1,0 1,0 0,0-1,0 1,0 0,0-1,0 1,0 0,0-1,0 1,0 0,-1-1,1 1,0 0,0-1,0 1,-1 0,1 0,0-1,0 1,-1 0,1 0,0-1,-1 1,1 0,0 0,-1 0,1 0,0 0,-1-1,1 1,0 0,-1 0,1 0,0 0,-1 0,1 0,-1 0,1 0,0 0,-1 0,1 0,0 1,-1-1,1 0,0 0,-1 0,1 0,0 0,-1 1,1-1,0 0,0 0,-1 1,1-1,0 0,0 0,-1 1,-19 20,3 11,0 2,3 0,0 0,-12 58,20-73,-5 22,2-1,1 2,-3 68,10-90,1 0,1 0,1-1,0 1,2 0,0-1,1 0,1 0,1 0,9 18,-10-29,0-1,0 1,0-1,1 0,0-1,0 1,1-1,0-1,0 1,0-2,0 1,1-1,0 0,11 3,7 1,0 0,1-2,44 5,-45-9,1-2,0 0,-1-2,1-1,53-12,-34 1,-1-2,66-31,-85 34</inkml:trace>
</inkml:ink>
</file>

<file path=ppt/ink/ink2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2:01:58.988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0 426,'1'10,"1"0,0-1,0 1,1-1,0 0,0 1,1-1,0-1,1 1,0-1,11 15,10 10,40 39,-56-62,88 86,130 97,-190-152,-37-40,0 0,0 0,-1 0,1 0,0 0,-1 0,1 1,-1-1,0 0,1 0,-1 0,0 1,0-1,1 0,-1 0,-1 2,1-2,0 0,-1-1,0 1,1-1,-1 1,1-1,-1 1,0-1,1 1,-1-1,0 1,0-1,1 0,-1 0,0 1,0-1,1 0,-1 0,0 0,0 0,0 0,0 0,1 0,-1 0,0 0,0 0,0 0,-1-1,-4 0,1-1,-1 1,1-1,-1-1,1 1,0-1,0 0,0 0,0 0,0-1,-4-4,-49-49,51 50,-22-24,2-1,0-2,3-1,0 0,3-2,1 0,1-2,3 0,1-1,2 0,1-1,3-1,1 0,-4-71,12 94,1-94,0 100,1 0,0 1,0-1,1 1,1 0,8-19,-10 28,-1 0,1-1,0 1,0 0,1 1,-1-1,1 0,-1 1,1-1,0 1,0 0,0 0,0 0,0 0,1 0,-1 1,0 0,1-1,-1 1,1 1,-1-1,1 0,0 1,-1 0,1 0,0 0,-1 0,1 0,-1 1,1 0,0-1,-1 1,1 1,-1-1,0 0,1 1,-1 0,0 0,0 0,0 0,0 0,0 1,-1-1,1 1,-1-1,0 1,1 0,-1 0,-1 0,1 1,0-1,-1 0,1 1,-1-1,0 1,0 3,1 8,0 0,-2 0,0 0,0 0,-2 0,0 0,0 0,-7 18,-7 17,-24 50,10-26,-1-7,21-47,1 0,1 1,-10 36,18-56,0-1,-1 1,1 0,0-1,0 1,0 0,0-1,0 1,0-1,0 1,0 0,1-1,-1 1,0 0,0-1,0 1,1-1,-1 1,0-1,1 1,-1 0,1-1,-1 1,0-1,1 0,-1 1,1-1,-1 1,1-1,-1 0,2 1,25 2,41-17,-56 11,4-1,283-60,-241 55,0 3,0 2,73 5,-98 3,-10 2</inkml:trace>
</inkml:ink>
</file>

<file path=ppt/ink/ink2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2:02:00.537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1 334,'1'-4,"-1"0,1 0,0 0,1 0,-1 0,1 1,0-1,0 1,0-1,0 1,0 0,1-1,-1 1,1 1,0-1,0 0,6-4,66-40,-61 39,92-64,-76 50,2 0,47-24,-16 7,-49 27</inkml:trace>
</inkml:ink>
</file>

<file path=ppt/ink/ink2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2:01:01.200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1 772,'0'-1,"1"-1,0 1,-1 0,1 0,0-1,0 1,0 0,0 0,0 0,0 0,0 0,1 0,-1 1,0-1,0 0,1 0,-1 1,2-1,30-13,-31 13,249-67,-122 37,1472-329,-1475 333,339-64,811-55,-443 132,-592 22,343 57,-447-36,-2 5,-1 5,-2 7,164 81,-110-31,-5 7,205 155,-345-227,-1 1,-1 2,-2 1,-2 2,-1 2,-2 1,-1 2,-3 0,-1 2,22 51,162 439,-31 13,-70-206,-47-133,-27-85,59 138,-94-259,-1 0,1 1,0-1,0 0,1-1,-1 1,0 0,1 0,-1 0,1-1,-1 1,1-1,3 3,-4-4,-1 0,1 1,0-1,0 0,-1 0,1 0,0 0,0 0,-1 0,1 0,0 0,-1 0,1 0,0-1,0 1,-1 0,1 0,0-1,-1 1,1 0,-1-1,1 1,0-1,-1 1,1-1,-1 1,1-2,3-3,0 0,-1 0,0-1,0 0,-1 1,0-1,0 0,2-11,26-128,10-156,-8-152,-29 394,7-199,13-166,-20 397,-3 32,-4 43,-15 142,-53 382,65-519,4-26,-1 0,-13 43,15-64,0 0,0 0,-1 0,0-1,0 1,0-1,-1 1,1-1,-1 0,-1 0,1-1,-1 1,0-1,1 0,-2-1,-7 6,-9 0,0-1,-1-1,0-1,0 0,-1-2,1-1,-47 0,12-4,0-2,-65-14,-6-11,2-6,-139-58,-150-41,410 131,-43-14,49 16,-1 0,1-1,-1 1,0 0,1-1,-1 1,1-1,-1 1,1-1,-1 1,1-1,0 1,-1-1,1 1,0-1,-1 0,1 1,0-1,0 1,0-1,-1 0,1 1,0-2,1 0,-1 1,1 0,-1 0,1-1,-1 1,1 0,0 0,0 0,0 0,0 0,-1 0,2 0,-1 0,0 0,0 1,0-1,1-1,24-12,0 1,1 1,50-16,-16 6,409-169,-340 130,188-121,-236 123,-3-4,-3-2,99-111,-164 164</inkml:trace>
</inkml:ink>
</file>

<file path=ppt/ink/ink2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2:01:03.003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1413 61,'35'-2,"1"-2,50-11,-3 1,-76 13,28-4,58-14,-262 99,-659 359,697-364,3 6,-210 176,312-235,1 1,2 2,0 0,-28 42,45-58,0 0,1 0,1 0,-1 0,1 1,1-1,0 1,0 0,1 0,0 0,1 0,0 1,1-1,0 0,0 1,1-1,1 0,0 0,3 13,5 0,1 0,1 0,1-1,0 0,2-1,27 29,7 3,63 51,229 170,145 133,-435-356,-2 2,-3 2,-2 2,-3 2,-2 2,56 121,-56-88,-27-60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12:17.213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460 1698,'-6'1,"0"1,0 0,1 0,-1 0,1 0,-1 1,1 0,0 0,0 1,0-1,-7 8,-6 2,-14 11,1 1,2 1,0 2,2 1,1 1,1 1,-30 51,38-53,1 1,1 0,2 2,1-1,1 2,2-1,1 2,2-1,-2 37,7-54,1 0,1 0,1-1,0 1,1 0,1-1,0 0,1 0,0 0,11 19,-11-24,1 0,0 0,1-1,0 0,1-1,-1 1,2-1,-1-1,1 0,0 0,0 0,1-1,0-1,0 0,13 5,-20-9,0 1,0-1,0 0,1 0,-1 0,1 0,-1-1,0 1,1-1,-1 0,1 0,-1 0,1-1,-1 1,1-1,-1 0,0 0,1 0,-1 0,0 0,0-1,0 1,0-1,0 0,0 0,0 0,-1-1,1 1,-1 0,0-1,1 0,-1 0,0 1,-1-1,1 0,0 0,-1-1,0 1,0 0,0 0,1-4,3-16,-1 0,0 0,-2 0,-2-44,0 49,-20-668,20 676,-1-3,0 7,1-1,-1 1,1-1,1 1,-1-1,1 1,0-1,0 1,1 0,2-7,-3 12,-1 1,0-1,1 1,-1-1,1 0,-1 1,1 0,-1-1,1 1,-1-1,1 1,-1-1,1 1,-1 0,1 0,0-1,-1 1,1 0,0 0,-1 0,1-1,0 1,-1 0,1 0,0 0,-1 0,1 0,0 0,-1 1,1-1,0 0,-1 0,1 0,0 1,24 15,-22-14,90 73,143 102,-49-59,335 155,-506-266,110 46,-109-47,0-1,1-1,0 0,0-1,20 1,-36-4,0 0,0 0,0 0,0-1,0 1,0 0,0-1,0 0,0 1,-1-1,1 0,0 0,0 0,-1 0,1 0,0 0,-1-1,1 1,-1-1,1 1,-1-1,0 1,0-1,0 0,0 1,0-1,0 0,0 0,0 0,-1 0,1 0,-1 0,0 0,1-2,0-10,0 0,0 0,-2-1,-2-15,1 2,-59-557,-40 3,2 117,70 360,-3 2,-63-135,90 228,0-5,-2 1,0-1,0 2,-1-1,-1 1,0 0,-1 1,-1 0,1 0,-17-12,26 23,-1 0,1 0,0 0,-1 0,1 0,-1 0,1 1,-1-1,0 0,1 1,-1 0,0-1,1 1,-1 0,0 0,1 0,-1 0,0 0,1 0,-1 0,0 0,-2 1,3 0,-1 1,1-1,0 0,-1 0,1 1,0-1,0 0,0 1,0-1,0 1,0 0,0-1,1 1,-1 0,0-1,1 1,-1 2,-1 8,1-1,0 1,1 0,0-1,2 14,5 18,2 0,1 0,3-1,1-1,2 0,2-1,1-1,2-1,2 0,37 44,31 29,188 174,-249-256,421 397,-443-419,0 1,0 0,0 1,-1 0,0 0,-1 0,0 1,-1 0,6 13,-7-5</inkml:trace>
</inkml:ink>
</file>

<file path=ppt/ink/ink2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2:01:03.422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0 371,'4'-5,"6"-1,6 1,4-4,2 1,7-4,7-3,6 0,4-5,7-4,8-2,5-6,6 0,-2 0,0-4,-7 2,-6 1,-13 6</inkml:trace>
</inkml:ink>
</file>

<file path=ppt/ink/ink2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2:01:04.128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201 260,'2'78,"4"0,4 0,29 116,87 221,-101-337,81 223,52 172,-147-420,-11-52,0-1,0 1,0 0,0 0,-1 0,1 0,0 0,0-1,0 1,-1 0,1 0,0 0,-1-1,1 1,-1 0,1 0,-1-1,1 1,-1 0,0 0,0 0,-1-1,1 0,0 0,0 0,0 0,0 1,0-1,0-1,-1 1,1 0,0 0,0 0,0-1,0 1,0 0,0-1,0 1,0-1,0 1,-2-2,-9-7,0 0,1 0,0-1,0 0,1-1,-16-22,5 7,-26-35,2-2,3-2,-63-135,-59-231,62 59,90 312,2-1,4-1,1 1,6-77,0 118,2 0,0 0,0 0,2 1,1 0,0 0,18-35,-19 44,0 1,1 1,1-1,-1 1,2 0,-1 1,1-1,0 2,0-1,1 1,-1 0,2 1,-1 0,0 0,1 1,16-5,1 3,1 1,-1 2,1 0,-1 2,1 1,-1 1,1 1,-1 1,1 2,-1 1,-1 1,1 1,34 17,6 6,-2 2,-1 4,106 81,349 325,-446-377,2 8,-51-46</inkml:trace>
</inkml:ink>
</file>

<file path=ppt/ink/ink2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2:01:04.537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1 601,'6'-1,"0"-1,1 0,-1-1,0 1,0-1,0-1,0 1,-1-1,6-4,7-4,935-517,-896 501</inkml:trace>
</inkml:ink>
</file>

<file path=ppt/ink/ink2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2:01:05.039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612 0,'-31'1,"0"1,0 2,0 1,1 2,0 0,0 2,-51 23,57-20,0 0,1 2,0 1,1 0,0 2,2 0,0 2,1 0,-20 26,29-30,0 1,0 1,2 0,0 0,1 0,1 1,1 0,0 0,1 1,1-1,1 1,0 24,2-30,0 0,1 0,0-1,1 1,1-1,0 1,1-1,0 0,0 0,1 0,1-1,0 1,1-1,0-1,1 0,0 0,0 0,20 16,3-4,1-2,1-1,1-2,0-1,2-2,-1-2,2-1,65 12,14-6,178 3,-271-19,-1-1,1-1,0-1,0-1,-1-1,1-1,38-14,-49 14,0-1,-1 0,0 0,-1-1,1-1,-1 0,0 0,-1-1,0-1,-1 1,0-1,0 0,-1-1,0 0,7-17,4-15,-3 2</inkml:trace>
</inkml:ink>
</file>

<file path=ppt/ink/ink2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2:01:05.399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0 1,'19'31,"0"-1,3-1,43 47,-19-23,390 416,32-37,-245-210,-198-195</inkml:trace>
</inkml:ink>
</file>

<file path=ppt/ink/ink2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2:01:05.899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1 830,'0'-2,"0"1,1-1,0 0,-1 0,1 1,0-1,0 0,0 1,0-1,0 1,0-1,1 1,-1 0,0 0,1-1,-1 1,1 0,2-1,38-22,-25 15,263-139,38-22,-191 92,214-122,-250 152,176-64,-232 100</inkml:trace>
</inkml:ink>
</file>

<file path=ppt/ink/ink2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2:01:06.539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671 0,'-15'2,"1"0,0 0,0 1,0 1,1 0,-1 1,1 1,0 0,1 0,-1 1,1 1,1 0,-1 1,-15 16,-11 12,2 2,-46 63,-94 160,153-222,3 0,1 2,2 1,-22 82,36-111,1 0,0 0,0 0,2 1,0-1,0 0,2 0,-1 1,2-1,0 0,1-1,0 1,1-1,0 1,10 16,-5-15,1 1,1-2,0 0,1 0,0-1,1 0,0-1,1-1,1-1,-1 0,23 10,1-2,0-2,2-1,-1-3,2-1,64 8,216 4,-142-15,-155-6,0 1,0 1,0 1,-1 2,1 0,-1 1,-1 2,0 0,30 19,-40-20,0 0,-1 0,0 1,-1 1,0 0,0 0,-1 1,-1 1,0-1,-1 2,0-1,-1 1,0 0,-1 0,-1 1,5 22,-5-13,-2-1,0 1,-2 0,-1 0,0 0,-2-1,-1 1,-8 35,6-42,0 0,-1 0,-1 0,-1-1,0 0,-1-1,-1 1,0-2,-1 1,0-2,-1 1,-15 11,-8 2,-2-1,0-2,-2-2,-1-1,0-2,-2-2,0-2,-78 18,69-23</inkml:trace>
</inkml:ink>
</file>

<file path=ppt/ink/ink2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2:02:03.245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1 123,'0'-14,"-1"5,1 0,0-1,1 1,0 0,1-1,3-13,-4 22,0-1,0 0,0 0,0 0,0 1,1-1,-1 0,1 1,-1-1,1 1,-1 0,1-1,0 1,0 0,-1 0,1 0,0 0,0 0,0 1,0-1,0 1,0-1,0 1,1 0,-1 0,0 0,0 0,0 0,0 0,0 0,0 1,0-1,0 1,4 1,25 8,0 2,0 1,52 31,-53-28,-23-12,0 0,0 0,0 0,-1 1,1 0,-1 1,0-1,-1 1,1 0,-1 0,-1 1,1-1,-1 1,0 0,0 1,-1-1,0 1,-1-1,1 1,-1 0,-1 0,1 0,-2 0,1 0,-1 0,0 8,-6 188,1-127,3-1,3 1,16 103,-13-163,-1 0,2-1,0 0,1 0,1-1,0 1,14 20,-17-29,1-1,1 1,-1-1,1 0,0-1,0 1,1-1,0 0,0-1,0 0,0 0,0 0,1-1,0 0,0-1,16 4,84 6,117-1,-182-10,-23-1,0 2,-1 0,1 1,-1 1,0 0,23 9,-31-8,0 0,0 1,-1 0,0 1,-1 0,1 0,-1 1,-1 0,1 0,-1 1,11 17,19 35,59 130,-56-105,-40-82,2 0,-1 0,0 0,1 0,0 0,0 0,7 5,-10-8,0-1,1 0,-1 0,0 1,1-1,-1 0,0 0,1 0,-1 0,0 1,1-1,-1 0,1 0,-1 0,0 0,1 0,-1 0,1 0,-1 0,0 0,1 0,-1 0,1 0,-1 0,0-1,1 1,-1 0,0 0,1 0,-1 0,0-1,1 1,-1-1,8-24,-7-1,-1 0,-1 0,-1-1,-7-28,-28-102,35 149,1 26,-1 0,0-1,-1 0,-7 22,5-19,-52 189,46-178,-1 0,-2-1,-1-1,-30 45,41-69,0 1,0-1,-1 0,0 0,0 0,0-1,0 0,-1 0,0 0,0-1,0 1,0-1,0-1,-1 1,1-1,-13 2,8-3,1-1,0 0,-1 0,1-1,0 0,-1-1,1-1,0 1,0-2,-14-5,16 5,0 0,0 0,0 0,0-1,1 0,0 0,0-1,-8-9,13 13,1 1,-1-1,1 0,0 0,0 0,0 0,0-1,0 1,0 0,0 0,1-1,-1 1,1 0,0 0,-1-1,1 1,0-1,1 1,-1 0,0-1,1 1,-1 0,1 0,-1-1,1 1,0 0,0 0,0 0,1 0,-1 0,0 0,1 0,-1 0,1 1,0-1,2-2,22-18,1 0,1 2,38-21,12-8,19-24,-54 38,93-57,-122 85,-1 0,1 0,1 1,-1 1,1 1,0 0,0 1,0 0,1 1,-1 1,26 1,-39 0,0 0,0 0,-1 0,1 0,0 0,0 0,-1 0,1 1,0-1,-1 1,1-1,0 1,-1 0,1-1,-1 1,1 0,-1 0,1 0,-1 0,0 1,1-1,-1 0,0 0,0 1,0-1,0 1,0-1,0 1,-1-1,1 1,0 0,-1-1,1 1,-1 0,0-1,1 1,-1 0,0 0,0-1,0 1,0 0,0 0,-1-1,1 1,-1 0,1-1,-1 1,1 0,-2 1,-3 9,-1 1,-1-1,1-1,-17 20,-93 131,32-42,-185 202,255-307,3-2</inkml:trace>
</inkml:ink>
</file>

<file path=ppt/ink/ink2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2:02:04.203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485 14,'0'0,"-1"-1,1 0,0 0,0 1,-1-1,1 0,-1 1,1-1,-1 0,1 1,-1-1,1 1,-1-1,0 1,1-1,-1 1,0-1,1 1,-1 0,0-1,1 1,-1 0,0 0,0-1,0 1,1 0,-1 0,0 0,-1 0,-26-1,11 4,1 1,-1 1,1 0,0 1,-29 16,-71 49,95-56,0 1,1 0,0 2,-28 33,41-42,0 0,0 1,1-1,0 1,1 1,0-1,1 1,0-1,0 1,1 1,1-1,-3 23,6-29,-1-1,1 1,0-1,0 0,0 1,1-1,0 0,0 1,0-1,0 0,0-1,1 1,0 0,0-1,0 1,0-1,0 0,1 0,-1 0,1-1,0 1,0-1,0 0,6 3,13 5,0-1,1 0,28 5,-31-9,91 21,161 14,-167-27,-99-12,0-1,0 2,0-1,1 1,-1 0,-1 1,1 0,7 4,-12-6,-1 0,1 0,-1 1,1-1,-1 1,1 0,-1-1,0 1,0 0,0 0,0 0,0 0,-1 0,1 0,0 0,-1 0,0 0,1 0,-1 0,0 0,0 0,0 0,0 0,0 0,-1 0,1 0,-1 0,1 0,-1 0,0 0,0 0,-1 2,-6 11,0 0,-1-1,0 0,-1 0,-1-1,-21 20,-3 5,-9 12,-2-2,-2-2,-2-2,-2-3,-2-1,-82 44,94-67,41-17,0 0,0 1,0-1,1 0,-1 0,0 0,0 0,0 0,0 0,0 0,0 0,0 0,0 0,0 0,0 0,1-1,-1 1,0 0,0-1,0 1,0-1,1 1,-1-1,0 1,0-1,1 1,-1-1,0 0,1 0,-1 1,1-1,-1 0,1 0,-1 1,1-1,0 0,-1 0,1 0,0 0,-1 0,1 0,0-1,1-14</inkml:trace>
</inkml:ink>
</file>

<file path=ppt/ink/ink2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2:02:04.669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0 1,'5'4,"5"2,5 8,13 6,11 12,6 10,14 10,4 5,1 2,2 2,-6-3,-4-9,-13-3,-4-5,-8-6,-7-4,-6-8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12:17.614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1 511,'1'-5,"1"-1,0 1,0 0,1 0,-1 0,1 0,0 0,0 1,1-1,3-3,1-2,5-7,2 1,0 0,1 1,0 1,1 0,1 1,0 1,26-13,18-4,86-28,-33 14,-18 3,206-73,-232 94</inkml:trace>
</inkml:ink>
</file>

<file path=ppt/ink/ink2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2:02:05.208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757 0,'-9'0,"-6"5,-6 5,-12 5,-8 5,-11 3,-9 2,-11 9,-3 8,4 1,5-3,1-4,7-3,10-8,8-8,11-7</inkml:trace>
</inkml:ink>
</file>

<file path=ppt/ink/ink2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2:02:06.401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1 305,'0'-2,"0"0,0 0,-1-1,2 1,-1 0,0-1,0 1,1 0,0 0,-1 0,1-1,0 1,0 0,0 0,0 0,0 0,1 0,-1 0,0 1,1-1,1-1,0 2,-1 0,1 0,-1 1,0-1,1 1,-1 0,1 0,-1 0,1 0,-1 0,1 0,-1 1,0-1,1 1,-1 0,1 0,-1 0,0 0,0 0,3 2,11 6,0 0,-1 1,0 1,-1 1,22 21,60 76,-68-75,12 10,-25-28,0 0,-1 1,0 1,-2 0,14 25,-26-43,1 1,-1-1,1 1,-1 0,1-1,-1 1,1 0,-1-1,0 1,1 0,-1 0,0-1,0 1,0 0,0 0,1 0,-1-1,0 1,0 0,0 0,-1 0,1-1,0 1,0 0,0 0,-1-1,1 1,0 0,-1 0,1-1,0 1,-1 0,0 0,-1-1,1 0,-1-1,1 1,0-1,-1 1,1-1,0 0,0 1,-1-1,1 0,0 0,0 0,0 0,0 0,0 0,0 0,0 0,0-1,0 0,-35-53,-54-111,66 117,0 4,2 0,3-1,1-1,-15-66,32 110,0 0,1-1,-1 1,1-1,-1 1,1-1,0 1,0-1,1 1,-1 0,1-1,-1 1,1-1,0 1,1 0,-1 0,0-1,1 1,0 0,0 0,0 1,0-1,0 0,0 1,1-1,-1 1,1 0,0-1,0 2,0-1,0 0,0 0,0 1,0 0,0-1,1 1,-1 0,0 1,1-1,-1 1,1-1,-1 1,1 0,-1 0,5 1,13 3,0 0,-1 2,1 0,-1 1,-1 1,37 21,-11-7,37 17,116 74,-180-99,-6-2</inkml:trace>
</inkml:ink>
</file>

<file path=ppt/ink/ink2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2:02:06.854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1 128,'0'-5,"4"-5,6-5,6-1,3-1,4 2,2-1,5-1,-2 1</inkml:trace>
</inkml:ink>
</file>

<file path=ppt/ink/ink2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2:02:07.284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26 1,'-5'0,"-5"0,-1 0</inkml:trace>
</inkml:ink>
</file>

<file path=ppt/ink/ink2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2:02:07.936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99 1,'0'4,"-5"6,-5 5,-5 1,-1 1,-1-2,-2-3,6-9,10-4,9-7,4-1</inkml:trace>
</inkml:ink>
</file>

<file path=ppt/ink/ink2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2:02:08.514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16 0,'-4'0,"-2"4,1 6,5 1,2 3,10 4,7 7,5 3,2 6,5 6,2-1,0 3,-2-6,-6-5,-3-4,-5-2,-6-5</inkml:trace>
</inkml:ink>
</file>

<file path=ppt/ink/ink2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2:02:09.023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1 359,'20'-18,"2"1,34-20,14-11,-21 13,1 3,60-28,56-35,-143 78</inkml:trace>
</inkml:ink>
</file>

<file path=ppt/ink/ink2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2:02:09.984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2 1,'-1'7,"1"0,0-1,0 1,1 0,0 0,0 0,0-1,1 1,0-1,0 1,1-1,0 0,0 1,1-2,-1 1,1 0,0-1,1 1,-1-1,1-1,0 1,1-1,6 6,14 4,1-1,0-1,1-1,0-2,46 10,-12-3,197 51,-216-59,0-1,0-3,0-1,50-4,-92 2,0-1,0 0,0 0,0 0,0 0,0 0,0 0,0-1,0 1,0 0,0 0,0-1,0 1,-1-1,1 1,0 0,0-1,0 0,0 1,-1-1,1 1,0-1,-1 0,1 0,0 1,-1-1,1-1,-1 1,0 0,0-1,0 1,-1 0,1 0,-1 0,1 0,0 0,-1-1,0 1,1 0,-1 0,0 0,1 0,-1 0,0 1,-2-3,-4-3,0 0,-1 0,0 0,-11-5,7 5,0 0,1-1,0 0,-12-11,6 2</inkml:trace>
</inkml:ink>
</file>

<file path=ppt/ink/ink2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2:02:11.086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101 1,'-8'0,"1"0,-1 0,0 1,1 0,-1 0,1 1,-12 4,17-5,0 0,0 0,0 0,1 1,-1-1,0 0,1 1,-1-1,1 1,0 0,-1-1,1 1,0 0,0 0,0 0,0 0,0 0,1 0,-1 0,1 0,-1 0,1 0,0 0,-1 1,1-1,0 0,1 0,-1 0,0 0,1 0,-1 0,1 3,2 5,0-1,1 1,0 0,1-1,0 0,0 0,9 12,52 57,-55-65,22 22,2-2,2-1,1-2,1-1,1-3,1-1,52 23,-85-44,0-1,1 0,-1 0,1-1,0 0,0 0,-1-1,1 0,1 0,-1-1,10-2,-13 1,0 0,0-1,0 0,-1 0,1 0,-1-1,1 0,-1 0,0 0,0-1,0 0,-1 0,0 0,1 0,-1-1,0 1,4-8,38-57,-29 48</inkml:trace>
</inkml:ink>
</file>

<file path=ppt/ink/ink2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2:02:12.118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23 0,'-1'1,"-1"-1,1 1,0 0,0 0,0 0,0 0,0 0,0 0,0 0,0 0,0 0,1 0,-1 1,0-1,1 0,-1 1,1-1,-1 0,1 1,0-1,-1 0,1 1,0 2,-4 35,5-22,1 0,1 0,0 0,2 0,0-1,1 1,0-2,1 1,1-1,1 0,0 0,17 21,-21-32,-1-1,1 1,0-1,0 0,0 0,0-1,1 1,-1-1,1 0,-1-1,1 1,0-1,0 0,-1-1,8 1,-11-1,0 0,0 1,0-1,0 0,0 0,0 0,0-1,0 1,0 0,0-1,0 0,0 1,0-1,0 0,0 0,0 0,0 0,-1 0,1 0,0-1,-1 1,1 0,-1-1,0 0,1 1,-1-1,0 0,0 1,0-1,0 0,0 0,0 0,-1 0,1 0,-1 0,1 0,-1 0,0 0,0 0,0 0,0 0,0-1,-1-2,-1-6,-2 0,0 0,0 0,-1 1,0-1,-1 1,0 0,-1 0,0 1,0 0,-1 0,0 1,0 0,-1 1,0-1,-18-9,11 10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12:17.944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0,'0'5,"0"5,5 5,5 9,5 5,5 9,11 17,14 15,12 17,4 7,5 9,0-5,-2-6,-14-18</inkml:trace>
</inkml:ink>
</file>

<file path=ppt/ink/ink2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2:02:13.583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31 547,'0'-1,"1"1,-1-1,0 1,0-1,0 0,1 1,-1-1,0 1,0-1,1 1,-1-1,0 1,1-1,-1 1,1 0,-1-1,1 1,-1-1,1 1,-1 0,1-1,-1 1,1 0,-1 0,1-1,0 1,-1 0,1 0,-1 0,1 0,0 0,-1 0,1 0,0 0,-1 0,1 0,-1 0,1 0,0 1,-1-1,1 0,-1 0,1 0,-1 1,1-1,-1 0,1 1,0 0,30 16,-10 1,-1 2,-1 0,0 1,-2 1,0 0,-2 1,-1 1,0 1,-2 0,-1 0,-1 1,-1 1,-1 0,-2 0,0 0,-2 1,-1 0,-2-1,-2 54,1-79,0-1,0 1,0 0,0-1,-1 1,1 0,0-1,-1 1,1 0,-1-1,0 1,1-1,-1 1,0-1,0 1,0-1,0 0,0 1,0-1,0 0,-1 0,-1 2,2-3,-1 0,1 0,0 0,-1 0,1 0,-1 0,1 0,-1 0,1-1,0 1,-1-1,1 1,0-1,-1 1,1-1,0 0,0 0,-1 1,1-1,-1-1,-8-7,0 0,1-1,1 0,-10-14,-9-15,1-1,3 0,1-2,2-1,2 0,2-1,2-1,2-1,1 0,3 0,2-1,0-81,6 125,0 0,0 0,0 0,0 0,1 0,0 0,-1 0,1 0,0 0,0 0,1 1,-1-1,1 0,-1 1,1-1,0 1,0-1,0 1,0 0,0 0,3-2,-2 3,1-1,-1 1,0 0,0 0,1 1,-1-1,0 1,1 0,-1 0,0 0,1 0,-1 0,0 1,1-1,-1 1,0 0,1 0,-1 0,4 3,136 71,-88-44,126 76,-181-107,1 1,-1-1,1 1,-1-1,1 0,-1 1,1-1,-1 0,1 1,0-1,-1 0,1 1,0-1,-1 0,1 0,0 0,-1 0,1 0,0 0,-1 1,1-2,0 1,-1 0,1 0,0 0,-1 0,1 0,0 0,-1-1,1 1,-1 0,1-1,0 1,0-1,-1-1,1 0,-1 1,0-1,0 0,0 1,0-1,0 0,-1 0,1 1,0-1,-1 0,1 1,-2-3,-30-65,28 62,-31-64,4 0,2-3,-22-88,50 155,-1 1,1-1,0 0,0 0,1 0,0-1,1-10,-1 17,0 0,1 0,-1-1,0 1,1 0,-1 0,1 0,0 0,-1 0,1 0,0 0,0 0,-1 0,1 0,0 0,0 0,0 1,0-1,2-1,-1 2,0-1,0 1,0-1,0 1,0 0,0 0,0 0,0 0,0 0,0 0,0 1,0-1,0 1,0-1,3 3,40 16,0 3,52 35,-43-25,-13-7,44 34,-67-45</inkml:trace>
</inkml:ink>
</file>

<file path=ppt/ink/ink2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2:02:16.784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3322 1,'-15'1,"1"0,0 1,-1 1,1 0,0 1,1 1,-1 0,-15 9,-106 65,62-33,-128 65,-5-9,-268 94,402-173,-2-3,0-4,0-3,-2-2,1-5,-139-5,-127-35,245 21,68 10,1-2,0 2,-1 0,1 2,0 1,-47 7,68-5,0 0,0 1,1-1,-1 2,0-1,1 0,0 1,0 0,0 0,1 1,-1-1,1 1,0 0,0 0,-5 11,-6 11,1 0,-11 32,9-20,-422 1153,354-939,79-240,-1 8,-2-1,-14 29,22-49,0 1,0-1,0 0,0 1,0-1,0 0,0 1,0-1,0 0,-1 1,1-1,0 0,0 0,0 1,0-1,-1 0,1 0,0 1,0-1,-1 0,1 0,0 1,0-1,-1 0,1 0,0 0,-1 0,1 0,0 1,0-1,-1 0,1 0,0 0,-1 0,1 0,0 0,-1 0,1 0,0 0,-1 0,1 0,0 0,-1 0,1-1,0 1,-1 0,-4-19,3-31,2 49,-10-389,0 7,11 1403,-2-1011,4 37,-3-45,0 0,0 0,0 0,0-1,0 1,0 0,0 0,1 0,-1-1,0 1,0 0,1-1,-1 1,1 0,-1 0,1-1,-1 1,1-1,-1 1,1-1,-1 1,1-1,0 1,-1-1,1 1,0-1,0 0,-1 1,1-1,0 0,0 1,-1-1,1 0,0 0,0 0,0 0,-1 0,1 0,0 0,0 0,0 0,-1 0,1-1,1 1,70-31,-37 15,51-15,-27 13,1 2,1 3,0 3,107-5,-143 16</inkml:trace>
</inkml:ink>
</file>

<file path=ppt/ink/ink2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2:02:19.004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1 161,'-1'-15,"3"-40,-2 54,0 0,1-1,-1 1,0 0,0 0,1 0,-1 0,1 0,-1 0,1 0,-1 0,1 1,0-1,-1 0,1 0,0 0,0 1,-1-1,1 0,0 1,0-1,0 0,0 1,0-1,0 1,0 0,0-1,0 1,0 0,0 0,0-1,0 1,0 0,1 0,-1 0,0 0,0 1,0-1,0 0,0 0,2 1,20 9,0 1,0 0,-1 2,-1 0,0 2,24 22,-14-13,388 319,-71-54,-336-280,28 23,1-2,47 26,-77-50,1 0,0 0,0-1,1 0,-1-1,1-1,0 0,0-1,0 0,1-1,-1 0,0-1,16-2,-27 1,0 1,1-1,-1 0,0 1,0-1,1 0,-1 0,0-1,0 1,0 0,0-1,0 1,-1-1,1 1,0-1,-1 0,1 0,1-4,0 2,-1-1,0 0,0 0,-1 0,0 0,0 0,0 0,0-7,-1-10,0 1,-2 0,-6-27,7 41,-9-40,-2 0,-3 0,-1 1,-27-52,-103-164,73 159,44 63,-27-46,55 85,0 0,0 0,0 0,0 0,1-1,-1 1,0 0,1-1,-1 1,1 0,0-1,-1 1,1-1,0 1,0-1,0 1,0-1,0 1,0-3,1 4,0 0,0 0,0-1,0 1,-1 0,1 0,0 0,0 0,0 0,0 0,0 0,0 1,-1-1,1 0,0 0,0 1,0-1,-1 0,1 1,0-1,0 1,0 0,55 37,425 408,-237-208,-223-218</inkml:trace>
</inkml:ink>
</file>

<file path=ppt/ink/ink2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2:02:19.871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0 588,'1'2,"0"0,0 0,0 0,0 0,0 0,1 0,-1 0,1-1,-1 1,1 0,0-1,0 1,-1-1,1 0,3 2,4 4,753 568,-307-240,-369-274,-86-61,0 0,0 0,0 0,-1 0,1 0,0 0,0 0,0 0,0 0,-1 0,1 0,0 0,0 0,0 0,0 0,-1 0,1 1,0-1,0 0,0 0,0 0,0 0,-1 0,1 0,0 0,0 1,0-1,0 0,0 0,0 0,0 0,0 0,0 1,0-1,-1 0,1 0,0 0,0 0,0 1,0-1,0 0,0 0,0 0,0 1,0-1,0 0,1 0,-1 0,0 0,0 0,0 1,0-1,-18-4,-4-7,1-1,0-1,-37-30,24 16,-389-319,316 244,-160-194,242 266,2-2,1-1,2 0,1-2,-19-50,32 68,0 0,2 0,0-1,1 1,1-1,0 0,2 0,0 1,1-1,1 0,0 0,1 1,1-1,7-17,-5 17,1 0,0 1,2 0,0 0,1 0,23-29,-27 40,0 0,0 0,1 0,0 1,0 0,0 0,1 1,-1 0,1 1,0-1,0 1,0 1,1-1,-1 2,1-1,-1 1,16 0,-5 1,0 1,0 1,0 1,0 0,0 2,-1 0,1 1,-1 1,-1 0,1 2,-2 0,1 1,-1 0,-1 1,1 1,24 26,-25-22,-1 2,0-1,-1 2,-1 0,-1 0,0 1,-2 0,0 1,-2 0,0 1,-1-1,-1 1,-1 0,1 24,-4-27,0 0,-1 0,-1 0,-1-1,-1 1,0-1,-2 1,0-1,-1 0,0-1,-2 1,0-1,-19 29,14-26</inkml:trace>
</inkml:ink>
</file>

<file path=ppt/ink/ink2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2:02:20.619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298 1,'-3'0,"-1"1,1 0,-1 0,1 0,0 0,-1 0,1 1,0-1,0 1,0 0,0 0,0 0,0 0,-2 4,-40 42,27-26,-8 5,2 1,1 2,1 1,-35 63,52-83,0 0,0 0,1 1,1-1,0 1,0 0,1 0,1 0,0 0,0 0,1 0,1 0,0 0,1 0,0 0,1-1,0 1,1 0,7 14,7 5,3 0,0-2,2 0,1-2,30 27,15 19,53 58,6-6,192 146,-301-258,-1 2,0 0,-1 1,-1 0,0 1,-2 1,0 1,13 22,-14-14</inkml:trace>
</inkml:ink>
</file>

<file path=ppt/ink/ink2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2:02:21.102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1 139,'4'0,"6"-4,5-1,5-1,-1-2,4-5,3-4,2-4,-1 2,0-5,-4 3</inkml:trace>
</inkml:ink>
</file>

<file path=ppt/ink/ink2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12:02:22.291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51 1,'-2'0,"0"0,0 0,1 0,-1 0,0 1,0-1,1 1,-1-1,0 1,1 0,-1-1,0 1,1 0,-1 0,1 0,0 0,-1 1,1-1,0 0,-1 1,1-1,-1 3,-1 0,1 1,1-1,-1 0,1 1,-1 0,1-1,1 1,-1 8,0 5,2 1,0 0,6 27,-3-29,1-1,1 1,0-1,1 0,1-1,0 0,1 0,1-1,0 0,1 0,21 19,-17-18,1-1,1-1,0 0,1-1,0-1,0-1,1 0,1-2,24 8,-34-13,0 0,0-1,-1-1,1 1,0-2,0 1,1-1,-1-1,0 0,13-3,-7-3</inkml:trace>
</inkml:ink>
</file>

<file path=ppt/ink/ink2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23:25:02.832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797 1,'-5'0,"-1"1,1 0,-1 0,1 1,0-1,0 1,0 1,0-1,0 0,0 1,-8 7,-49 44,44-37,-58 55,3 4,3 2,4 4,4 2,3 3,4 2,-61 137,102-191,1 1,2 0,1 1,-7 58,15-78,1 0,0 0,1 0,0 0,2 0,0 0,1 0,1-1,0 1,1-1,1 0,11 22,-10-28,0-1,1 1,0-1,1-1,0 0,0 0,0-1,1 0,0 0,1-1,-1 0,1-1,1-1,-1 1,0-2,23 5,0-2,0-1,0-2,1-2,58-4,-46-2,0-2,-1-2,81-27,125-70,221-141,-440 226</inkml:trace>
</inkml:ink>
</file>

<file path=ppt/ink/ink2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23:25:03.980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309 331,'-10'0,"0"1,0 0,0 0,0 1,0 0,0 1,1 0,-1 0,1 1,0 1,0-1,0 2,-8 5,6-2,1 0,0 1,0 0,1 1,1-1,-1 2,2 0,-10 19,4-1,1 0,1 2,2-1,1 1,2 1,1-1,-1 40,4-40,0-4,1 0,1-1,1 1,7 39,-8-66,1 1,-1-1,0 1,0 0,1-1,-1 1,1-1,-1 1,1-1,0 1,-1-1,1 0,0 1,0-1,0 0,0 0,0 1,1-1,-1 0,0 0,0 0,1-1,-1 1,1 0,-1 0,0-1,1 1,-1-1,1 1,0-1,-1 1,1-1,-1 0,1 0,0 0,-1 0,1 0,-1 0,1-1,-1 1,1 0,0-1,-1 1,3-2,7-3,0-1,0 0,-1-1,18-15,-13 10,218-195,-139 116,-32 35,463-467,-520 517,26-33,-30 38,0 0,0 0,0-1,0 1,0-1,-1 1,1-1,0 1,-1-1,1 1,-1-1,1 0,-1 1,0-1,0 1,0-1,0 0,0 1,0-1,0 0,-1 1,0-3,0 3,0 0,0 0,0 1,0-1,0 1,0-1,0 1,-1-1,1 1,0-1,0 1,-1 0,1 0,0 0,0 0,-1 0,1 0,0 0,0 0,-1 0,1 1,0-1,0 0,-1 1,0 0,-40 16,32-13,-191 89,85-38,21-7,2 5,-95 70,166-107</inkml:trace>
</inkml:ink>
</file>

<file path=ppt/ink/ink2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23:25:05.014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0 1,'3'0,"0"1,0 0,0 0,0-1,-1 2,1-1,0 0,-1 0,1 1,-1 0,0-1,1 1,2 3,27 30,11 21,41 70,-60-85,1-1,2-2,2-1,2-1,38 35,-62-65,0-1,0 0,0-1,1 1,0-1,0-1,0 1,1-2,-1 1,1-1,-1 0,1-1,0 0,-1 0,1-1,0 0,15-2,-18 1,0 0,-1-1,1 0,-1 0,1 0,-1-1,0 0,0 0,0 0,0 0,0-1,-1 0,0 0,0 0,0 0,0-1,0 1,-1-1,0 0,0 0,-1-1,1 1,-1 0,0-1,0 1,-1-1,2-9,1-19,-2-1,-1 0,-7-66,3 88,0 0,-1 1,0-1,-1 1,0 0,-1 0,-10-13,1-2,51 63,-9-10,26 34,-3 2,79 129,-117-168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12:18.25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117 252,'-8'-13,"-8"-12,-1-11,-1-4,2-3,-1 6,3 4,3 8</inkml:trace>
</inkml:ink>
</file>

<file path=ppt/ink/ink2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23:25:05.968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354 418,'250'284,"-241"-273,17 20,10 12,47 72,-82-114,0 1,0-1,0 1,0-1,-1 1,1-1,0 1,-1-1,1 1,-1 0,0-1,1 1,-1 0,0-1,0 1,0 0,0-1,0 1,-1 2,0-3,1 0,-1 0,0 0,1-1,-1 1,0 0,0-1,0 1,0 0,0-1,0 1,0-1,0 0,1 1,-2-1,1 0,0 1,0-1,0 0,0 0,0 0,-1 0,-5 0,0-1,1 1,-1-1,1-1,0 1,-1-1,1 0,-7-4,-46-26,2-3,2-2,-52-45,-136-148,225 212,-69-81,80 91,1-1,0-1,0 1,1-1,0 0,1 0,0-1,0 1,-2-15,6 21,0-1,1 0,-1 0,1 0,0 0,0 1,0-1,1 0,0 1,0-1,0 1,0 0,1 0,0 0,0 0,0 0,0 0,0 1,1-1,-1 1,6-3,13-11,0 1,40-20,-31 19,-16 7,17-10,0 2,2 1,49-19,-82 36,1-1,-1 0,1 1,-1 0,1-1,-1 1,1 0,0 0,-1 0,1 0,-1 0,1 0,-1 0,1 1,0-1,-1 0,1 1,-1-1,0 1,1 0,-1-1,1 1,-1 0,0 0,0 0,1 0,1 2,-1 0,-1 0,1 1,-1-1,0 0,1 0,-1 1,-1-1,1 1,0-1,-1 1,0 6,0 6,-2 0,0 0,0-1,-9 27,0-15,-1 0,-2-1,0-1,-34 44,39-56</inkml:trace>
</inkml:ink>
</file>

<file path=ppt/ink/ink2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23:25:06.893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359 1528,'1'0,"0"0,0-1,0 1,0 0,0-1,-1 1,1-1,0 1,0-1,-1 1,1-1,0 0,0 1,-1-1,1 0,-1 0,1 1,-1-1,1 0,-1 0,1 0,-1 0,0 1,1-1,-1 0,0 0,0-2,5-30,-5 30,4-86,-4 0,-4 0,-3 1,-25-112,-114-335,123 460,-4 2,-65-128,67 170,12 29,5 21,4 15,2-1,1 1,5 45,19 103,-19-153,14 81,52 177,-51-230,2-1,2-2,3 0,60 92,-78-136,0-2,0 1,1-1,0-1,0 1,1-1,0-1,0 0,1-1,-1 0,1 0,0-1,1 0,-1-1,1-1,-1 1,1-2,16 1,1-1,1-1,0-1,-1-2,0-1,1-1,33-11,-36 8,4-1,41-17,-47 13</inkml:trace>
</inkml:ink>
</file>

<file path=ppt/ink/ink2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23:25:07.371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0 1,'5'4,"5"6,1 10,7 5,1 7,1 12,6 2,3 1,5 7,-4-3,-2-1,-2 0,0-9,-6-7,-1-6,-4-2,-5-6</inkml:trace>
</inkml:ink>
</file>

<file path=ppt/ink/ink2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23:25:08.109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10 15,'0'-4,"-4"-2,-2 1</inkml:trace>
</inkml:ink>
</file>

<file path=ppt/ink/ink2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23:25:09.040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1 178,'5'1,"0"1,-1 0,1 0,0 0,0 1,-1-1,0 1,1 0,-1 1,5 5,11 6,70 42,-104-123,8 43,3 9,-1-1,2 0,0 0,0 0,2 0,1-25,0 36,0 1,-1 0,1 0,0 0,1-1,-1 1,0 0,1 1,0-1,-1 0,1 0,1 1,-1-1,0 1,3-3,-1 3,-1 0,1 0,-1 0,1 1,0 0,0-1,0 1,0 0,0 1,0-1,0 1,0 0,0 0,0 0,5 1,7 1,0 1,-1 1,0 0,0 1,0 1,21 10,83 55,-57-32,253 168,-297-195</inkml:trace>
</inkml:ink>
</file>

<file path=ppt/ink/ink2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23:25:10.472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695 1,'-20'0,"-1"0,1 2,-1 0,-33 9,43-7,0 0,0 1,1 0,-1 0,1 1,1 1,-1-1,1 2,-15 15,14-14,1 0,0 1,1 0,1 0,-1 1,1 0,1 0,-6 14,12-24,-1-1,1 1,0-1,-1 1,1 0,0-1,-1 1,1-1,0 1,0 0,0-1,0 1,0 0,-1-1,1 1,0 0,0-1,1 1,-1 0,0-1,0 1,0-1,0 1,0 0,1-1,-1 1,0-1,1 1,-1 0,0-1,1 1,-1-1,1 1,-1-1,1 1,-1-1,1 0,-1 1,1-1,-1 0,1 1,-1-1,1 0,0 0,-1 1,1-1,-1 0,1 0,0 0,-1 0,1 0,0 0,-1 0,1 0,0 0,-1 0,1 0,0 0,-1 0,2-1,2 0,-1 0,1-1,0 1,0-1,-1 0,1 0,-1 0,5-5,0 0,-1 0,1 1,0-1,0 1,1 1,0 0,0 0,17-7,-18 10,0 1,0 0,-1 0,1 0,0 1,0 1,0-1,0 1,0 0,-1 1,1 0,9 3,10 6,0 0,-1 2,0 0,-1 2,32 26,112 101,-117-95,352 339,-329-304,-3 3,-5 3,57 98,-110-163,-1 0,-1 1,-1 0,-2 1,13 48,-20-64,-1 0,0 0,0 0,-1 0,0 0,-1 1,0-1,0 0,-1 0,0-1,0 1,-1 0,0-1,-1 1,0-1,0 0,-1-1,0 1,0-1,-12 12,-11 8,-2-1,0-2,-2-1,-1-1,0-2,-67 29,38-23,-2-3,0-3,-78 14,112-28,1-2,-1-1,0-1,-47-4,60 0,0 0,0-2,1 0,-1-1,1 0,0-2,0 1,1-2,-23-15,0-5,1-3,1-1,2-1,1-2,2-1,-36-54,-137-255,23-33,146 291,4-1,-28-135,57 215,-12-86,13 87,1-1,-1 1,2 0,-1-1,1 1,0 0,1 0,0-1,0 1,4-9,-4 13,1 0,-1 0,1 0,0 0,0 1,0-1,0 1,0 0,0 0,1 0,-1 0,1 0,-1 1,1 0,0-1,0 1,-1 1,9-2,9 0,0 0,28 3,-31-1,98 5,-1 4,0 6,146 37,-247-48,0 0,0 1,15 8,-26-12,-1 0,1 1,-1-1,0 1,0 0,0-1,0 1,0 0,0 0,3 5,-5-7,1 1,-1 0,0 0,1 1,-1-1,0 0,0 0,0 0,0 0,0 0,0 0,0 0,0 0,0 0,0 0,-1 0,1 0,0 0,-1 0,1 0,-1 0,1 0,-1 0,1 0,-1 0,0 0,-1 1,-9 9</inkml:trace>
</inkml:ink>
</file>

<file path=ppt/ink/ink2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23:25:11.236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 44,'0'-2,"0"0,0 1,0-1,0 0,0 1,0-1,1 0,-1 1,1-1,-1 0,1 1,0-1,-1 1,1-1,0 1,0-1,0 1,0 0,0-1,1 1,-1 0,0 0,0 0,3-1,-1 1,-1 0,1 0,0 0,0 0,0 1,0-1,0 1,1 0,-1 0,0 0,0 1,5 0,4 2,1 0,-1 1,0 1,0 0,17 10,21 21,-1 1,-2 3,76 84,-99-100,62 67,77 106,-139-163</inkml:trace>
</inkml:ink>
</file>

<file path=ppt/ink/ink2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23:25:12.145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1 863,'1'-7,"1"0,0 0,0 0,0 0,1 1,0-1,1 1,5-9,3-7,21-37,2 1,2 1,3 3,2 1,3 2,1 2,3 2,2 3,2 1,1 3,2 2,106-52,-124 73,0 3,0 0,1 3,1 1,0 2,0 2,1 2,44 0,-63 5,0 0,0 2,-1 0,1 2,-1 0,0 2,24 10,-31-11,0 2,-1 0,0 0,0 1,-1 1,0 0,-1 0,0 2,0-1,17 26,-14-13,-1 0,0 0,-2 1,-1 1,-1 0,-1 0,-2 1,5 31,-6-12,-2 0,-2 1,-2-1,-7 49,4-77,0 0,-1 1,-1-2,0 1,-1 0,-1-1,-1-1,-1 0,-21 29,-12 8,-69 64,76-81,-30 30,-2-3,-3-3,-3-4,-2-2,-2-4,-145 68,118-67,83-38</inkml:trace>
</inkml:ink>
</file>

<file path=ppt/ink/ink2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23:25:13.494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482 307,'28'-33,"-1"-2,-1-1,-3-1,24-49,-45 84,-1 0,0 0,0 0,0-1,0 1,0 0,0-1,0 1,-1 0,1-1,-1 1,0-1,1 1,-1-1,0 1,-1-1,1 1,0-1,-1 1,1-1,-1 1,-1-4,-1 4,1 0,0 0,0 0,-1 0,1 1,-1-1,1 1,-1-1,0 1,0 0,1 0,-1 0,0 1,0-1,0 1,0-1,0 1,-6 1,-5-1,-1 1,1 1,0 0,-1 1,1 1,0 0,1 1,-1 1,1 0,0 0,-18 13,-12 11,-70 61,78-61,1 1,2 2,-44 58,68-81,0 1,1 1,1-1,0 1,0 0,1 0,1 1,0-1,1 1,0 0,1 0,0 0,1 0,1 0,0 1,0-1,4 16,0-18,0 1,0-1,1 0,1-1,0 1,0-1,1 0,1-1,-1 0,1 0,1 0,0-1,0 0,1-1,-1 0,2-1,10 6,15 7,0-2,1-2,70 19,-45-17,0-3,1-3,1-3,0-3,0-2,70-7,-131 5,-1-1,1-1,0 1,-1 0,1-1,-1 1,1-1,0 0,-1 0,1 0,-1 0,0 0,1 0,-1-1,0 1,0-1,0 0,0 1,0-1,0 0,0 0,-1 0,1-1,-1 1,1 0,-1-1,0 1,0 0,0-1,0 1,0-6,1-11</inkml:trace>
</inkml:ink>
</file>

<file path=ppt/ink/ink2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23:25:14.200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0 131,'2'10,"0"-1,1 1,0 0,0-1,1 1,0-1,0 0,1 0,11 13,-2 3,44 68,77 94,83 77,-130-160,71 74,-159-178,1 1,-1-1,0 0,0 1,0-1,1 0,-1 0,0 1,0-1,1 0,-1 0,0 0,0 1,1-1,-1 0,0 0,1 0,-1 0,0 1,1-1,-1 0,0 0,1 0,-1 0,0 0,1 0,-1 0,0 0,1 0,-1 0,0 0,1 0,-1 0,0 0,1-1,-1 1,0 0,1 0,-1 0,5-17,-6-35,0 40,-12-194,-2-52,15-264,0 497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06:43.832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1 793,'82'0,"0"3,-1 4,1 4,-1 3,152 47,-122-19,-2 4,186 109,-226-112,-2 4,-2 2,-2 3,110 119,-168-166,0 1,-1 0,0 0,0 0,5 12,-9-17,0-1,1 1,-1 0,0 0,0-1,1 1,-1 0,0 0,0-1,0 1,0 0,0 0,0 0,-1-1,1 1,0 0,0 0,0-1,-1 1,1 0,0-1,-1 1,0 1,0-1,0-1,0 1,-1-1,1 1,0-1,-1 1,1-1,-1 0,1 1,0-1,-1 0,1 0,-1 0,1 0,0 0,-1 0,1-1,-3 0,-22-4,0-1,1-2,-1 0,-41-21,-92-60,138 76,-63-38,2-5,3-3,3-3,2-3,3-4,-112-141,166 187,1 0,2-2,0 0,2 0,1-1,1 0,1-1,1 0,-7-45,13 56,1 0,0-1,1 1,1-1,0 1,1-1,1 1,1 0,0 0,1 0,1 1,0 0,1 0,1 0,0 1,1 0,17-21,-8 16,2 1,0 0,0 1,2 2,0 0,1 1,0 1,42-16,-21 12,2 2,0 3,93-14,-110 23,0 2,0 2,-1 0,1 2,-1 1,1 1,-1 1,-1 2,1 1,-1 1,-1 1,45 26,14 17,-2 3,99 90,-39-31,138 87,-270-194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12:18.749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204 0,'-34'28,"26"-22,0 0,1 1,-1 0,-6 8,-2 7,1 1,1 1,2 0,0 1,1 0,1 1,2 0,1 0,1 1,1 0,1 0,1 0,2 1,2 31,0-48,0 1,1-1,1 0,0 0,0 0,1 0,0 0,1-1,1 1,-1-1,2 0,-1-1,1 0,1 0,-1 0,2-1,-1 0,1-1,0 0,1 0,13 7,10 3,1 0,0-2,2-2,-1-1,51 10,-2-6,1-4,0-3,1-4,0-3,96-12,-169 8,0-1,-1 0,1 0,-1-2,0 1,0-2,-1 1,17-12,-13 6</inkml:trace>
</inkml:ink>
</file>

<file path=ppt/ink/ink2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23:25:14.826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39 76,'0'-4,"0"-6,-5-1,-5-3,-1-4,1 7,7 4,4 7,6 5,1 5,5 1,-1 3,-2 3,-3-1</inkml:trace>
</inkml:ink>
</file>

<file path=ppt/ink/ink2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23:25:15.199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 10,'0'-4,"0"-1</inkml:trace>
</inkml:ink>
</file>

<file path=ppt/ink/ink2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23:25:16.252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139 0,'-6'1,"0"0,1 0,0 1,-1-1,1 1,0 0,0 1,0-1,0 1,0 0,1 0,-1 1,1-1,0 1,0 0,0 0,1 1,-1-1,1 1,-5 8,3-5,0 1,0 0,1 1,0-1,1 1,0 0,0 0,1 0,1 0,-2 17,5-6,1 0,1 0,1-1,1 1,0-1,2-1,0 1,1-1,14 20,-2-5,2 0,1-2,53 55,-71-82,0 1,-1-1,2 0,-1-1,1 0,-1 0,1 0,0 0,0-1,1-1,-1 1,1-1,-1 0,1-1,9 1,-5-2,1 0,-1-2,0 1,1-2,-1 1,0-2,0 0,20-9,120-57,-37 16,124-39,-215 86</inkml:trace>
</inkml:ink>
</file>

<file path=ppt/ink/ink2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23:25:17.669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4 1117,'44'-50,"72"-109,-33 41,-77 110,0 1,-1-1,0 0,0 0,-1-1,5-13,-9 21,0 0,1 0,-1 0,0 0,0-1,0 1,0 0,0 0,0 0,0 0,0 0,0 0,-1-1,1 1,0 0,-1 0,1 0,-1 0,1 0,-1 0,0 0,1 0,-2-1,-1 1,1 0,0 0,0 0,-1 0,1 0,-1 0,1 0,-1 1,1 0,-1-1,1 1,-1 0,0 0,1 0,-4 1,0 0,0 1,0-1,0 1,0 0,1 1,-1-1,1 1,-1 0,1 1,0-1,0 1,0 0,1 0,0 1,-1-1,1 1,1 0,-5 7,-7 12,0 1,-16 40,30-62,-13 29,1 2,1-1,2 1,2 1,1 0,1 0,2 1,2-1,3 48,-1-78,1 0,0 0,0-1,0 1,0-1,1 1,0-1,0 1,0-1,1 0,-1 0,1 0,0 0,0-1,0 1,1-1,-1 0,1 0,0 0,0 0,0-1,0 1,0-1,1 0,-1 0,1-1,-1 1,6 0,13 2,1 0,-1-2,0 0,37-3,-31 0,24 1,0-2,71-13,-107 12,1-1,-1-1,0-1,-1 0,1-1,-2-1,1 0,-1-2,0 1,27-25,-18 11,-2-1,0-1,-2-1,0 0,-2-2,-1 0,21-48,-23 38,-2-1,-2 0,-1-1,-2 0,5-71,-10 50,-2-1,-3 0,-12-82,9 116,-1 0,-1 0,-1 0,-1 1,-2 0,-1 1,0 0,-2 1,-25-34,38 58,-35-39,34 38,0 0,0 0,-1 0,1 1,-1-1,1 1,-1-1,1 1,-1 0,0 0,0 0,0 0,0 1,-5-2,7 2,0 1,0-1,0 0,1 0,-1 1,0-1,0 0,1 1,-1-1,0 0,0 1,1-1,-1 1,1-1,-1 1,0 0,1-1,-1 1,1 0,-1-1,1 1,-1 0,1 0,0-1,0 1,-1 0,1 0,0 0,0-1,0 1,-1 0,1 0,0 0,0 0,1-1,-1 1,0 0,0 0,0 0,0-1,1 1,-1 0,1 1,13 37,5-7,1 0,1-2,2 0,41 41,118 96,-172-158,83 69,4-4,144 84,-235-154,1 0,-1 0,0 0,-1 1,1 0,-1 0,0 1,0-1,-1 1,0 0,0 1,0-1,-1 0,4 9,-6-11,0-1,0 1,0 0,-1 0,1 0,-1 0,0 0,0 0,-1 0,1 0,-1 0,1 0,-1 0,-1 0,1 0,0 0,-1-1,0 1,0-1,0 1,0-1,-1 0,1 1,-1-1,0-1,0 1,-4 3,-31 22,-1-2,-1-1,-50 22,-26 16,75-38</inkml:trace>
</inkml:ink>
</file>

<file path=ppt/ink/ink2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23:25:18.726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15633 0,'-23'2,"0"1,1 1,-1 1,1 1,0 1,-26 12,-13 3,-500 152,203-67,-892 277,-894 284,679-238,1337-395,-614 181,-671 168,929-276,-888 188,502-127,-7-33,-355 34,328-42,658-91,-97 11,234-37,-133-6,200-4,0 2,-73 15,-15 1,-152-11,245-8</inkml:trace>
</inkml:ink>
</file>

<file path=ppt/ink/ink2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23:25:19.890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23 3179,'-11'-56,"8"47,1 0,0-1,0 1,0 0,1-14,1 21,0-1,1 1,-1 0,1-1,-1 1,1 0,0-1,0 1,0 0,0 0,0 0,1 0,-1 0,1 0,-1 0,1 0,-1 0,1 1,0-1,0 1,0 0,0-1,0 1,0 0,4-2,18-4,-1 1,1 1,0 1,0 1,1 1,39 2,9-2,894-111,-789 86,2241-431,-1853 305,94-22,396-61,-93 22,-11-34,191-53,333-97,-1079 274,466-82,-592 161,579-126,-736 143,189-22,-273 46,-6 2,44-11,-44 6</inkml:trace>
</inkml:ink>
</file>

<file path=ppt/ink/ink2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23:25:24.210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6317 0,'-1'34,"-1"0,-2-1,-1 0,-1 0,-2 0,-2-1,-19 45,9-34,-2-2,-1-1,-3 0,-50 60,19-37,-116 100,-76 32,37-47,-6-8,-6-11,-5-9,-408 150,512-229,-1-5,-2-6,-190 20,150-37,1-7,-215-21,-107-37,-345-17,796 69,1 1,0 2,-73 15,87-11,0 0,1 1,0 1,0 1,1 1,0 1,-24 19,-2 7,2 3,2 1,1 2,2 2,-44 68,25-22,4 2,-47 112,41-57,6 4,8 1,-44 247,-15 487,56 355,51-1194,3-1,2 1,2-1,2 0,26 75,-26-95,2 0,1-1,1 0,2-1,0-1,2 0,1-2,0 0,2-1,28 24,-44-42,-1-2,1 1,-1 0,1-1,0 0,0 0,0 0,0-1,0 1,1-1,-1-1,0 1,1-1,-1 0,0 0,1 0,7-2,9-3,0 0,41-17,-22 7,134-45,514-160,-489 166,306-42,-391 82,209-33,-322 47,-1 0,1-1,-1 1,1 0,0-1,-1 1,1-1,-1 1,1-1,-1 0,0 0,1 0,-1 0,0 0,0 0,1 0,-1 0,1-2,-2 2,1 0,-1 0,0 0,0 0,0 1,0-1,0 0,0 0,-1 0,1 0,0 0,0 0,-1 1,1-1,0 0,-1 0,1 0,-1 1,1-1,-1 0,1 1,-1-1,-1-1,-6-6,-1 1,-1 0,1 0,-11-5,10 6,-117-67,-3 5,-3 6,-174-57,-436-77,718 192,19 4,1-1,-1 0,1 0,-1 0,1-1,0 0,-1 1,1-2,0 1,-5-4,10 6,0 0,0-1,0 1,0 0,0 0,0-1,0 1,1 0,-1-1,0 1,0 0,0 0,0-1,0 1,0 0,0 0,1 0,-1-1,0 1,0 0,0 0,1 0,-1-1,0 1,0 0,0 0,1 0,-1 0,0 0,0-1,1 1,-1 0,0 0,1 0,-1 0,0 0,0 0,1 0,-1 0,0 0,0 0,1 0,-1 0,0 0,1 0,-1 0,0 1,0-1,1 0,-1 0,39-4,1 1,52 4,-7 0,473-13,643 7,-1164 6,7-1,-1 2,1 2,0 2,71 19,-112-24,-1-1,1 1,-1 0,0 0,1 0,-1 0,0 0,1 0,-1 1,0-1,0 1,0-1,0 1,0 0,-1 0,1 0,0 0,-1 0,0 0,1 0,-1 1,0-1,0 0,0 1,1 4,-3-1,1 0,-1 0,0 0,-1 0,1 1,-1-2,0 1,-1 0,-4 8,-154 279,69-136,-263 513,315-596,27-51</inkml:trace>
</inkml:ink>
</file>

<file path=ppt/ink/ink2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23:25:25.875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0 1,'2'1,"0"0,-1 0,1 0,-1 0,1 0,-1 1,0-1,1 1,-1-1,0 1,0-1,0 1,0 0,1 2,2 3,145 240,-18-28,-59-99,-41-64,75 99,-101-148,1 0,0 0,1-1,0 0,0 0,0-1,0 0,1 0,0-1,0 0,0 0,13 3,-7-4,0 0,1-2,-1 0,1 0,-1-2,28-3,32-7,-1-4,0-3,84-33,-152 47,-15 1,-19 3,28 0,-26 1</inkml:trace>
</inkml:ink>
</file>

<file path=ppt/ink/ink2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23:25:26.521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22 86,'-1'0,"0"0,0 0,0 0,0 0,0 0,0 0,0 1,0-1,0 0,0 1,1-1,-1 1,0-1,0 1,0 0,1-1,-1 1,0-1,1 1,-1 0,0 0,1-1,-1 1,1 0,-1 0,1 1,4 7,15-9,92-32,-63 17,65-11,-94 24,2-1,-1-1,0 0,28-10,-31 6</inkml:trace>
</inkml:ink>
</file>

<file path=ppt/ink/ink2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23:25:27.419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281 59,'-8'1,"1"-1,-1 1,1 1,0-1,-1 1,1 1,0-1,0 1,0 0,1 1,-1 0,1 0,0 0,0 1,0-1,0 2,1-1,-6 7,-7 11,1 1,1 1,-16 35,20-38,3-6,1 0,1 1,0 0,2 0,0 1,-5 29,9-42,0 1,1 0,0-1,0 1,0 0,1 0,0-1,0 1,0-1,1 1,0-1,0 1,0-1,1 0,-1 0,1 0,0-1,1 1,-1 0,1-1,0 0,0 0,0 0,1-1,5 4,7 3,1-1,1-1,-1 0,38 9,84 11,-133-27,81 11,1-3,0-5,0-3,0-4,101-17,-182 19,1-1,-1 0,0 0,-1-1,1 0,11-6,-17 8,0 0,-1 0,1 0,-1 0,1 0,-1 0,1 0,-1-1,0 1,0 0,0-1,0 1,0-1,0 1,0-1,0 0,0 1,-1-1,1 0,-1 0,1 0,-1 1,0-1,0 0,0 0,0 0,0 0,0 1,0-1,0 0,-1 0,1 0,-1 1,1-1,-3-3,-7-11,-1-1,-1 1,0 1,-1 1,-1-1,-16-11,-8-10,-172-164,163 160,-1 3,-93-55,128 86,-1 0,1 0,-1 1,-1 1,1 1,-1 0,1 0,-1 2,0 0,0 0,-24 4,18-1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12:19.916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802 723,'-33'0,"-39"-2,-1 4,1 2,-113 23,164-22,1 1,0 0,0 2,0 0,1 1,1 1,-1 1,2 1,-1 0,2 1,0 1,0 0,1 2,1-1,1 2,-22 33,28-38,0 0,1 0,1 1,0-1,0 1,1 1,1-1,0 1,1-1,0 1,1 25,2-29,1-1,-1 1,2 0,-1-1,1 0,1 0,0 0,0 0,1 0,0-1,0 1,1-2,0 1,0 0,1-1,0 0,10 7,12 7,0-1,1-2,1-1,1-1,0-2,1-1,0-2,1-1,37 6,-66-15,0 0,0-1,1 1,-1-1,0 0,0 0,0-1,10-1,-13 1,0 0,0 0,-1 0,1 0,0 0,0 0,-1-1,1 1,-1-1,1 1,-1-1,0 0,1 1,-1-1,0 0,0 0,0 0,0 0,-1 0,1 0,-1 0,1 0,-1 0,1-3,4-41,-3-1,-5-86,0 70,-6-100,-32-174,21 233,-4 1,-65-174,82 258,-27-59,30 71,1 0,-1 1,0 0,0-1,-1 2,0-1,0 0,-8-6,13 12,0 0,-1 0,1 0,0-1,0 1,0 0,-1 0,1 0,0 0,0 0,0-1,-1 1,1 0,0 0,0 0,-1 0,1 0,0 0,0 0,-1 0,1 0,0 0,0 0,-1 0,1 0,0 0,0 0,-1 0,1 0,0 0,0 0,-1 1,1-1,0 0,0 0,0 0,-1 0,1 0,0 1,-2 11,6 16,9 5,1-1,2 0,1 0,27 36,-13-18,600 866,-578-846,79 83,-111-132</inkml:trace>
</inkml:ink>
</file>

<file path=ppt/ink/ink2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23:25:28.018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155 1,'-5'0,"0"0,0 0,1 0,-1 1,0 0,0 0,1 0,-1 1,1-1,-1 1,1 0,0 1,-1-1,1 1,0-1,1 1,-1 0,0 1,1-1,-5 7,2 0,0 0,1 0,0 1,1-1,0 1,1 0,-4 20,0-1,2 0,1 1,2-1,1 1,4 54,-2-74,1-1,0 0,0 0,1 0,0 0,1 0,0-1,1 1,-1-1,2 0,-1 0,1-1,1 0,0 0,0 0,0-1,1 0,0-1,0 1,18 8,14 4,1-2,1-3,0 0,1-3,1-2,51 5,-33-9,0-2,0-3,114-15,-114 5,-1-3,0-3,62-25,-84 25,0-1,-2-2,0-2,-1-1,49-40,-57 37</inkml:trace>
</inkml:ink>
</file>

<file path=ppt/ink/ink2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23:25:29.021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64 272,'29'26,"1"-2,46 29,-18-14,44 30,181 93,-280-160,1-1,-1 1,1 0,0-1,-1 0,1 0,0 0,0 0,0 0,0-1,0 0,0 0,0 0,0 0,6-1,-8-1,1 1,-1 0,0-1,0 1,0-1,0 0,0 0,0 0,0 0,-1 0,1 0,-1 0,0-1,1 1,-1 0,0-1,0 1,0-1,-1 1,1-1,-1 1,1-1,-1 0,0-3,5-59,-7-117,-2 69,5 100,-2-1,0 1,0-1,-1 1,-1-1,-1 1,-9-25,10 31,-1 1,0 0,0 0,0 0,-1 0,0 1,0 0,0 0,0 0,-1 1,0 0,0 0,0 0,-1 1,1-1,-11-2,6 2,1 0,-1 1,0 0,-1 0,1 1,0 1,-1 0,-11 1,14 1,1 1,0-1,0 2,1-1,-1 1,0 0,1 1,0 0,0 0,0 1,0 0,-6 5,-43 36,2 1,2 3,2 3,2 1,3 3,-46 75,83-112,8-20,0 1,0-1,0 0,0 1,0-1,1 0,-1 0,0 1,0-1,0 0,0 1,0-1,0 0,1 0,-1 1,0-1,0 0,0 0,1 1,-1-1,0 0,0 0,1 0,-1 0,0 1,0-1,1 0,-1 0,0 0,0 0,1 0,-1 0,0 0,1 0,-1 0,0 1,1-1,-1-1,0 1,1 0,-1 0,0 0,0 0,1 0,-1 0,0 0,1 0,-1 0,0-1,0 1,1 0,-1 0,0 0,0 0,1-1,-1 1,0-1,15-6</inkml:trace>
</inkml:ink>
</file>

<file path=ppt/ink/ink2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23:25:30.346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0 23,'1'-1,"-1"0,1-1,-1 1,1 0,0 0,0 0,-1 0,1 0,0 0,0 0,0 0,0 0,0 0,1 1,-1-1,0 0,0 1,0-1,1 1,-1-1,0 1,0-1,1 1,-1 0,0 0,1 0,1 0,39-3,-28 7,-1 0,1 1,-1 1,-1 0,1 0,-1 2,0-1,0 1,17 17,2-1,99 77,-113-86,0 1,-2 1,0 0,0 1,12 23,-23-36,-1 0,-1 0,1 0,-1 1,0 0,0-1,0 1,-1 0,1 7,-13-25,-4-12,6 7,1 0,1 0,0-1,1 0,1-1,1 1,0-1,2 0,0 0,1-32,1 49,0 0,0 0,1 0,-1-1,0 1,1 0,0 0,-1 0,1 0,0 0,0 0,0 0,1 0,-1 0,0 1,1-1,-1 0,1 1,-1-1,1 1,0 0,0-1,0 1,3-2,-1 2,1 0,-1 0,1 0,-1 1,1 0,-1 0,1 0,-1 0,1 1,-1-1,7 3,10 3,0 2,-1 0,35 20,22 14,-3 4,123 98,-173-121,-7-2</inkml:trace>
</inkml:ink>
</file>

<file path=ppt/ink/ink2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23:25:31.292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0 8,'11'2,"-1"1,1-1,-1 2,1-1,-1 2,-1-1,1 1,0 1,-1-1,0 2,10 8,12 7,-15-12,242 169,-257-178,-1 0,1-1,-1 1,1-1,-1 1,1-1,-1 1,1-1,0 0,-1 1,1-1,0 0,-1 1,1-1,0 0,-1 0,1 0,0 0,0 1,-1-1,1 0,0 0,1-1,-2-13,-20-34,16 39,-26-76,27 75,0 1,1-1,1 1,-1-1,2 0,-1 1,2-12,-1 19,1 0,-1 0,1 1,-1-1,1 0,0 0,-1 1,1-1,0 0,0 1,0-1,1 1,-1-1,0 1,0-1,1 1,-1 0,1 0,-1 0,1 0,0 0,2-1,1 0,0 1,-1-1,1 1,0 0,0 1,0-1,0 1,8 1,3 1,1 0,-1 1,0 1,20 8,2 4,-1 2,0 1,36 27,99 81,-134-98,0 2,-7-6</inkml:trace>
</inkml:ink>
</file>

<file path=ppt/ink/ink2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23:25:32.286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104 586,'90'-89,"-34"34,-1-3,49-68,-78 90,-12 20,-2-1,0 0,0-1,-2 0,-1-1,0 0,8-26,-17 44,1-1,-1 1,0-1,1 0,-1 1,0-1,0 0,0 1,0-1,-1 1,1-1,0 0,-1 1,1-1,-1 1,1-1,-1 1,0-1,0 1,0-1,0 1,0 0,0-1,0 1,-1-1,-1 0,0 0,0 1,0-1,0 1,0 0,0 0,0 0,-1 0,1 1,0-1,-7 1,-3 0,0 1,0 0,1 1,-1 0,-20 7,16-1,0 0,0 1,1 1,1 1,-1 0,2 1,-1 0,2 1,0 1,0 0,1 1,1 0,-10 18,-9 19,2 2,-37 97,56-126,0 0,2 1,1 0,1 0,1 1,0 47,4-62,1 0,0-1,0 1,1 0,1-1,0 0,1 1,0-1,0-1,1 1,1-1,0 1,0-2,1 1,0-1,1 0,14 14,-15-19,-1 0,0-1,1 1,-1-1,1-1,0 1,0-1,0 0,0-1,0 0,1 0,-1 0,0-1,15-1,12-3,63-13,-67 10,363-85,-366 84</inkml:trace>
</inkml:ink>
</file>

<file path=ppt/ink/ink2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23:25:32.958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274 0,'-6'1,"-1"0,1 1,-1 0,1 0,0 0,0 0,0 1,0 0,0 1,1-1,-1 1,1 0,0 0,-8 10,-9 8,-30 43,48-60,-9 14,1 1,0 1,1-1,2 2,0 0,1 0,1 0,1 1,2 0,-5 46,9-62,1-1,-1 1,1-1,0 1,1-1,0 0,0 1,0-1,1 0,-1 0,1-1,1 1,-1-1,1 1,0-1,0 0,1-1,0 1,-1-1,1 0,1 0,-1 0,1-1,-1 1,10 3,14 5,1 0,0-2,60 12,-66-17,19 5,0-3,1-1,0-2,76-3,-114-2,0 0,-1 0,1 0,0 0,-1-1,0 0,1 0,-1-1,0 1,0-1,0 0,0-1,-1 1,1-1,-1 0,0 0,0 0,4-6,9-14</inkml:trace>
</inkml:ink>
</file>

<file path=ppt/ink/ink2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23:25:33.550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 0,'1'10,"1"-1,1 0,-1 1,2-1,-1 0,1 0,0-1,1 1,6 8,5 11,491 872,-502-890,1-1,0 0,1 0,0 0,1 0,14 12,-20-19,1 0,-1-1,0 0,1 0,-1 1,1-1,-1-1,1 1,-1 0,1-1,-1 1,1-1,0 0,-1 0,1 0,0 0,-1 0,1 0,0-1,-1 1,1-1,-1 0,1 0,-1 0,1 0,-1 0,0-1,0 1,1-1,-1 1,0-1,0 0,-1 0,3-2,7-8</inkml:trace>
</inkml:ink>
</file>

<file path=ppt/ink/ink2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23:25:34.853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5 102,'-4'0,"6"0,4-5,5 0,5-5,3 0,4 2,-3-3,0 2,-3-3,-1 0,1 4,3 2,1 2,-2 2</inkml:trace>
</inkml:ink>
</file>

<file path=ppt/ink/ink2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23:25:35.500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 0,'0'8,"1"1,0-1,1 0,0 0,0-1,1 1,0 0,0-1,8 13,47 63,-37-55,279 369,133 185,-411-552</inkml:trace>
</inkml:ink>
</file>

<file path=ppt/ink/ink2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23:25:36.439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 0,'1'19,"0"0,2 0,0-1,2 1,7 23,42 89,-39-97,265 524,-57-126,-205-402,-9-24,-2-20,2-200,-7 194,-1 0,1 1,2-1,-1 1,2 0,11-29,-14 44,-1 1,1 0,0-1,0 1,0 0,1 0,-1 0,1 0,0 1,-1-1,1 1,0 0,1 0,-1 0,0 0,0 0,1 0,-1 1,1 0,0 0,-1 0,1 0,0 0,-1 1,1 0,0 0,0 0,0 0,-1 0,1 1,0 0,-1-1,1 1,0 1,5 1,4 3,0 0,0 0,0 1,-1 1,0 0,-1 0,0 1,0 1,9 10,16 20,32 48,-41-51,141 210,-151-224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12:20.924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228 457,'2'-2,"-1"0,1-1,0 1,-1 0,1 0,0 0,0 1,0-1,0 0,0 1,1-1,-1 1,0 0,1 0,-1 0,1 0,-1 0,4 0,2-2,110-39,-84 31,0 0,-1-2,37-21,-66 32,1 0,-1-1,0 1,0-1,0 0,-1 0,1-1,-1 1,0-1,0 0,0 0,0 0,-1 0,1 0,-1-1,0 1,0-1,-1 1,1-1,-1 0,0 1,-1-1,1 0,-1 0,0 0,0 0,0 0,-1 1,1-1,-1 0,-1 0,1 1,-1-1,1 0,-1 1,0 0,-1-1,1 1,-1 0,0 0,0 0,0 1,-1-1,-6-5,-8-6,-1 1,0 1,-1 1,-1 0,0 2,0 0,-1 1,0 2,-33-8,45 13,1 0,-1 1,1 0,-1 1,0 0,1 1,-1-1,1 2,-1 0,1 0,-1 0,1 1,0 1,0-1,1 2,-1-1,1 1,0 0,0 1,0 0,1 0,0 1,0-1,1 2,-10 12,2 3,1 0,1 2,1-1,1 2,1-1,1 1,-4 29,1 7,-5 123,15-167,2 1,0-1,0 0,2 0,0 0,2 0,0-1,0 0,2 0,10 21,-9-25,0-1,0 0,1-1,0 0,1-1,0 0,1 0,0-1,0 0,1-1,0-1,1 1,21 8,10 0,1-2,1-2,0-2,79 8,193-5,-269-13,229-2,-209-2,0-2,68-17,-129 22,0-1,0 0,0 0,0-1,0 1,0-2,-1 1,0-1,1 0,10-9,-8 0</inkml:trace>
</inkml:ink>
</file>

<file path=ppt/ink/ink2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23:25:37.383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135 451,'1'-3,"1"0,-1 1,1-1,0 0,0 1,0 0,0 0,0-1,0 1,1 0,-1 1,1-1,-1 0,1 1,0-1,-1 1,7-2,0-2,105-56,-36 21,126-86,-200 122,1 0,0 0,-1 0,0-1,0 1,0-1,-1 0,0 0,1 0,-2-1,1 1,-1-1,0 0,0 1,2-10,-4 12,0 0,1 0,-2 0,1 0,0-1,0 1,-1 0,0 0,1 0,-1 0,0 0,-1 0,1 0,-1 0,1 1,-1-1,0 0,0 1,0-1,0 1,0 0,0 0,-1 0,1 0,-1 0,0 0,1 1,-1-1,0 1,-4-2,0 1,1 0,-1 0,0 0,0 1,1 0,-1 0,0 1,0 0,0 0,0 0,0 1,0 0,0 1,0-1,1 1,-1 1,1-1,-1 1,1 0,0 1,0-1,0 1,1 1,-1-1,1 1,-5 5,-14 15,2 1,1 1,1 0,-17 32,31-48,-51 85,4 3,4 2,-40 121,82-204,1 0,1 0,1 0,0 1,1 0,1-1,1 24,1-41,0 1,0 0,0 0,1-1,-1 1,1 0,-1-1,1 1,0 0,-1-1,1 1,0-1,0 1,0-1,0 0,0 1,1-1,-1 0,0 0,1 0,-1 0,3 2,-1-2,0 0,0 0,0-1,0 1,0-1,0 1,0-1,0 0,0 0,0 0,6-2,7-1,-1-2,1 0,26-12,-38 15,462-216,-248 109,-213 106,0 0,0 0,-1-1,1 1,-1-1,0 0,4-5,2-6</inkml:trace>
</inkml:ink>
</file>

<file path=ppt/ink/ink2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23:25:37.989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1312 0,'-12'2,"0"-1,0 2,0 0,1 0,-1 1,1 1,0 0,-18 11,-17 6,-135 59,-289 114,22-59,445-135,0-1,0 1,0 0,0 1,0-1,0 0,0 1,1 0,-1-1,1 1,-4 3,-2 6</inkml:trace>
</inkml:ink>
</file>

<file path=ppt/ink/ink2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23:25:38.913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4 105,'-2'-33,"1"24,1-1,-1 0,2 1,-1-1,4-13,11 44,181 406,-84-168,175 294,-202-413,188 231,-242-335,1-1,59 50,-82-77,1 0,0-1,0 0,1-1,-1 0,2-1,-1 0,0-1,1 0,0 0,-1-2,2 1,-1-1,0-1,19 0,-20-4,1 0,-1-1,0 0,0 0,0-1,-1-1,0 0,0 0,0-1,-1 0,0 0,12-14,0 0</inkml:trace>
</inkml:ink>
</file>

<file path=ppt/ink/ink2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23:25:39.457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1 513,'2'-5,"0"1,0 0,1 0,0 0,0 1,0-1,0 1,1-1,-1 1,1 0,0 0,4-2,39-26,93-44,-61 34,512-261,-563 287</inkml:trace>
</inkml:ink>
</file>

<file path=ppt/ink/ink2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23:25:40.789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1 194,'0'19,"0"0,2 0,0 0,1-1,1 1,1-1,0 0,1 0,1 0,1-1,17 28,10 10,2-1,3-2,2-2,3-1,1-3,2-1,2-3,83 53,-127-91,1 1,0-1,1 0,-1 0,1-1,9 3,-16-6,0 1,0-1,0 0,0 0,0 0,1 0,-1 0,0 0,0 0,0 0,0 0,0 0,1-1,-1 1,0-1,0 1,0 0,0-1,0 0,0 1,0-1,0 0,0 1,-1-1,1 0,0 0,0 0,-1 0,1 0,0 0,-1 0,1 0,-1 0,1 0,-1 0,0 0,1 0,-1 0,0 0,0 0,0-1,0 1,0 0,0-2,1-20,-1-1,-6-45,3 52,1-1,1 1,1-1,0 0,1 1,6-32,-6 48,-1-1,1 0,0 0,0 0,0 0,0 1,0-1,0 0,0 1,1-1,-1 1,0-1,1 1,-1 0,1-1,0 1,-1 0,1 0,0 0,0 1,0-1,0 0,-1 1,1-1,0 1,0-1,0 1,0 0,0 0,0 0,0 0,0 0,0 1,0-1,0 0,2 2,11 2,0 0,-1 1,28 14,-13-5,233 76,-128-46,-114-36,-14-5,0 0,1-1,-1 0,1 0,-1-1,14 2,-19-3,1 0,-1-1,0 1,1-1,-1 1,1-1,-1 1,0-1,0 0,1 1,-1-1,0 0,0 0,0 0,0 0,0 0,0 0,0 0,0-1,0 1,0 0,-1 0,1-1,0 1,-1 0,1-1,-1 1,0-1,0 1,1 0,-1-1,0 1,0-1,0 1,0-1,0 1,-1-3,0-36,-2 0,-2 0,-2 0,-17-59,-62-152,69 205,7 20,-69-163,68 169</inkml:trace>
</inkml:ink>
</file>

<file path=ppt/ink/ink2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23:25:41.677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577 154,'-11'2,"-1"0,0 1,1 0,0 1,-1 0,-18 10,23-10,-25 12,1 1,1 2,1 2,1 0,0 2,-42 45,41-35,2 0,1 2,2 1,1 1,-21 46,35-64,1 1,0 0,2 0,1 1,0 0,1 0,-1 32,5-40,1 0,0 1,1-1,0 0,1 0,0 0,1 0,1 0,0-1,1 0,0 0,15 22,2-5,1-1,1-1,2-1,0-1,2-1,34 21,-20-18,0-1,2-3,93 34,-134-56,0 0,0 0,0 0,0-1,0 0,0 1,0-2,0 1,0 0,0-1,0 0,0 0,0 0,0 0,0 0,-1-1,1 0,-1 0,1 0,-1 0,1-1,4-4,5-6,0 0,-2-1,20-27,-19 23,34-52,-3-3,-4-1,-3-2,-3-1,-4-1,30-128,-46 150,8-87,-19 115,-1 0,-1 1,-2-1,0 0,-8-31,7 47,-1 0,0 1,-1 0,0 0,-1 0,0 1,-1 0,0 0,0 0,-16-15,18 21,1-1,-1 1,0 0,-1 0,1 1,-1-1,1 1,-1 1,0-1,0 1,0 0,-1 0,1 1,0 0,-1 0,1 0,0 1,-1 0,1 0,-1 0,-9 3,-2 3</inkml:trace>
</inkml:ink>
</file>

<file path=ppt/ink/ink2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23:25:42.783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1037 0,'-31'2,"1"1,-1 1,1 1,0 2,0 1,1 1,0 2,-33 17,-5 7,3 3,-71 54,89-58,2 3,2 1,1 2,2 2,2 2,2 1,-31 54,49-72,1 2,2-1,1 2,1 0,1 1,2 0,1 0,2 1,1 0,1 0,2 0,1 0,6 62,-2-78,0 1,1-1,1 0,0-1,1 1,1-1,0-1,1 1,13 17,-12-21,0-1,0 0,1-1,0 0,1 0,0-1,0 0,1-1,0-1,0 0,24 8,3-2,0-3,1-1,0-2,0-1,0-3,67-3,242-45,-227 23,-1-6,-1-5,-2-5,-2-6,114-60,-194 85</inkml:trace>
</inkml:ink>
</file>

<file path=ppt/ink/ink2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23:25:43.954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266 622,'0'-5,"4"0,2-5,0-9,-2-9,-5-5,-7-9,-11-11,-10-4,-5-2,-1 1,2 6,1 4,2 5,7 6,7 4,1 9,4 8</inkml:trace>
</inkml:ink>
</file>

<file path=ppt/ink/ink2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23:25:44.404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11 17,'0'-5,"-5"-1,0 1</inkml:trace>
</inkml:ink>
</file>

<file path=ppt/ink/ink2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23:25:45.201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 35,'37'1,"0"2,-1 2,1 2,-1 1,-1 1,44 18,199 102,-225-102,313 171,-278-144,-3 4,80 71,-162-127,20 18,0 2,22 26,-40-43,-1 0,0 0,-1 0,1 0,-1 1,0-1,0 1,-1 0,0 0,0 0,0 0,-1 0,0 1,0-1,0 0,-1 1,0 7,-1-11,0 0,0 0,-1-1,1 1,-1 0,1-1,-1 1,0-1,0 1,0-1,0 0,-1 0,1 0,0 0,-1 0,0 0,1-1,-1 1,0-1,0 0,0 0,0 0,0 0,0 0,0-1,0 1,0-1,-5 0,-8 1,0-1,1 0,-1-1,-18-4,6-1,0-1,1-1,1-2,-1 0,1-2,1-1,0-1,1-1,1-1,-43-38,47 36,0-2,1 1,0-2,2-1,1 0,0 0,2-2,1 0,0 0,2-1,-12-44,20 56,0 0,1 0,0 0,1 0,1 0,0 0,0 0,2 0,3-14,7-15,26-55,-24 62,-1 0,11-43,-19 45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12:21.565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0 322,'8'1,"-1"-1,0 2,1-1,-1 1,0 0,0 1,0 0,0 0,0 0,9 7,65 52,-44-32,62 50,-56-43,1-3,1-1,76 42,-98-66,-1 0,1-1,0-1,48 8,-57-13,0-1,0 0,0-1,0 0,1-1,-1-1,0 0,0-1,23-8,-32 9,-1 0,1 0,-1-1,0 0,1 0,-2 0,1 0,0 0,0-1,-1 0,0 1,0-1,0 0,0-1,3-6,-3 3,0 0,-1 0,0 0,0 0,-1-1,0 1,0 0,-1-14,-3-10,-2 0,-1 0,-18-56,20 77,-107-333,95 294</inkml:trace>
</inkml:ink>
</file>

<file path=ppt/ink/ink2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23:25:45.793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301 1,'-13'0,"-1"0,1 1,-1 0,1 1,0 1,-24 7,29-6,0 0,1 0,-1 1,1 0,0 0,0 1,1 0,-1 0,1 0,1 1,-8 11,-1 2,2 0,1 1,1 1,0-1,-11 41,17-46,0 1,1 0,0 0,2 0,0 0,1 1,0-1,6 27,-5-39,0 0,0 0,1 0,0 0,0-1,1 1,-1-1,1 1,0-1,0 0,0 0,1 0,-1-1,1 1,0-1,0 0,0 0,1 0,-1-1,1 1,-1-1,1 0,0 0,0-1,0 0,0 1,5-1,16 2,0-1,0-1,0-1,32-5,-15 2,157-17,-1-7,230-64,-387 81,-11 4</inkml:trace>
</inkml:ink>
</file>

<file path=ppt/ink/ink2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23:25:46.285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0 16,'0'-5,"5"0,5-1,9 6,2 7,6 6,-2 10,4 6,1 1,-1 4,0 2,-1-3,-2-5,-4-4,-2-6,-5-2,-4-4</inkml:trace>
</inkml:ink>
</file>

<file path=ppt/ink/ink2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23:25:47.153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100 0,'7'1,"1"1,-1 0,1 0,-1 1,0 0,0 0,0 0,-1 1,11 8,2-1,71 39,-39-23,-1 1,90 69,-137-94,1 0,-1 0,0 0,0 0,0 0,-1 1,1 0,-1-1,1 1,-1 0,-1 0,3 6,-4-8,0 1,0-1,0 0,0 0,0 0,0 0,-1 0,1 0,-1 0,0 0,1 0,-1 0,0 0,0 0,0-1,-1 1,1 0,0-1,-1 1,1-1,-1 1,1-1,-1 0,1 1,-1-1,0 0,-4 1,-6 5,-1-2,0 0,-1 0,0-1,1-1,-1 0,-17 0,-47 13,35-7,1-1,-2-1,1-3,-1-2,-54-3,77 0</inkml:trace>
</inkml:ink>
</file>

<file path=ppt/ink/ink2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23:25:48.190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 1,'0'4,"0"6,4 1,2 4,8-2,6 6,4-1,2 6,6 3,0 5,1-2,-7-3,-7-1,-7-5</inkml:trace>
</inkml:ink>
</file>

<file path=ppt/ink/ink2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23:25:48.499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1 1</inkml:trace>
</inkml:ink>
</file>

<file path=ppt/ink/ink2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23:25:49.296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306 177,'-5'-1,"0"0,-1-1,1 0,1 1,-1-2,0 1,0 0,-4-5,-19-7,-4 1,0-1,1-1,0-2,2-1,-31-24,47 26,13 15,0 1,1 0,-1-1,0 1,0-1,0 1,1 0,-1 0,0-1,1 1,-1 0,0-1,1 1,-1 0,0 0,1 0,-1-1,1 1,-1 0,0 0,1 0,-1 0,1 0,-1 0,0 0,1 0,-1 0,1 0,40 6,-6 10,-1 0,-1 3,33 23,90 77,-101-77,-54-40,169 129,177 179,-345-308,-1 0,0 0,1-1,0 1,-1 0,1-1,0 1,0-1,0 0,0 1,0-1,0 0,0 0,0 0,1 0,-1-1,0 1,0-1,1 1,-1-1,1 0,-1 0,0 0,1 0,-1 0,0-1,3 0,1-2,-1-1,0 1,0-1,-1 0,1-1,-1 1,0-1,0 0,3-6,64-73,-50 60</inkml:trace>
</inkml:ink>
</file>

<file path=ppt/ink/ink2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23:25:49.867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350 1,'-4'0,"-6"0,-6 0,-3 0,-4 0,2 4,1 1,-1 1,-1 2,-5 5,-2 0,-1-2,0 1,2-1,1-2,4-4</inkml:trace>
</inkml:ink>
</file>

<file path=ppt/ink/ink2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23:25:51.166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0 990,'5'-2,"0"0,-1 0,0 0,0-1,0 0,0 0,0 0,6-7,10-6,34-23,-2-2,-2-2,69-77,-104 102,0-1,-2-1,0 0,-1 0,-1-1,-1-1,-1 0,-1 0,-1 0,-1-1,5-34,-3-17,-3-1,-6-93,1 167,0-7,-1-1,1 1,-2 0,1 0,-1 0,-5-13,7 19,-1 1,0-1,1 1,-1-1,0 1,0-1,0 1,0 0,0-1,-1 1,1 0,0 0,-1 0,1 0,0 0,-1 0,1 0,-1 1,1-1,-1 0,0 1,1-1,-1 1,0 0,1-1,-1 1,0 0,1 0,-1 0,0 0,1 1,-1-1,0 0,1 1,-1-1,0 1,1-1,-1 1,-1 1,0 0,0 0,0 0,1 1,-1-1,1 1,0-1,-1 1,1 0,0 0,1 0,-1 0,0 0,1 0,0 1,0-1,0 1,0-1,0 0,1 1,-1-1,1 1,0 0,1 5,-1 7,1-1,0 1,8 29,-4-28,2 0,0 0,1-1,0 0,2 0,0-1,0 0,2-1,-1 0,22 18,6 3,1-2,60 38,245 126,-342-196,0 1,1-1,-1 1,0 0,0 0,-1 0,1 0,0 1,-1-1,1 1,-1 0,0-1,0 1,0 0,0 0,0 1,2 5,-4-6,0 0,0-1,0 1,0-1,-1 1,1-1,-1 1,0-1,0 1,0-1,0 1,0-1,0 0,0 0,-1 1,1-1,-1 0,0 0,0-1,1 1,-1 0,0 0,-1-1,-3 3,-4 2,0-1,0 1,0-2,-1 1,-15 3,-1 1,10-3</inkml:trace>
</inkml:ink>
</file>

<file path=ppt/ink/ink2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23:26:22.124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0 0,'0'5,"5"9,4 7,7 8,8 8,9 11,11 13,3 11,6 9,3-1,0 0,-5-6,-7-7,-7-14,-9-9,-6-11,-6-6,-5-9</inkml:trace>
</inkml:ink>
</file>

<file path=ppt/ink/ink2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23:26:22.760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0 0,'19'1,"0"1,0 1,-1 1,1 0,-1 2,0 0,0 1,-1 0,31 19,5 8,75 62,-55-36,-3 3,98 114,-138-140,-1 1,-2 1,-1 2,-3 0,-1 2,-2 1,14 46,-27-64,0 0,-2 1,3 48,-7-62,-1 0,-1 0,0 0,0 0,-1 0,-1 0,0 0,-1-1,-9 21,-3-11,0-7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12:22.01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0,'4'0,"6"0,5 9,5 2,-1 8,0 1,1 1,2 2,1 1,1 0,-3 1,-6-4</inkml:trace>
</inkml:ink>
</file>

<file path=ppt/ink/ink2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23:26:23.967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77 95,'-2'-4,"0"0,0 0,0 0,-1 0,1 1,-1-1,-4-3,-6-9,-18-24,31 40,0 0,-1 0,1-1,0 1,0 0,0 0,0-1,0 1,0 0,0 0,-1 0,1 0,0-1,0 1,0 0,-1 0,1 0,0 0,0 0,0-1,-1 1,1 0,0 0,0 0,-1 0,1 0,0 0,0 0,0 0,-1 0,1 0,0 0,0 0,-1 0,1 0,0 0,0 0,-1 0,1 0,0 0,0 1,0-1,-1 0,1 0,0 0,-1 1,9 26,72 138,-26-59,337 690,-376-762</inkml:trace>
</inkml:ink>
</file>

<file path=ppt/ink/ink2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23:26:25.070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 52,'0'-3,"1"1,-1 0,1 0,0 0,-1 0,1-1,0 1,0 0,0 0,1 1,-1-1,0 0,1 0,0 1,-1-1,1 0,0 1,-1 0,1-1,0 1,0 0,0 0,0 0,1 0,-1 1,0-1,0 0,0 1,1 0,-1-1,2 1,15-3,-1 2,36 0,-35 1,384 9,-313 0,1 3,126 34,-193-40,-1 1,1 2,-2 0,1 1,-1 2,38 25,-53-31,0-1,-1 1,1 1,-2-1,1 1,-1 0,0 0,0 0,-1 1,1 0,-2 0,1 0,-1 0,-1 0,0 1,0-1,0 1,-1 0,0-1,-1 1,0 0,-2 16,-3 3,-1-1,-1 1,-1-2,-21 46,-63 105,45-90,19-34,-106 194,99-188,-3-2,-47 54,84-110,-2 2,1 1,-1-1,0 0,-1 0,1 0,0 0,-1-1,1 1,-7 2,10-5,0 0,0 0,0 0,0 0,0 0,0 0,0 0,0 0,-1 0,1 0,0 0,0 0,0 0,0 0,0 0,0 0,0 0,-1 0,1 0,0 0,0 0,0 0,0 0,0 0,0 0,0 0,0 0,-1 0,1 0,0 0,0 0,0 0,0 0,0 0,0-1,0 1,0 0,0 0,0 0,0 0,0 0,0 0,0 0,-1 0,1-1,0 1,0 0,0 0,0 0,0 0,0 0,0 0,0 0,0-1,0 1,1 0,-1 0,0 0,0 0,0 0,0 0,0 0,5-13,9-9,-8 14,1 0,0 0,0 1,1 0,0 1,0 0,1 0,-1 0,19-7,-13 8,-1 1,0 1,1 0,0 1,-1 0,28 1,-27 1,155 7,-149-5,1 2,-1 0,0 1,0 1,-1 1,21 10,26 16,156 87,-188-100,0-2,2-1,43 14,-54-22</inkml:trace>
</inkml:ink>
</file>

<file path=ppt/ink/ink2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23:26:26.806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1 422,'9'1,"1"0,0 1,0 0,-1 1,1 0,-1 1,0-1,0 2,0-1,0 1,-1 1,0-1,9 9,13 13,50 54,-79-79,174 226,-83-100,-64-87,-21-29,0 0,1-1,0 0,1-1,0 0,12 9,-21-18,0-1,0 0,1 1,-1-1,0 0,0 0,1 0,-1 1,0-1,0 0,1 0,-1 0,0 0,1 0,-1 1,0-1,1 0,-1 0,0 0,0 0,1 0,-1 0,0 0,1 0,-1 0,0 0,1 0,-1 0,0 0,1-1,-1 1,0 0,1 0,-1 0,0 0,0-1,1 1,-1 0,0 0,1-1,0-15,-10-18,-9-10,-2 1,-27-42,24 44,-198-339,57 74,160 300,-8-16,-2 0,-31-38,44 58,0 1,0 0,-1 0,1 0,0 0,0 0,-1 0,1 1,-1-1,1 0,-1 1,1-1,-1 1,1-1,-1 1,-1-1,-8 3</inkml:trace>
</inkml:ink>
</file>

<file path=ppt/ink/ink2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23:26:28.296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888 0,'-25'2,"-1"0,1 2,0 0,0 2,0 1,0 0,-43 22,-26 13,1 5,3 3,-165 123,244-164,1 0,0 1,1 0,0 0,1 1,0 0,0 0,2 1,-1 0,1 0,1 1,-5 14,9-21,0 0,0 0,0-1,0 1,1 0,0 0,1 0,-1 0,1-1,0 1,0 0,1-1,0 1,0-1,0 1,1-1,-1 0,1 0,0 0,1 0,-1 0,1-1,0 0,0 0,1 0,-1 0,1 0,0-1,0 0,8 4,30 15,2-2,0-2,1-2,90 19,198 10,223-34,-522-11</inkml:trace>
</inkml:ink>
</file>

<file path=ppt/ink/ink2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23:26:29.042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903 155,'0'-22,"1"12,-1-1,0 1,-1 0,0 0,0 0,-1-1,-4-9,5 17,-1 0,1 1,-1-1,0 1,0-1,0 1,0 0,0 0,0 0,-1 0,1 0,-1 0,1 1,-1-1,0 1,0 0,0 0,1 0,-1 0,0 0,0 0,0 1,0 0,-1 0,1-1,0 2,0-1,-6 1,-15 2,1 1,-1 0,1 2,-1 1,-33 15,-106 60,102-47,3 3,-70 58,100-72,1 1,1 1,1 1,2 2,0 0,-21 38,40-59,-1 1,1-1,0 1,1 0,0 0,0 0,1 1,1-1,-1 0,1 1,1 13,0-18,1 0,0-1,0 1,1 0,0-1,-1 1,1-1,1 0,-1 0,0 0,1 0,0 0,0 0,0-1,1 1,-1-1,1 0,0 0,0 0,0-1,0 1,0-1,0 0,7 2,27 8,0-1,0-3,1 0,1-3,41 1,-28-2,53 6,161-7,-232-5,-1-1,0-2,1-2,-2-1,1-1,-1-2,-1-1,54-29,-61 25,-8 0</inkml:trace>
</inkml:ink>
</file>

<file path=ppt/ink/ink2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23:26:30.235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96 293,'-5'-4,"1"0,0 1,-1-1,0 1,0 0,0 0,0 1,0-1,-1 1,-7-2,12 4,0 0,0-1,0 1,0 0,-1 0,1 0,0 0,0 0,0 0,0 1,-1-1,1 0,0 1,0-1,0 1,0-1,0 1,0-1,0 1,0 0,-1 0,1 1,0 0,0 0,0-1,0 1,0 0,1 0,-1 0,1 0,-1 0,1 0,0 0,0 0,0 0,0 0,0 0,0 0,1 2,1 10,1-1,1 0,0 0,1 0,0 0,1-1,1 0,0 0,15 19,0-2,2-1,41 35,-18-21,1-1,3-3,1-3,82 43,-125-73,0-1,1 0,0-1,0 0,0-1,0 1,0-2,15 1,-21-2,-1 0,1 0,0-1,-1 1,1-1,-1 0,1 0,-1 0,0-1,1 1,-1-1,0 0,0 0,0 0,0 0,0 0,-1-1,1 1,-1-1,1 0,-1 0,0 0,0 0,0 0,-1 0,3-6,4-14,-1 0,-1-1,-1 1,-1-1,0-33,-5-122,-1 160,0 0,-2 0,0 0,-1 1,0 0,-2 0,0 0,-1 1,-1 0,-1 0,-22-29,17 28,0 0,-2 1,0 1,0 1,-2 0,0 2,0 0,-1 1,-31-14,44 24,1 0,-1 0,0 0,0 1,1 0,-1 0,0 0,0 1,0 1,0-1,0 1,0 0,0 0,0 1,1 0,-1 0,0 1,1 0,0 0,0 0,0 1,-10 7,-7 8,0 1,2 1,-37 47,48-56,1-3,0 0,-1 0,0-1,0 0,-1-1,0 0,-21 9,11-6</inkml:trace>
</inkml:ink>
</file>

<file path=ppt/ink/ink2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23:26:31.359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0 18,'1'-1,"-1"0,0 0,0 0,1 0,-1 0,1 1,-1-1,1 0,-1 0,1 1,-1-1,1 0,-1 0,1 1,0-1,0 1,-1-1,1 1,0-1,0 1,-1-1,1 1,0 0,0-1,0 1,0 0,0 0,0 0,-1 0,1 0,0 0,0 0,0 0,0 0,0 0,0 0,0 0,0 1,1-1,36 12,-5 10,-2 1,-1 2,-1 1,36 40,-46-46,19 22,63 87,-92-115</inkml:trace>
</inkml:ink>
</file>

<file path=ppt/ink/ink2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23:26:32.164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 0,'4'2,"-1"1,1-1,-1 0,1 1,-1 0,0 0,0 0,0 0,4 5,1 1,39 42,50 72,-20-23,-75-98,11 13,-1 1,0 0,-1 1,16 33,-25-47,-1 0,1 0,-1 0,0 0,0 1,0-1,-1 0,1 1,-1-1,0 1,0-1,0 1,0-1,-1 0,1 1,-1-1,0 0,0 1,0-1,0 0,-1 0,1 0,-1 0,0 0,0 0,0 0,0-1,0 1,-1-1,1 1,-1-1,0 0,1 0,-1 0,0-1,-4 3,-16 8,0-2,-1 0,-37 9,51-16,1-1,-1 0,0-1,0 0,0 0,-1-1,1-1,0 1,0-2,0 1,-17-6,11-2,3 0</inkml:trace>
</inkml:ink>
</file>

<file path=ppt/ink/ink2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23:26:33.302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172 299,'0'19,"1"1,1-1,1 1,1-1,0 0,1-1,1 1,1-1,1 0,13 23,20 28,64 83,-2-4,-101-145,0 0,0 0,0 0,-1 1,0-1,1 0,-1 1,-1-1,1 1,0-1,-1 1,0-1,0 5,0-8,0 1,0-1,0 1,0-1,0 1,0-1,-1 1,1-1,0 1,0-1,-1 1,1-1,0 0,-1 1,1-1,-1 1,1-1,0 0,-1 1,1-1,-1 0,1 0,-1 1,1-1,-1 0,1 0,-1 0,1 1,-1-1,0 0,-1 0,0-1,0 1,0 0,0-1,-1 0,1 1,0-1,0 0,0 0,1 0,-1 0,-2-2,-24-17,1-1,1-1,1-1,1-1,1-2,-20-28,-6-15,-49-93,91 149,-20-34,-26-67,48 101,0-1,0-1,2 1,0 0,0-1,1 0,1 1,1-1,2-27,0 35,0 0,1 0,-1 0,2 1,-1-1,1 1,0 0,0 0,0 0,1 0,0 1,0-1,1 1,-1 1,1-1,0 1,1 0,-1 0,12-4,9-4,1 0,0 3,41-10,-52 14,1 2,-1 0,0 1,1 1,0 0,-1 1,25 4,-38-3,0 0,0-1,0 2,0-1,0 0,0 1,0 0,0 0,0 0,-1 0,1 1,-1 0,1-1,-1 1,0 0,0 0,-1 1,1-1,-1 1,1-1,-1 1,0 0,0 0,-1 0,1 0,-1 0,0 0,0 0,0 0,-1 1,0-1,1 0,-1 1,-1-1,0 5,1-4,-1 0,0-1,1 1,-2-1,1 0,0 1,-1-1,0 0,0 0,0 0,-1 0,1 0,-1-1,0 1,0-1,0 0,-1 1,1-2,-1 1,-7 5,-5 0,-1 0,0-1,0 0,-18 3,-29 13,-26 24,67-33</inkml:trace>
</inkml:ink>
</file>

<file path=ppt/ink/ink2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23:26:33.934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 1,'0'4,"4"6,6 5,6 5,8 11,8 9,13 7,6 12,4 5,0-5,-4 1,2-1,-9-7,-7-3,-5-11,-9-6,-3-6,-6-6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12:22.32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39 96,'-4'-9,"-2"-11,-4-2,0-2,2 4</inkml:trace>
</inkml:ink>
</file>

<file path=ppt/ink/ink2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23:26:34.975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 0,'0'4,"0"6,0 6,0 3,0 4,4-2,2-1,4 1,0 1,3 1,-1-4</inkml:trace>
</inkml:ink>
</file>

<file path=ppt/ink/ink2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23:26:35.365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 10,'0'-4,"0"-2</inkml:trace>
</inkml:ink>
</file>

<file path=ppt/ink/ink2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23:26:36.288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 8,'3'1,"1"1,0 0,-1-1,1 1,-1 1,0-1,1 0,-1 1,0 0,2 2,6 5,215 164,-220-169,-1 0,1 1,-1-1,0 1,0 0,0 0,-1 1,3 6,-8-15,-12-27,-14-50,24 71,0-1,1-1,1 1,-1 0,1 0,1-1,0 1,0 0,1-1,0 1,1 0,3-12,-4 19,1-1,0 1,0-1,0 1,0 0,0 0,0 0,1 0,-1 0,1 0,-1 0,1 1,0 0,-1-1,1 1,0 0,0 0,0 0,0 1,0-1,0 1,0 0,0 0,0 0,0 0,0 0,6 2,7 0,1 1,-1 0,28 11,2 5,-1 3,0 1,-2 2,0 3,-2 1,-1 1,54 55,-77-67,-5-3</inkml:trace>
</inkml:ink>
</file>

<file path=ppt/ink/ink2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23:26:37.726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867 1,'-63'-1,"-189"10,222-5,0 1,1 1,0 2,0 1,0 1,-37 20,26-9,0 3,-49 38,72-49,1 1,1 1,0 0,1 1,1 0,0 1,-15 26,27-41,0 0,0 0,0 0,0 1,0-1,0 0,0 0,1 1,-1-1,1 0,-1 1,1-1,0 0,0 1,0-1,1 1,-1-1,0 0,2 4,-1-4,0-1,0 0,0 1,1-1,-1 0,0 0,1 1,-1-1,1 0,-1 0,1-1,-1 1,1 0,0 0,-1-1,1 1,0-1,0 0,2 1,7 0,-1-1,1 0,0-1,-1 0,0-1,1 0,12-4,48-17,0-4,89-46,-123 53,-2-2,0-1,-1-2,-1-1,52-54,-83 77,0 1,-1 0,1 0,1-1,-1 1,0 1,0-1,1 0,-1 1,1-1,-1 1,1-1,0 1,0 0,-1 0,1 1,3-2,-3 3,0 0,-1 0,1 0,-1 0,0 0,1 0,-1 1,0-1,1 1,-1-1,0 1,0 0,-1 0,1 0,0 0,0 0,-1 0,0 1,2 2,377 477,-88-122,-210-254,-25-34,53 87,-107-155,-1 0,1 0,-1 0,0 1,0-1,-1 0,1 1,-1-1,0 1,0 0,0-1,-1 1,0 0,0-1,0 1,0 0,-1-1,-1 6,0-5,0-1,-1 0,1 0,-1 0,0 0,0 0,-1-1,1 1,-1-1,0 0,0 0,0 0,0-1,0 1,-1-1,1 0,-5 2,-23 9,0-1,0-1,-1-2,0-1,-1-2,1-1,-1-1,-50-2,63-3,-1-1,0-2,1 0,0 0,0-2,0-1,1-1,0 0,0-2,1 0,0-1,1-1,0-1,-20-18,17 11,1-1,1 0,1-2,0 0,2-1,1 0,1-2,-21-52,23 42,2-1,1 0,2-1,2 1,1-1,2-51,2 57,-1 8,1 0,2 0,0 0,7-29,-7 46,0 0,1 1,-1-1,1 1,0 0,1 0,0 0,0 0,0 1,0-1,1 1,0 0,0 1,0-1,1 1,-1 0,1 0,0 1,9-4,61-20,-54 22</inkml:trace>
</inkml:ink>
</file>

<file path=ppt/ink/ink2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23:26:39.018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0 606,'1'-12,"0"0,1-1,0 1,1 0,0 0,9-19,36-69,-17 41,-17 26,3 0,1 2,39-54,-47 73,0 1,0 1,1 0,1 1,0 0,0 0,0 1,1 1,0 0,1 1,0 0,19-4,22-3,0 2,94-6,114 11,-224 7,-1 0,1 3,0 1,-1 2,0 2,69 25,-90-27,0 1,-1 0,0 1,-1 1,0 1,0 0,-1 0,-1 2,0 0,0 0,-2 1,0 1,0 0,-1 0,-1 1,12 30,-11-18,-2 0,-1 1,-1 0,-2 0,-1 0,0 43,-5-20,-1 0,-20 91,5-71,-3-2,-3 0,-4-2,-60 109,19-60,-136 174,187-266,-2-1,0-2,-1 0,-32 25,38-38,11-13,5 2,0 0,0 0,0 0,0 0,1 1,-1-1,0 0,1 0,0 1,-1-1,4-1,25-17,0 2,2 1,0 2,1 1,42-12,-17 5,333-95,-138 45,-176 48,142-49,-193 61</inkml:trace>
</inkml:ink>
</file>

<file path=ppt/ink/ink2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23:26:39.608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0 1,'27'1,"1"1,-1 1,-1 2,1 1,-1 1,0 1,0 1,45 24,-7 3,-2 2,63 53,-57-37,-3 2,-3 4,-2 2,92 124,-113-129,-2 1,-2 2,-3 1,-3 2,-2 1,26 100,-46-137,-2-1,0 1,-2 0,0 53,-5-57</inkml:trace>
</inkml:ink>
</file>

<file path=ppt/ink/ink2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23:26:40.343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12 6,'0'-1,"0"1,0 0,-1-1,1 1,0 0,0 0,0-1,-1 1,1 0,0 0,0-1,-1 1,1 0,0 0,0-1,-1 1,1 0,0 0,-1 0,1 0,0 0,-1 0,1-1,0 1,-1 0,1 0,0 0,-1 0,1 0,0 0,-1 0,1 0,0 1,-1-1,0 0,0 13,10 22,45 82,75 120,87 103,-101-162,213 324,-318-487</inkml:trace>
</inkml:ink>
</file>

<file path=ppt/ink/ink2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23:26:41.068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0 509,'7'-1,"0"-1,0 0,0 0,0 0,0-1,-1 1,1-2,-1 1,0-1,0 0,0 0,-1-1,6-5,30-19,61-24,3 5,167-52,-61 24,146-51,-318 113,-8 1</inkml:trace>
</inkml:ink>
</file>

<file path=ppt/ink/ink2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23:26:41.654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 1,'2'28,"1"0,1 0,2-1,15 46,3 12,150 709,86 329,-195-866,-59-237,-1-8</inkml:trace>
</inkml:ink>
</file>

<file path=ppt/ink/ink2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23:26:42.522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686 1,'-4'2,"1"1,-1-1,1 1,-1-1,0 0,0 0,0-1,0 1,0-1,0 0,0 0,-8 0,-57 2,48-3,-161-2,-90 4,268-2,0 0,0 1,0-1,0 1,0 0,0 0,1 0,-1 0,0 1,0-1,1 1,-1 0,1 0,-6 5,7-4,-1 0,1 0,0 0,0 1,1-1,-1 1,1 0,0-1,0 1,0 0,0-1,0 1,1 0,0 0,0 5,-1 284,4-231,2-1,25 108,-17-124,2 0,3-1,1 0,35 57,118 157,-45-75,-11 18,143 335,-248-514,-1-7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12:22.82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205 1,'-11'-1,"-1"1,1 1,0 0,-1 0,1 1,0 1,0 0,-16 7,21-7,1 0,0 1,-1 0,2 0,-1 0,0 1,1-1,0 1,0 0,0 1,1-1,0 0,0 1,0 0,0 0,-2 12,1-7,1 1,0-1,1 1,0 0,1 0,0 0,1 0,1 0,1 12,-1-18,1 0,-1 0,1 0,0 0,0 0,1-1,0 0,0 1,0-1,0 0,1 0,0 0,0-1,0 0,1 1,-1-2,1 1,0 0,8 3,6 2,0 0,1-2,0 0,0-1,1-1,21 2,129 5,-54-6,30 6,-114-11</inkml:trace>
</inkml:ink>
</file>

<file path=ppt/ink/ink2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23:26:43.172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0 99,'0'-4,"5"-1,9-1,7 2,4-3,6-1,3 2,4-3,-1 0,3 2,-2-3,-3 1,-3 2,-3 2,-6 2</inkml:trace>
</inkml:ink>
</file>

<file path=ppt/ink/ink2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23:26:44.045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273 0,'-9'1,"0"0,0 1,0-1,1 2,-1-1,0 1,1 0,0 1,0 0,0 0,0 1,1 0,0 1,0-1,0 1,0 0,1 1,0 0,1 0,-1 0,-7 16,-3 4,2 2,1 0,1 0,-14 60,21-69,0 0,2 0,0 0,1 1,1 0,1-1,1 1,7 35,-5-44,0 1,1-1,1 0,0 0,1 0,0-1,1 0,0 0,0-1,1 0,1 0,0-1,0 0,1 0,12 8,0-3,1-2,0 0,0-1,2-1,-1-1,1-2,0 0,1-2,48 5,3-6,0-2,80-10,-138 6,-1 0,0-2,1 0,-1 0,-1-2,1-1,-1 0,0-1,16-10,-19 10</inkml:trace>
</inkml:ink>
</file>

<file path=ppt/ink/ink2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23:26:45.004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329 1,'-31'30,"2"2,0 1,2 1,2 1,-40 74,54-89,-61 132,64-132,1 0,0 0,2 1,0 0,-2 36,7-55,0 0,0 0,0 0,0 0,0 1,0-1,1 0,-1 0,1 0,-1 0,1 0,0 0,0 0,0 0,0 0,0-1,1 1,-1 0,0-1,1 1,2 2,0-2,-1 0,0-1,1 1,-1-1,1 0,-1 0,1 0,-1 0,1-1,0 1,6-1,8-1,0-1,0-1,0 0,18-7,178-35,-132 30,134-42,-211 56,0-1,-1 0,1 0,-1 0,1 0,-1-1,0 0,0 0,0 0,-1 0,1-1,-1 1,1-1,-1 0,0 0,-1 0,4-6,-5 6,0 0,0-1,0 1,0-1,-1 0,1 1,-1-1,0 1,-1-1,1 0,-1 1,0-1,0 1,0-1,-1 1,0 0,0 0,-3-6,0-2,-1 0,0 1,-1 0,-1 0,1 0,-2 1,1 0,-2 1,1 0,-1 0,0 1,-1 0,0 1,0 0,-1 1,-17-7,-82-25,68 24,-73-32,89 34,20 10,0-1,1 0,-1 0,1-1,0 1,0-1,0-1,-7-5,8 1</inkml:trace>
</inkml:ink>
</file>

<file path=ppt/ink/ink2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23:26:46.253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0 110,'2'12,"1"1,1-1,0 0,0 0,1-1,0 1,1-1,1 0,11 15,-3-1,13 21,3 0,1-2,64 67,-76-92,0 0,1-2,1 0,1-2,0 0,1-2,0 0,1-2,34 11,-55-20,-1-1,0 0,0 0,1-1,-1 1,1-1,-1 0,0 0,1 0,-1 0,1 0,-1-1,1 1,-1-1,0 0,0 0,1 0,-1-1,0 1,0-1,0 0,3-2,-3 1,1-1,-1 0,0-1,0 1,-1 0,1-1,-1 0,0 1,0-1,-1 0,1 0,-1 0,0 0,0-7,10-58,-3-1,-4 1,-2-2,-11-100,8 161,-1 0,0-1,0 1,-1 0,0 1,-1-1,-1 0,1 1,-2 0,-9-14,9 22,6 10,4 13,7-1,0-1,2 0,0-1,0-1,25 24,2 4,389 493,-393-481,-28-37</inkml:trace>
</inkml:ink>
</file>

<file path=ppt/ink/ink2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23:26:47.714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66 636,'10'2,"0"0,0 0,-1 1,1 0,-1 1,0 0,0 1,0 0,-1 0,10 9,6 1,80 53,160 136,70 112,-322-305,-7-7,0 0,-1 1,1-1,-1 1,0 0,0 0,-1 1,1-1,-1 1,-1-1,5 11,-7-16,0 1,0-1,0 1,0-1,0 1,0-1,0 1,0-1,0 1,0-1,0 1,0-1,0 1,0-1,0 1,-1-1,1 0,0 1,0-1,0 1,-1-1,1 1,0-1,-1 0,1 1,0-1,-1 0,1 1,0-1,-1 0,1 0,-1 1,1-1,0 0,-1 0,1 0,-1 1,1-1,-1 0,1 0,-1 0,1 0,-1 0,1 0,-1 0,1 0,-1 0,1 0,-1 0,1-1,0 1,-1 0,1 0,-1 0,0-1,-29-13,-19-19,2-2,-52-51,-80-93,150 149,-108-113,-167-224,294 351,-1 0,2 0,0-1,1 0,-9-29,15 38,0-1,0 1,0-1,1 1,0-1,1 0,0 0,1 1,-1-1,2 0,-1 1,1-1,0 1,5-10,-4 12,1-1,0 1,1 1,-1-1,1 1,0-1,1 1,-1 1,1-1,9-5,66-34,-29 21,1 3,0 2,2 2,0 3,0 2,1 3,0 2,1 2,-1 3,1 3,110 17,-127-11,60 22,-89-27,0 2,0 0,0 0,-1 1,0 0,0 1,0 0,-1 0,0 1,8 10,-15-15,1 0,-1 0,0 0,0 0,-1 1,1-1,-1 1,1 0,-1-1,0 1,-1 0,1 0,-1 0,1-1,-1 1,-1 8,0-6,-1 1,0-1,0 0,0 0,-1 0,1 0,-2 0,1-1,-6 8,-8 8,-2-1,0-1,-41 31,46-39,-59 47,-3-4,-3-3,-104 52,165-96,0-1,0-1,0 0,-1-2,1 0,-1-1,0 0,0-2,0 0,-20-3,19 2</inkml:trace>
</inkml:ink>
</file>

<file path=ppt/ink/ink2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23:26:48.530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25 126,'-3'-5,"0"0,0-1,0 1,1 0,0-1,0 0,0 1,1-1,0 0,0 0,0 0,1 1,0-1,0 0,0 0,1 0,0 0,2-6,-2 11,0 0,0 0,0 0,0 0,0 0,1 0,-1 1,0-1,0 0,1 1,-1-1,1 1,-1 0,0-1,1 1,-1 0,1 0,-1 0,1 0,-1 0,0 0,1 0,-1 0,1 1,-1-1,1 1,-1-1,0 1,1-1,-1 1,0 0,0-1,0 1,2 2,47 32,-46-32,83 77,-3 3,99 129,22 23,-199-229,0-1,1 1,0-2,0 1,0-1,1 0,-1 0,1-1,0 0,0-1,0 0,0 0,0 0,0-1,1 0,13-1,13-2,-1-1,61-13,-41 5,141-15,-163 24</inkml:trace>
</inkml:ink>
</file>

<file path=ppt/ink/ink2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23:26:48.995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0 0,'4'0,"6"4,6 6,8 10,4 1,2 6,9 7,2 2,2-2,-5 3,-6-5,-8-4,-4-6,-5-4,-5-3</inkml:trace>
</inkml:ink>
</file>

<file path=ppt/ink/ink2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23:26:49.390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1 1</inkml:trace>
</inkml:ink>
</file>

<file path=ppt/ink/ink2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23:26:50.280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0 0,'10'2,"-1"0,0 1,0 0,0 1,-1 0,1 0,15 11,-13-9,32 23,-2 2,-1 2,-1 1,46 54,15 12,-89-90,1 0,-1 2,-1-1,0 1,-1 1,0 0,7 14,-15-26,-1-1,1 1,-1-1,1 1,-1 0,0-1,1 1,-1 0,0-1,1 1,-1 0,0-1,0 1,0 0,0-1,1 1,-1 0,0 0,0-1,-1 1,1 0,0 0,0-1,0 1,0 0,-1-1,1 1,0 0,0-1,-1 1,1 0,-1-1,1 1,0-1,-1 1,1-1,-1 1,0-1,1 1,-1-1,1 1,-1-1,0 0,1 1,-1-1,0 0,1 0,-1 1,0-1,1 0,-1 0,0 0,0 0,1 0,-1 0,0 0,-1 0,-1-1,0 1,0-1,0 0,1 0,-1 0,0 0,0 0,0 0,1-1,-1 0,1 1,-1-1,-2-3,-3-5,1 0,0-1,1 0,0 0,0-1,1 0,1 0,-4-13,-19-109,19 87,7 41,-1-1,1 0,1 0,-1 0,1 0,0 0,1 0,0 0,0 0,0 0,1 1,3-8,-3 10,0 0,1 0,0 0,0 1,0 0,0-1,0 1,0 0,1 1,0-1,-1 1,1-1,0 1,0 0,1 0,-1 1,0-1,0 1,8-1,-3 1,0-1,-1 2,1 0,-1 0,1 0,0 1,-1 0,1 1,-1 0,1 0,-1 1,0 0,0 0,0 1,12 8,8 7,-2 0,44 43,-44-38,37 32,475 447,-510-476,-6-6</inkml:trace>
</inkml:ink>
</file>

<file path=ppt/ink/ink2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23:26:51.717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858 1,'-17'0,"-1"0,1 2,-1 0,1 1,0 0,0 1,0 1,1 1,0 1,-31 16,-4 9,1 3,2 1,2 3,-80 85,59-47,4 2,-58 99,108-159,-28 50,39-65,0 1,0 0,0 0,0 0,1 0,0 0,0 0,0 0,0 0,1 0,0 9,1-13,-1 1,1-1,-1 0,1 1,0-1,-1 0,1 0,0 1,0-1,0 0,0 0,0 0,0 0,0 0,0 0,1-1,-1 1,0 0,0 0,1-1,-1 1,0-1,1 1,-1-1,1 0,-1 1,1-1,-1 0,0 0,1 0,-1 0,1 0,1-1,58-9,-45 6,81-21,157-61,-238 80,0 0,0-1,0 0,-1-2,0 0,-1 0,0-1,0-1,-1-1,0 1,-1-2,-1 0,0 0,0-1,-1-1,-1 0,-1 0,0 0,-1-1,6-21,8-25,15-82,-17 60,-16 84,4 9,7 21,-9-21,289 575,508 751,-723-1221,121 189,-195-296,-1 1,0-1,0 1,-1 0,0 0,0 0,-1 0,0 0,0 0,-1 1,1 8,-3-12,0-1,1 0,-2 1,1-1,0 0,-1 1,0-1,0 0,0 0,0 0,-1-1,1 1,-1 0,0-1,0 0,-1 0,1 0,0 0,-1 0,0-1,0 1,-4 1,-47 26,-1-3,-108 35,-125 18,10-25,227-48,0-3,0-2,-73-6,114 3,1 0,-1-1,1-1,-1 1,1-2,0 1,0-2,0 1,0-1,1-1,0 0,0 0,1-1,-10-8,9 4,-1 0,2-1,-1 0,2 0,0-1,0 0,1 0,1-1,-6-19,0-18,3 0,1-1,3 0,5-89,37-288,36 2,-20 128,-51 279,0 1,2 0,0 0,10-21,-13 35,0 1,1-1,-1 0,1 1,1-1,-1 1,0 0,1 0,0 0,0 0,0 1,0 0,1 0,-1 0,1 0,0 1,0-1,0 1,0 1,6-3,46-8,107-41,-147 46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12:24.044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300 1341,'16'-34,"1"1,2 0,1 2,2 0,1 1,1 1,33-30,24-4,3 3,3 4,99-48,-6 2,-177 100,10-5,0-1,-1 0,-1-1,22-19,-32 26,0 1,1-1,-1 1,0-1,0 0,0 0,0 0,0 0,0 1,-1-1,1 0,-1 0,1 0,-1 0,0-1,1 1,-2-3,1 2,-1 1,0 0,0 0,0-1,0 1,-1 0,1 0,-1 0,1 1,-1-1,0 0,1 1,-1-1,0 1,0-1,0 1,0 0,0 0,-4-2,-19-7,0 2,-1 0,0 1,-1 2,1 1,-31-1,8-1,-3 0,-1 1,0 3,-76 7,103-2,0 1,1 2,0 0,-1 2,2 1,0 0,0 2,-44 27,35-14,1 2,1 0,1 3,1 0,2 2,1 1,2 1,1 1,1 1,2 0,-17 43,31-62,1-1,0 1,1 0,1 1,0-1,1 0,1 1,1-1,0 1,1 0,1-1,0 1,1-1,1 0,1 0,0 0,1-1,0 0,2 0,-1 0,2-1,0 0,1-1,0 0,1 0,0-1,1-1,1 0,0 0,0-1,1-1,0 0,0-1,1-1,0 0,1-1,-1-1,1 0,27 4,-24-7,1 0,-1-2,0 0,1-2,-1 0,0-1,35-10,129-53,-160 57,46-19,-2-3,-1-3,121-84,-157 95,-1-1,-2-1,0-1,-2-2,-1-1,-1 0,-2-2,-1 0,30-63,-36 59,-1 0,-1 0,-2-1,-2-1,-1 1,-2-1,-1 0,-2-1,-6-72,2 90,-2-1,0 1,0 0,-2 0,-1 0,0 1,-2 0,0 1,-1-1,0 2,-2-1,0 2,-1 0,0 0,-2 1,0 1,0 0,-1 1,-23-13,25 16,-2 1,1 1,-1 1,0 0,-1 1,1 1,-1 1,0 0,0 1,-1 1,-19-1,35 3,1 0,-1 0,0 0,1 0,-1 0,0 0,1 0,-1 1,1-1,-1 0,0 1,1-1,-1 1,1 0,-1 0,1-1,0 1,-1 0,1 0,0 0,0 0,0 1,-1-1,1 0,0 0,0 1,1-1,-1 1,0-1,0 1,1-1,-1 1,1-1,-1 1,1-1,0 1,0 0,-1-1,1 1,0 0,1-1,-1 3,2 3,-1 0,2 1,-1-1,1 0,0 0,0-1,1 1,6 7,24 29,3-1,1-2,83 67,-75-67,159 129,174 164,-338-292,-3 3,-1 1,-2 1,-3 3,-2 0,40 88,-65-127,-1 0,0 0,-1 0,0 1,-1-1,0 1,1 12,-4-19,1 0,-1 0,1 0,-1 0,0 0,0-1,-1 1,1-1,-1 1,0-1,0 1,0-1,0 0,-1 0,1 0,-1 0,1 0,-1 0,0-1,-1 0,1 1,-6 2,-66 35,-2-4,-144 47,126-50,-69 22,-292 59,333-97,74-12,-94 23,106-16</inkml:trace>
</inkml:ink>
</file>

<file path=ppt/ink/ink2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23:26:53.128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0 794,'229'-202,"-62"50,-113 107,294-242,-326 270,1 0,1 2,37-18,-49 28,0 1,1 0,-1 0,1 1,0 1,0 0,0 1,0 0,21 2,-7 1,1 1,-1 1,0 1,-1 1,46 18,-60-18,0 0,0 1,-1 0,0 1,0 0,-1 0,0 1,-1 1,0 0,0 0,-1 0,0 1,11 23,-6-4,-2 1,-1-1,-2 2,-1-1,-1 1,2 55,-8-78,0 0,0 0,-1 0,0 0,-1 0,1 0,-2 0,0 0,0 0,0-1,-1 0,-8 14,12-22,0 1,0-1,-1 0,1 0,0 1,0-1,0 0,0 1,0-1,0 0,1 1,-1-1,0 0,0 0,0 1,0-1,0 0,0 1,0-1,1 0,-1 0,0 1,0-1,0 0,1 0,-1 0,0 1,0-1,0 0,1 0,-1 0,0 1,1-1,-1 0,0 0,0 0,1 0,-1 0,0 0,1 0,-1 0,0 0,0 0,1 0,-1 0,0 0,1 0,-1 0,22 1,-19-1,46-1,0 2,0 2,0 3,-1 2,0 2,0 1,90 37,-74-19,-3 2,0 3,-2 3,96 78,-144-106,-1 1,0 0,-1 0,-1 1,1 0,-2 1,1 0,-2 0,11 25,-15-30,0 0,0-1,-1 1,0 0,0 0,0 1,-1-1,0 0,0 0,-1 0,0 0,-1 0,1 0,-1 0,0-1,-1 1,0 0,0-1,0 0,-1 0,-4 7,-30 30,-1-1,-3-2,-60 46,54-46,3-4,-2-2,-2-2,0-2,-2-2,-2-3,0-2,-1-2,-1-2,-1-3,0-3,-1-2,0-2,-1-3,-66-1,78-6,-95-4,139 5,1 0,-1-1,0 1,0 0,1 0,-1-1,0 1,1-1,-1 0,1 1,-1-1,0 0,1 0,0 0,-1 0,1 0,0 0,-3-3,0-7</inkml:trace>
</inkml:ink>
</file>

<file path=ppt/ink/ink2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23:26:53.843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0 0,'16'2,"-1"0,0 1,0 0,0 1,0 1,-1 0,0 1,0 1,0 0,-1 1,0 0,0 1,20 20,12 12,-2 3,40 52,47 71,211 358,-212-285,104 276,-215-476,17 48,-33-82,0-1,-1 1,0-1,0 1,0 0,-1-1,0 1,0 0,0-1,-1 1,0 0,-3 10,-2-3</inkml:trace>
</inkml:ink>
</file>

<file path=ppt/ink/ink2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23:26:54.714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10 26,'-8'-21,"6"16,18 17,13 17,-1 2,-1 0,-2 1,-1 2,21 41,-6-13,78 118,223 330,-282-416,-48-79</inkml:trace>
</inkml:ink>
</file>

<file path=ppt/ink/ink2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23:26:55.576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1 552,'88'-49,"126"-91,-10 5,-126 89,155-65,-192 95,1 3,0 1,1 3,0 1,0 2,45-1,-2 9,1 3,-1 4,-1 4,0 4,-1 3,148 57,-196-63,-1 2,-1 2,-1 1,0 2,-2 0,52 47,-62-47,-2 0,0 2,-1 0,-1 0,-1 2,-2 0,0 1,-2 0,14 42,-14-31,-2 0,-1 1,-2 0,3 59,-9-81,-1 1,-1-1,0 1,-2-1,0 0,0 1,-2-1,0-1,-1 1,0-1,-1 0,-1 0,-11 15,-12 10,-2 0,-2-2,-68 56,-130 81,212-160,-23 13,0-1,-2-2,-1-3,-1-1,-1-3,-1-2,0-1,-1-4,-70 9,-95 4,-315-3,507-21</inkml:trace>
</inkml:ink>
</file>

<file path=ppt/ink/ink2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23:26:56.246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 0,'4'0,"2"9,8 6,2 6,7 8,3 2,6 6,2-1,0 4,-3-2,-1-7,-6-4,-3-3,-6-1,-4-5</inkml:trace>
</inkml:ink>
</file>

<file path=ppt/ink/ink2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23:26:56.549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0 1</inkml:trace>
</inkml:ink>
</file>

<file path=ppt/ink/ink2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23:26:57.347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0 116,'45'2,"0"2,-1 2,1 2,-2 2,1 2,68 28,-1 8,123 77,-198-105,80 49,-103-60,0 1,-1 0,0 1,0 0,-1 1,10 14,-18-21,0 1,-1-1,0 0,0 1,0 0,0-1,1 11,-3-15,0 0,1 0,-1 0,0 0,0 0,0 0,0 0,0 0,0 0,0 0,0 0,0 0,0 0,0-1,0 1,-1 0,1 0,0 0,-1 0,1 0,-1 0,1 0,-1-1,1 1,-1 0,0 0,1-1,-1 1,0 0,0-1,1 1,-1-1,0 1,0-1,0 1,0-1,0 0,0 1,0-1,0 0,1 0,-1 0,0 0,0 0,0 0,0 0,0 0,0 0,0 0,0 0,0 0,0-1,-1 1,-2-2,0 0,0 0,1 0,-1 0,0-1,1 1,0-1,0 0,0 0,0 0,0-1,0 1,1-1,0 1,-1-1,1 0,1 0,-3-4,-4-14,1 1,-6-27,8 29,-13-59,3 0,-7-108,24 100,3 52</inkml:trace>
</inkml:ink>
</file>

<file path=ppt/ink/ink2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23:26:58.447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865 709,'0'-39,"2"1,1-1,10-46,-9 69,0 1,1-1,1 1,1 0,0 0,1 0,0 1,1 0,1 1,13-15,30-28,3 2,92-69,-131 111,-8 6,0-1,0 0,0 0,-1-1,14-15,-21 22,-1 1,0 0,1-1,-1 1,1-1,-1 1,0-1,1 0,-1 1,0-1,0 1,0-1,1 1,-1-1,0 0,0 1,0-1,0 1,0-1,0 0,0 1,0-1,0 0,0 1,-1-1,1 1,0-1,0 0,0 1,-1-1,1 1,0-1,-1 0,-23-8,-33 10,-5 8,-1 3,2 2,0 3,0 3,2 2,-86 46,71-26,1 3,2 3,2 3,-80 77,106-86,2 2,-37 50,60-68,1 0,1 0,1 2,1 0,-17 52,27-69,2-1,-1 1,1 0,1 1,0-1,1 0,0 0,1 0,0 0,0 1,1-1,1-1,0 1,1 0,-1-1,2 1,0-1,0 0,1-1,10 15,-3-10,-1 0,2-1,0-1,0 0,1-1,0 0,1-1,0-1,1-1,0 0,32 9,0-4,1-2,1-2,-1-2,60 0,207-15,-300 8,0-2,-1 0,1-1,-1 0,0-1,0-1,0-1,0 0,-1-1,0-1,-1 0,1-1,-2-1,1 0,-1-1,12-13,167-193,-174 200,0 1,1 0,1 1,0 1,36-19,-31 20</inkml:trace>
</inkml:ink>
</file>

<file path=ppt/ink/ink2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23:26:58.997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334 0,'-7'1,"1"0,-1 0,1 0,-1 1,1 0,-1 0,1 1,0 0,0 0,0 0,1 1,-8 5,-58 56,69-62,-16 16,1 0,1 2,1 0,0 0,2 2,1 0,0 0,2 1,1 0,0 1,2 0,1 0,1 1,2-1,0 1,1 31,3-45,1 1,1-1,-1 0,2 0,0 0,0 0,1-1,1 0,0 0,0 0,1-1,1 1,-1-2,2 1,-1-1,1-1,1 1,14 9,-7-6,-1-1,1-1,1 0,0-1,0-1,1-1,0-1,0 0,1-2,37 5,387-14,-417 2,1-1,-1-2,0 0,0-2,-1-1,0-1,-1-1,30-17,18-17,87-69,-125 87,1 0</inkml:trace>
</inkml:ink>
</file>

<file path=ppt/ink/ink2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23:26:59.730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 0,'2'36,"1"0,2-1,1 1,2-2,1 1,21 49,103 194,-108-232,-11-18,110 191,-106-192,2-1,0 0,2-2,0 0,44 35,-55-52,0 0,1-1,0 0,0-1,0 0,0 0,1-2,0 1,19 1,16 0,62-2,5 1,149 11,-236-15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12:34.089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37 71,'-2'-2,"0"-1,0 0,1 1,-1-1,0 0,1 0,0 0,0 0,0 0,0 0,0-3,0 3,1 0,-1 0,0 1,0-1,0 0,0 1,0-1,-1 1,1-1,-1 1,-1-3,2 6,1 0,-1 0,1 0,-1 0,1 0,-1 0,1 0,0 0,0 0,0 0,-1 0,1 0,0 0,0 0,0 0,1 0,-1 0,0 1,84 716,-39-417,-2 53,57 357,-74-577,7-3,5 0,69 156,-83-234,3-1,2 0,2-3,61 75,-61-89,1-2,1-2,2-1,1-1,1-2,61 32,-15-18,2-3,1-5,2-3,1-4,168 26,-65-29,344-3,-359-27,-2-9,279-60,333-131,-607 156,1449-459,-1608 503,-17 6,1 0,-1-1,1 1,-1-1,0 0,1-1,4-3,-33 2,-158 10,1-9,-213-31,122-11,-154-24,423 69,-1 0,1-1,0 1,0-1,-1 0,1 0,0 0,0-1,0 1,0-1,-4-3,7 5,-1 0,1 0,0-1,0 1,0 0,0 0,0-1,0 1,-1 0,1 0,0-1,0 1,0 0,0-1,0 1,0 0,0-1,0 1,0 0,0 0,0-1,0 1,1 0,-1 0,0-1,0 1,0 0,0-1,0 1,1 0,-1 0,0 0,0-1,0 1,0 0,1 0,-1 0,0-1,0 1,1 0,26-10,157-24,241-12,-400 44,1101-56,-1106 57,-13 0,0 1,0 0,0 0,0 1,0 0,0 0,9 3,-16-4,1 0,-1 1,1-1,-1 0,1 1,-1-1,1 0,-1 1,1-1,-1 1,0-1,1 1,-1-1,0 1,0-1,1 1,-1-1,0 1,0-1,0 1,1-1,-1 1,0 0,0-1,0 1,0-1,0 1,0-1,0 1,0 0,-1-1,1 1,0-1,0 1,0-1,0 1,-1-1,1 1,0-1,-1 1,1-1,0 1,-1-1,1 1,-1-1,0 1,-21 22,21-23,-74 67,4 3,3 3,3 3,-66 99,64-71,5 3,-96 227,147-303,7-10</inkml:trace>
</inkml:ink>
</file>

<file path=ppt/ink/ink2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23:27:00.400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0 241,'2'-3,"1"0,-1-1,1 1,0 0,0 1,0-1,0 0,1 1,3-3,-3 3,14-9,1 1,0 1,0 1,1 1,1 1,24-5,-6 0,458-118,-494 128,14-3,-17 4,1 0,-1 0,0 0,0 0,0 0,1 0,-1 0,0 0,0 0,0 0,0 0,1 0,-1 0,0 0,0 0,0 0,1 0,-1 0,0 0,0 0,0 0,0 1,1-1,-1 0,0 0,0 0,0 0,0 0,0 0,1 1,-1-1,0 0,0 0,0 0,0 0,0 1,0-1,0 0,0 0,0 0,0 1,0-1,0 0,0 0,0 0,0 0,0 1,0-1,0 0,0 0,0 0,0 1,0-1,0 0,0 0,0 0,0 0,0 1,0-1,-1 0,1 0,0 0,0 0,0 0,0 1,-6 7</inkml:trace>
</inkml:ink>
</file>

<file path=ppt/ink/ink2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23:27:01.312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837 38,'1'-2,"-1"1,0 0,0-1,0 1,0-1,-1 1,1-1,0 1,-1 0,1-1,-1 1,1 0,-1-1,1 1,-1 0,0 0,0 0,0-1,0 1,0 0,0 0,0 0,0 1,0-1,0 0,-2-1,0 1,0 0,0 1,0-1,0 1,0 0,0 0,0 0,1 0,-1 0,0 1,0-1,-4 2,-7 3,0 0,0 1,0 0,-15 11,-9 8,1 3,1 0,-48 51,-85 113,111-122,4 3,-51 88,88-130,1 1,1 0,2 0,2 2,0-1,2 1,2 1,-5 55,12-82,0-1,0 1,0 0,1 0,0 0,1-1,0 1,0-1,0 1,1-1,0 0,1 0,0 0,0 0,6 8,-3-8,0 0,1 0,0 0,0-1,0-1,0 1,1-1,0 0,0-1,16 5,5-1,0-2,0 0,1-2,0-2,-1 0,54-5,-22-6,-1-2,0-2,-1-4,0-2,-2-2,75-39,-56 22</inkml:trace>
</inkml:ink>
</file>

<file path=ppt/ink/ink2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23:27:02.131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295 77,'-19'0,"0"0,0 2,1 0,-1 1,1 0,-22 8,31-7,1 0,-1 0,1 0,0 1,0 1,1-1,0 1,0 0,0 1,0 0,1 0,0 0,1 1,-7 11,8-13,1 1,-1-1,1 1,0 0,0 0,1 0,0 1,1-1,-1 1,1-1,1 1,-1-1,1 1,1-1,-1 1,4 11,-2-12,1 0,0-1,0 1,1-1,0 0,0 0,0 0,1 0,0-1,0 0,1 0,-1 0,1 0,0-1,0 0,0 0,10 3,19 9,0-2,1-1,1-2,73 13,-31-14,107 1,-175-11,0 0,-1-2,1 1,-1-1,1-1,-1 0,0 0,0-1,0-1,-1 1,1-1,-1-1,0 0,-1 0,1-1,-1 0,-1 0,1-1,-1 0,7-11,-4 5,0-2,-1 1,-1-1,-1 0,0-1,-1 0,0 0,-2 0,0 0,-1-1,1-27,-4 34,0 0,-1 0,-1 0,0 0,0 0,-1 0,-1 1,0-1,0 1,-11-19,13 25,-1 0,0-1,0 1,0 0,0 0,-1 1,0-1,1 1,-1 0,0 0,-1 0,1 0,0 1,-1-1,0 1,1 0,-1 1,0-1,0 1,0 0,0 0,0 1,0-1,0 1,-9 1,-246 45,50-15,199-30</inkml:trace>
</inkml:ink>
</file>

<file path=ppt/ink/ink2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23:27:03.105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0 0,'4'5,"6"5,6 1,8 7,0 5,5 7,1 3,1 0,-2-2,-1-1,0-2,-2-5,-5-8</inkml:trace>
</inkml:ink>
</file>

<file path=ppt/ink/ink2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23:27:03.768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153 1,'14'12,"1"0,1 0,19 10,12 8,-36-22,25 18,42 39,-71-58,1 0,-1 1,0-1,-1 1,0 1,0 0,-1-1,0 2,0-1,-1 1,5 15,-9-22,1 0,-1 1,0-1,0 0,0 1,0-1,0 0,-1 1,0-1,1 0,-1 0,0 0,-1 1,1-1,-1 0,1-1,-1 1,0 0,0 0,0-1,0 1,0-1,-1 0,1 1,-1-1,0 0,1 0,-1-1,-4 2,-8 5,-1-2,0 0,0-1,-25 5,15-4,-25 9,-1-4,0-1,-75 4,103-14</inkml:trace>
</inkml:ink>
</file>

<file path=ppt/ink/ink2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23:27:04.784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184 587,'113'141,"546"577,-565-618,-76-83,-14-14,0 0,0 0,-1 0,0 0,1 1,-1 0,-1 0,1 0,0 0,-1 0,2 5,-4-8,0-1,0 0,1 1,-1-1,0 0,0 1,0-1,0 0,0 1,-1-1,1 0,0 1,0-1,0 0,0 1,0-1,0 0,-1 1,1-1,0 0,0 1,0-1,-1 0,1 0,0 1,0-1,-1 0,1 0,0 1,-1-1,1 0,0 0,-1 0,1 0,-1 1,-17-1,-18-8,1-6,1-2,1-2,0 0,2-2,0-2,-34-31,41 34,-65-52,3-4,4-4,3-3,4-4,4-3,-98-160,152 219,1 0,1-1,2 0,2-2,0 1,3-1,-7-45,13 65,1 1,0-1,1 0,1 1,0-1,0 0,1 1,1 0,0-1,1 1,0 0,1 1,0-1,1 1,0 0,1 0,0 1,1 0,0 0,1 1,-1 0,19-14,-4 7,0 1,2 1,0 2,0 0,1 1,1 2,0 0,47-7,-31 10,-1 1,0 3,1 1,-1 2,49 8,-84-8,0 0,0 0,0 1,0 0,0 1,0-1,0 1,-1 1,0-1,1 1,-1 0,0 0,7 8,-10-8,0-1,0 1,-1 0,1 0,-1 0,0 1,0-1,0 1,-1-1,0 1,0-1,0 1,0 0,-1-1,1 1,-1 0,-1 0,1-1,0 1,-1 0,-3 8,0 0,0 0,-2 0,1-1,-2 0,0 0,0 0,-11 12,-68 74,70-81,-111 114,-159 128,253-234</inkml:trace>
</inkml:ink>
</file>

<file path=ppt/ink/ink2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23:27:06.003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584 1574,'-4'-57,"-2"1,-3 0,-3 0,-29-87,20 73,20 66,-153-503,100 355,-93-186,136 314,-24-41,32 61,0 0,0 0,0 0,0 0,0 1,-1 0,1 0,-1 0,0 0,0 0,-8-3,11 5,-1 1,1 0,0 0,0-1,0 1,-1 0,1 0,0 1,0-1,0 0,-1 0,1 0,0 1,0-1,0 1,0-1,0 1,0-1,0 1,-1 0,2-1,-1 1,0 0,0 0,0 0,0 0,0 0,1-1,-1 2,0-1,1 0,-1 0,1 0,-1 0,1 0,0 0,-1 0,1 1,0-1,0 0,0 0,0 1,0 0,-3 58,6-31,2 0,0 0,3-1,0 0,2 0,0-1,2 0,2-1,0 0,1-1,25 30,4-1,2-2,3-1,85 68,-71-72,2-3,2-3,2-2,1-4,1-3,97 29,-148-54,0-1,1 0,40 4,-55-10,1 1,0-2,0 1,0-1,-1 0,1 0,0-1,-1 0,1 0,-1 0,0-1,0 0,0 0,0-1,0 0,6-5,15-16,-2-1,0-1,-2-2,21-32,68-131,-98 159,-14 32,1 0,-1 1,1-1,-1 0,0 0,1 0,-1 1,0-1,1 0,-1 0,0 0,0 0,0 0,0 1,0-1,0 0,0 0,0 0,-1 0,1 0,0 1,0-1,-1 0,1 0,0 0,-1 1,1-1,-1 0,1 1,-1-1,1 0,-1 1,0-2,0 2,1 0,-1 0,1 0,0 0,-1 0,1 0,0 0,-1 0,1 0,0 1,-1-1,1 0,0 0,-1 0,1 0,0 1,0-1,-1 0,1 0,0 0,0 1,-1-1,1 0,0 0,0 1,0-1,-1 0,1 1,0-1,0 0,0 1,0-1,0 0,0 1,0-1,-1 1,2 20,8 20,12 10,2-1,2 0,48 68,9 17,-11-15,-64-108</inkml:trace>
</inkml:ink>
</file>

<file path=ppt/ink/ink2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23:27:06.319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0 1</inkml:trace>
</inkml:ink>
</file>

<file path=ppt/ink/ink2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23:27:07.231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0 176,'1'6,"0"0,0 0,0 0,0 0,1 0,0 0,1 0,-1-1,1 1,6 8,43 54,-22-32,31 40,-39-52,-2 1,-1 0,-1 1,29 57,-46-81,0 1,0-1,-1 0,1 0,0 0,-1 0,0 1,1-1,-1 0,0 0,0 1,-1 3,1-5,0-1,0 1,-1-1,1 1,0 0,-1-1,1 1,0-1,-1 1,1-1,-1 0,1 1,-1-1,1 1,-1-1,1 0,-1 1,1-1,-1 0,1 0,-1 1,0-1,1 0,-1 0,1 0,-1 0,0 0,-1 0,-1 0,-1-1,0 0,0 0,1 0,-1 0,1-1,-1 0,1 1,0-1,-1 0,1-1,0 1,-4-5,-8-8,2-1,0 0,1-1,0-1,2 0,-15-32,-39-123,60 161,-4-13,0-1,2 0,1 0,-4-45,9 65,0 0,1-1,-1 1,1 0,0 0,1 0,-1 0,1 0,1 0,-1 1,5-9,-4 11,-1-1,1 1,0 0,0 1,0-1,0 0,1 1,-1 0,1 0,-1 0,1 0,0 0,0 1,0 0,0 0,0 0,0 0,0 0,5 1,-4 0,0 0,1 0,-1 1,0 0,0 0,0 1,0-1,0 1,-1 0,1 0,0 1,-1-1,1 1,-1 0,0 0,6 6,7 9,0 0,19 25,-12-13,239 284,-241-290</inkml:trace>
</inkml:ink>
</file>

<file path=ppt/ink/ink2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23:27:08.494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838 42,'-40'-1,"0"1,0 2,0 2,1 2,-1 1,1 2,-51 19,46-8,1 1,0 2,2 2,-71 56,94-67,2 1,0 0,0 2,2-1,0 2,1 0,0 1,2 0,0 0,1 1,1 1,-11 37,19-53,-1 1,1 0,1 0,-1 0,1-1,-1 1,2 0,-1 0,1 0,0 0,0 0,0-1,1 1,0 0,0-1,5 10,-3-10,1 0,-1 0,1-1,0 1,0-1,1 0,-1 0,1-1,0 1,0-2,0 1,0 0,0-1,11 2,7 3,0-2,1-1,0-1,0-1,0-1,0-1,0-1,42-8,-51 6,0-1,0-1,0 0,-1-1,0-1,0 0,-1-1,1-1,-2 0,1-1,-1-1,-1 0,0 0,11-15,9-20,-3-1,-1-1,-3-2,22-60,30-58,-64 137,-10 24,-1 0,1 0,0 0,1 1,-1-1,1 1,1 0,-1 0,1 0,9-8,-14 14,1 0,-1 0,1 0,-1 0,1 0,-1 0,1 1,-1-1,1 0,-1 0,0 0,1 1,-1-1,1 0,-1 1,0-1,1 0,-1 1,0-1,1 0,-1 1,0-1,1 1,-1-1,0 1,0-1,0 0,1 1,-1-1,0 1,0-1,0 1,0 0,7 25,-5-19,26 76,4-1,3-1,64 106,-30-58,138 261,102 201,-37 14,-269-596,73 210,-68-193,-2 0,-1 1,-1 0,-2 0,0 0,-4 38,1-58,0-1,-1 1,1 0,-2 0,1-1,-1 1,0-1,0 0,-1 0,0 0,0 0,0-1,-1 1,0-1,0 0,0-1,0 1,-1-1,0 0,0 0,0-1,0 0,-1 0,-7 2,-16 5,-1-1,0-1,-1-2,-32 1,42-4,-63 8,0-4,-146-6,197-4,1-1,-1-2,1 0,0-3,1-1,0-1,1-2,0-1,-54-33,48 20,2-1,2-1,0-2,2-2,1-1,2-1,-45-74,45 60,2-1,2-2,3 0,2-1,-24-106,38 128,0 0,2-1,1 0,2 1,1-1,1 0,2 1,1-1,2 1,1 1,1-1,2 1,0 1,2 0,2 1,20-31,33-57,-38 63,2 0,64-77,-83 116,-1 5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12:36.65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750 46,'0'-1,"0"-1,-1 1,1-1,-1 1,1 0,-1-1,0 1,1 0,-1 0,0 0,0-1,0 1,0 0,0 0,0 0,0 0,-1 1,1-1,0 0,0 0,-1 1,1-1,-2 0,-35-11,12 8,0 2,0 0,0 2,0 1,0 1,0 1,0 1,0 2,-43 15,30-7,1 2,0 2,2 1,0 2,-49 38,74-51,0 1,0 0,1 1,0 0,1 1,1 0,-1 1,2-1,-9 17,14-23,0 1,0-1,1 1,-1 0,1-1,0 1,1 0,0 0,-1 0,2-1,-1 1,1 0,0 0,0-1,0 1,1 0,0-1,0 0,1 1,-1-1,1 0,0 0,1 0,-1-1,5 6,7 5,0 0,1-1,0 0,1-2,1 0,0-1,28 14,149 52,-164-66,215 69,53 19,-227-70,-1 2,69 42,-125-64,0 1,-1 0,-1 1,0 0,0 1,-1 0,-1 1,0 1,0 0,-2 0,0 1,0 0,8 24,-13-28,0 0,-1 1,-1 0,0-1,0 1,-1 0,-1 0,0 0,0 0,-1 0,-1 0,0-1,-1 1,0-1,-1 1,0-1,-1 0,0 0,0-1,-9 13,5-12,0-1,-1 1,0-1,-1-1,1 0,-2 0,1-2,-2 1,1-1,0-1,-15 6,-25 7,-76 19,120-36,-47 11,0-1,-1-3,-59 1,87-9</inkml:trace>
</inkml:ink>
</file>

<file path=ppt/ink/ink2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23:27:20.445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1508 708,'3'-1,"-1"-1,0 0,0 1,1-1,-1 0,0-1,0 1,-1 0,1 0,0-1,-1 1,0-1,1 0,-1 1,0-1,0 0,0-4,2 1,6-22,-1-1,-1 0,-1 0,-2 0,-1-1,-1 1,-1-1,-2 0,-1 1,-2-1,0 1,-18-57,20 77,-1 1,-1-1,0 1,0 0,-1 0,0 0,0 0,0 1,-1 0,0 0,-10-7,5 5,-1 0,-1 1,1 0,-1 1,-1 0,-18-6,-10 0,0 3,-1 1,-74-6,60 9,0 3,0 2,0 2,1 3,-1 3,1 2,0 2,0 3,2 2,-86 38,109-39,1 1,0 1,1 2,0 1,2 1,-46 47,57-50,1 0,0 2,1 0,1 1,2 0,0 1,1 0,0 1,2 0,-8 39,-1 37,5 2,4 0,4 0,5 0,4 0,35 189,-10-148,7-1,7-3,5-1,80 157,-96-229,3-1,3-2,89 110,-98-138,1-3,1 0,2-2,1-1,1-2,2-2,68 34,-17-21,1-3,103 23,193 22,-343-71,1-3,0-1,0-3,0-1,0-2,0-2,73-17,-18-4,-2-5,-1-4,-2-5,-1-3,-2-4,101-70,-166 98,-2-1,0-2,0 0,-2-1,-1-1,-1-2,27-40,-35 44,-1-1,0 0,-2-1,0 0,-2-1,0 0,-2 0,-1 0,0 0,-1-30,-4 7,-2 0,-3 1,-1-1,-2 1,-2 1,-2-1,-3 2,-1 0,-44-80,-8 10,-4 3,-108-126,14 36,-313-291,461 476,-1 1,0 1,-1 1,-1 0,0 2,-36-14,-149-35,55 19,-16-1,-12-4,160 37,6 1</inkml:trace>
</inkml:ink>
</file>

<file path=ppt/ink/ink2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23:27:21.433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249 465,'-5'-1,"1"-1,-1 0,0 0,1 0,0-1,-1 1,1-1,0 0,-4-4,-1 0,-22-16,-41-40,60 52,1-1,0-1,1 0,1 0,0 0,-9-19,17 30,0 0,0 0,0-1,0 1,0 0,0-1,1 1,-1-1,1 1,0-1,0 0,0 1,0-1,0 1,0-1,1 1,-1-1,1 1,0-1,1-2,-1 3,1 0,-1 0,1 0,0 1,0-1,0 1,0-1,0 1,0 0,0 0,0 0,0 0,0 0,1 1,-1-1,0 0,5 1,3-1,1 0,0 1,0 1,0 0,0 0,0 1,-1 0,14 5,11 6,-1-2,39 6,-63-15,1 0,-1-1,1 0,0-1,0 0,-1-1,1 0,-1-1,1 0,-1 0,18-7,-24 7,0-1,-1 1,1-1,0 0,-1 0,0 0,1 0,-1-1,0 1,-1-1,1 0,-1 1,0-1,3-7,19-67,-9 23,-8 39</inkml:trace>
</inkml:ink>
</file>

<file path=ppt/ink/ink2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23:27:27.035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1244,'10'-7,"-1"1,1 0,0 0,0 1,1 1,0 0,0 0,0 1,20-4,14-4,395-99,9 33,-287 50,717-83,-717 93,4-7,225-61,-362 79,-23 6,0-1,0 0,0 0,-1-1,1 0,0 0,5-3,-10 3,-1-1,1 1,-1-1,1 1,-1 0,0-1,0 1,0-1,0 1,-1 0,1-1,-1 1,-1-4,0-4,-3-278,7 172,-1 102,1-1,0 1,2 0,-1 1,10-24,-8 28,-2-1,1 1,-1-1,0 0,-1 0,0 0,-1-1,0 1,-1 0,0-1,-2-15,-4 10</inkml:trace>
</inkml:ink>
</file>

<file path=ppt/ink/ink2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23:27:37.330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0,'0'68,"3"-1,3 0,22 100,23 15,108 252,-78-227,14 50,91 402,-179-617,2 47,-6-48,10 49,-8-69</inkml:trace>
</inkml:ink>
</file>

<file path=ppt/ink/ink2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23:27:38.396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1,'1'0,"1"1,0-1,0 1,0-1,-1 1,1 0,0 0,-1 0,1 0,-1 0,1 0,-1 0,1 1,-1-1,0 0,0 1,0-1,2 3,20 36,-17-27,268 531,-237-467,245 550,-105-228,98 203,-263-578,-3-4</inkml:trace>
</inkml:ink>
</file>

<file path=ppt/ink/ink2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23:27:49.446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2965 374,'960'-61,"-7"-74,-14 3,-452 87,0 44,-467 3,81 9,-93-10,0 1,0 0,0 0,-1 1,1 0,-1 0,0 1,0 0,11 8,-17-10,1 0,-1-1,1 1,-1 0,1 0,-1 0,0 0,0 0,0 0,0 0,-1 1,1-1,-1 0,1 0,-1 1,0-1,1 0,-1 1,-1 3,-10 51,1-4,12-4,2 0,20 88,-9-61,114 530,-82-437,105 251,-67-233,8-4,162 236,-206-333,-49-85,0-1,0 0,0 1,1-1,-1 1,0-1,1 0,-1 1,0-1,1 0,-1 1,0-1,1 0,-1 1,0-1,1 0,-1 0,1 0,-1 1,1-1,-1 0,1 0,-1 0,0 0,1 0,-1 0,1 0,-1 0,1 0,-1 0,1 0,-1 0,1 0,-1 0,1 0,-1-1,1 1,0 0,16-16,-3 4,-10 13,-6 7,-8 12,-67 97,-98 116,76-106,-316 471,412-594,-3 5,1-1,0 1,0 0,-4 14,8-22,1 0,-1 0,1 0,-1 1,1-1,0 0,0 0,0 1,-1-1,1 0,0 0,1 1,-1-1,0 0,0 0,0 1,1-1,-1 0,1 0,-1 1,1-1,-1 0,1 0,0 0,0 0,-1 0,1 0,0 0,0 0,0 0,0-1,0 1,0 0,0 0,0-1,1 1,-1-1,0 1,0-1,0 0,1 1,-1-1,2 0,23 4,1-2,-1-1,1-1,26-4,19 0,286 0,217-6,-2-45,-566 54,28-4,-33 5,-1 0,0-1,1 1,-1 0,0 0,0 0,1 1,-1-1,0 0,1 0,-1 1,0-1,0 1,1-1,-1 1,0-1,0 1,0 0,2 1,-4 0,0 1,0-1,0 0,-1 1,1-1,-1 0,1 0,-1 0,0 0,0 0,1 0,-1-1,-1 1,-1 1,0 0,-785 732,640-609,19-17,129-108,0-1,-1 1,1 0,0 0,0 0,0 0,1 0,-1 0,0 0,0 0,0 0,1 0,-1 1,1-1,-1 0,1 0,-1 1,1-1,-1 3,2-4,-1 1,1-1,0 1,-1-1,1 1,-1-1,1 1,0-1,0 0,-1 1,1-1,0 0,-1 0,1 1,0-1,0 0,0 0,-1 0,1 0,0 0,0 0,-1 0,3-1,63-10,-58 9,405-81,-56 11,928-167,-1249 234,-18 1,0 2,1 1,33 1,-52 0,0-1,0 1,0 0,0 0,1 0,-1 0,0 0,0 0,0 0,0 0,0 0,0 0,1 1,-1-1,0 0,0 0,0 0,0 0,0 0,0 0,1 0,-1 0,0 0,0 0,0 0,0 0,0 0,0 1,0-1,0 0,0 0,0 0,0 0,1 0,-1 0,0 1,0-1,0 0,0 0,0 0,0 0,0 0,0 0,0 1,0-1,0 0,0 0,0 0,0 0,0 0,0 0,-1 1,1-1,0 0,0 0,0 0,0 0,0 0,0 0,0 0,0 0,0 1,-12 8,-14 8,-243 107,-402 252,401-203,-338 284,367-252,240-205,0 1,0-1,1 0,-1 1,0-1,1 1,-1-1,1 1,-1-1,0 1,1-1,-1 1,1 0,-1-1,1 1,0 0,-1 0,1-1,0 1,-1 0,1 0,0-1,0 1,0 0,0 0,0 0,0-1,0 1,0 0,0 0,0 0,0-1,0 1,1 1,1-1,-1 0,1 0,0-1,0 1,-1 0,1-1,0 1,0-1,0 0,0 0,0 0,0 0,2 0,69-9,9-13,141-57,-80 25,8 7,-84 29,-2-4,96-44,-157 63,0 1,0 0,0 0,0 1,0-1,1 1,-1 0,9-2,-11 4,-1-1,0 1,1-1,-1 1,0-1,0 1,1 0,-1 0,0 0,0-1,0 1,0 0,0 0,0 0,0 1,0-1,0 0,-1 0,1 0,0 1,-1-1,1 0,-1 1,1-1,-1 1,0-1,1 0,-1 1,0-1,0 1,0-1,-1 3,26 265,4-79,8-1,80 239,-99-377,70 242,-51-41,-36-247,0 0,0 0,1 0,-1 0,1 0,0 0,1-1,-1 1,1-1,5 7,14 26,-22-35,1 1,-1-1,1 0,-1 0,0 1,0-1,0 0,-1 1,1-1,0 0,-1 0,0 0,1 1,-1-1,0 0,0 0,0 0,0 0,-1 0,1 0,0-1,-1 1,0 0,1-1,-4 3,-7 6,0 0,-24 13,21-13,-964 597,703-454,-370 148,-318 66,744-287,-523 196,201-66,347-140,-294 67,310-109,108-19,-72 19,101-20,-1-1,-77 1,-13 2,-97 21,-234 0,-1128-34,1030-14,7-49,549 65,-15-3,0-1,0 0,-27-12,44 15,-1 0,1 0,0-1,0 1,1-1,-1 0,0 0,1 0,-4-5,5 6,1 0,0 0,0 0,0 0,0 0,0 0,1 0,-1 0,1 0,-1 0,1 0,0 0,0-1,0 1,0 0,0 0,0 0,0 0,1-1,1-2,2-4</inkml:trace>
</inkml:ink>
</file>

<file path=ppt/ink/ink2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23:27:53.506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579 112,'4'-3,"-1"0,0-1,0 1,0-1,-1 1,1-1,-1 0,0 0,0 0,0 0,-1 0,1 0,-1-1,0 1,0 0,0-1,-1 1,0-1,0 1,0-1,0 1,-1-1,0-4,0 9,0-1,0 0,1 0,-1 1,0-1,0 0,0 1,0-1,0 1,0-1,0 1,0-1,0 1,0 0,0-1,0 1,0 0,0 0,0 0,0 0,0 0,0 0,0 0,0 0,-1 0,1 1,0-1,0 0,0 1,0-1,0 1,0-1,1 1,-3 0,-42 25,36-20,-36 23,1 3,2 1,2 2,0 2,3 2,1 1,2 2,2 1,2 2,2 0,-40 90,58-113,2 0,1 0,1 0,1 1,1 0,-2 46,6-58,0-1,1 0,0 0,1 0,0 0,0-1,1 1,1 0,0-1,0 0,1 0,0 0,0 0,1-1,0 0,0 0,1-1,11 10,6 1,1-1,0-1,1-1,1-1,0-2,1-1,0-1,1-1,32 5,8-1,0-4,123 2,-173-11,0-1,31-4,-25-2</inkml:trace>
</inkml:ink>
</file>

<file path=ppt/ink/ink2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23:27:55.475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0 529,'1'3,"0"-1,0 1,0 0,1-1,-1 1,0-1,1 0,0 1,-1-1,4 3,3 5,465 774,-257-405,142 196,-351-561,-14-15,-18-20,-39-56,-93-145,91 122,-301-487,261 391,-88-231,177 384,2 0,1-2,3 1,-10-85,19 105,2 0,0 0,2 0,0 0,2 0,0 0,2 1,1 0,0 0,20-39,-24 56,0 0,0 1,0 0,1-1,0 1,0 1,0-1,1 0,-1 1,1 0,0 0,0 1,1-1,-1 1,1 0,-1 0,1 1,0 0,0 0,11-2,-4 3,0 1,0 0,-1 0,1 2,0-1,-1 2,1 0,-1 0,17 7,63 24,-2 3,87 50,-171-84,-1 0,1 1,-1-1,0 1,0 0,0 0,-1 1,0 0,0-1,0 1,0 1,-1-1,0 0,0 1,0 0,2 7,-3-3,-1 0,0 0,0 0,-1 0,0 0,-1 0,-1 0,1 0,-6 16,-74 392,75-371,-71 436,68-456,-1 12,10-38,0 0,0 0,1 0,-1 0,0 0,1 0,-1 0,1 0,-1 0,1 0,0 0,-1-1,1 1,0 0,-1 0,1 0,0-1,0 1,0 0,0-1,0 1,0-1,0 1,0-1,0 1,0-1,0 0,0 0,0 1,0-1,0 0,2 0,68 12,0 4,120 43,-2 23,27 10,-168-75,0-1,80 13,-99-23,-9 0</inkml:trace>
</inkml:ink>
</file>

<file path=ppt/ink/ink2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23:28:05.820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27 475,'-1'0,"0"0,0-1,0 1,0-1,0 1,0-1,1 1,-1-1,0 1,0-1,1 0,-1 1,0-1,1 0,-1 0,0 0,0-1,-5-4,3 19,2 37,4-1,1 1,15 68,-5-32,45 336,49 309,-94-663,-14-68,0 1,0-1,0 0,0 0,0 0,0 1,0-1,0 0,0 0,0 0,0 1,0-1,0 0,0 0,0 0,1 0,-1 1,0-1,0 0,0 0,0 0,0 0,0 0,1 1,-1-1,0 0,0 0,0 0,0 0,1 0,-1 0,0 0,0 0,0 0,0 1,1-1,-1 0,0 0,0 0,0 0,1 0,-1 0,0 0,0 0,0-1,1 1,-1 0,0 0,0 0,7-11,2-16,-4-23,-2 0,-3 0,-2 1,-1-1,-13-58,8 55,-77-477,-24-192,96 623,6 58,2-1,1 1,4-57,0 97,0 0,0 0,0-1,1 1,-1 0,0 0,1-1,-1 1,1 0,-1 0,1 0,0 0,0 0,-1 0,1 0,0 0,0 0,0 0,0 0,0 1,0-1,0 0,0 1,0-1,1 0,-1 1,0 0,0-1,1 1,-1 0,0-1,0 1,1 0,-1 0,0 0,0 0,1 0,-1 1,0-1,1 0,-1 0,0 1,0-1,2 2,8 1,0 1,0 1,18 10,-26-13,56 33,-1 3,58 50,101 103,-202-177,278 277,3 3,-267-269,-7-9</inkml:trace>
</inkml:ink>
</file>

<file path=ppt/ink/ink2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23:28:06.525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1 366,'4'0,"2"-4,3-2,6-4,-1-4,6-4,8-4,4-2,5-5,9-3,1 1,1 0,-4 2,-4 2,-1 0,-7 2,-5 4,-7 6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06:44.763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 1480,'1'-6,"1"1,0 0,0 1,1-1,-1 0,1 1,0-1,0 1,1 0,-1 0,1 0,5-4,2-4,203-209,-42 45,-86 84,44-45,196-269,-324 404,22-34,33-66,-53 93,0 0,0 0,-1 0,0-1,0 0,-1 1,0-1,-1 0,0 0,-1 0,0 0,-1 0,-2-15,2 20,0 1,0 0,-1 0,0-1,0 1,0 0,0 1,0-1,-1 0,0 1,0-1,0 1,0 0,0 0,-1 0,1 0,-1 0,-8-3,6 4,0 0,0 0,0 1,-1-1,1 2,-1-1,1 1,-1 0,1 0,-1 1,-10 2,-5 2,0 2,1 0,0 1,1 2,0 0,-27 17,10-1,1 0,2 2,0 2,2 1,1 2,-38 52,50-57,1 0,1 2,1 0,2 0,1 2,2 0,1 0,1 1,-5 38,3 63,5 1,13 142,-7-276,15 172,-13-157,1 1,1-1,1 0,0 0,1-1,1 0,0 0,12 18,-16-29,0 0,0 0,0-1,1 1,-1-1,1 0,0 0,0 0,0 0,1-1,-1 0,0 0,1 0,0 0,9 2,-7-3,1-1,0 1,-1-1,1-1,0 1,-1-1,1-1,0 1,9-5,11-5,0-2,-1-1,0-1,26-20,-46 31,443-336,-24-34,-286 249,427-395,-538 494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12:37.474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791 1,'-30'1,"0"2,0 1,0 1,1 2,0 1,0 1,0 1,-50 27,30-9,1 1,2 3,-79 69,101-78,0 1,1 1,2 1,-32 49,44-60,1 1,0 0,1 0,1 1,0 0,1 0,1 0,1 0,0 1,0 30,3-44,0 0,0 0,1 0,-1 0,1 0,0 0,0 0,1 0,-1 0,1 0,0 0,0-1,0 1,0-1,1 0,-1 1,7 4,-5-4,1-1,1 1,-1-1,0-1,1 1,0-1,-1 0,1 0,0 0,12 1,8-1,0-1,1-2,-1 0,37-8,-61 9,43-6,-1-3,-1-1,0-2,72-31,-109 40,0 1,0-1,0 0,0-1,-1 1,0-1,0 0,0-1,6-5,-8 5,0 1,-1-1,0 1,0-1,0 0,-1 0,1 0,-1 0,0 0,0 0,-1 0,0-9,3-85,14-268,-17 364,0 0,0 0,0 0,1 0,-1 1,1-1,-1 0,1 0,0 0,0 1,1-1,-1 1,0-1,1 1,3-5,-5 7,1 0,0-1,-1 1,1 0,0 0,-1-1,1 1,0 0,-1 0,1 0,0 0,-1 0,1 0,0 0,-1 0,1 1,0-1,-1 0,1 0,-1 0,1 1,0-1,0 1,23 21,13 27,-1 3,29 56,52 121,-36-67,27 35,-88-159</inkml:trace>
</inkml:ink>
</file>

<file path=ppt/ink/ink2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23:28:07.253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813 0,'-8'1,"0"0,1 0,-1 0,0 1,1 1,-1-1,1 1,0 0,-8 5,-61 41,56-34,-46 33,2 2,2 4,2 2,3 3,3 2,3 2,2 3,-60 106,99-152,1-1,0 2,1-1,1 1,2 0,-5 28,9-44,0 0,0 0,1 1,0-1,0 0,0 1,1-1,0 0,0 1,0-1,1 0,-1 0,1 0,1 0,-1 0,1-1,-1 1,1-1,1 1,-1-1,0 0,1 0,0-1,0 1,0-1,1 0,-1 0,1 0,-1 0,8 2,8 2,0-1,0 0,1-1,0-2,0 0,0-1,0-1,1-1,40-6,3-5,116-37,-103 25,-45 14,-6 3</inkml:trace>
</inkml:ink>
</file>

<file path=ppt/ink/ink2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23:28:07.815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871 0,'-1'2,"0"1,-1-1,1 0,-1 1,1-1,-1 0,0 0,1 0,-1-1,0 1,0 0,0-1,-1 1,-2 1,-7 6,-192 173,-56 53,189-165,-90 116,144-165,2 2,0 0,2 0,0 1,2 1,1 0,1 1,0 0,3 0,-7 45,11-52,2 1,0-1,1 1,0-1,2 0,0 0,2 0,0 0,1-1,1 1,0-1,1-1,1 0,1 0,19 25,-16-26,0-1,1 0,1 0,0-2,1 0,1-1,0 0,0-1,1-1,0-1,30 10,-16-9,0-2,1-1,0-2,0-1,1-1,43-3,-51 0,11-1,0 0,44-9,-54 3</inkml:trace>
</inkml:ink>
</file>

<file path=ppt/ink/ink2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23:28:08.685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267 102,'-1'48,"-1"-24,2-1,1 1,5 29,-5-45,1-1,0 1,1-1,-1 0,1 0,1 0,-1 0,1-1,1 1,-1-1,1 0,0-1,0 1,8 6,8 3,1-1,-1 0,2-2,0 0,0-2,1-1,1 0,-1-2,39 6,-16-6,1-2,1-2,-1-2,56-6,-96 4,1 0,-1 0,1-1,-1 0,1-1,9-4,-16 7,-1-1,1 0,-1 0,1 0,-1 0,1 0,-1 0,0 0,1 0,-1-1,0 1,0 0,0-1,0 1,0-1,-1 1,1-1,0 1,-1-1,1 0,-1 1,1-1,-1 0,0 1,1-1,-1 0,0 0,0 1,-1-1,1 0,0 1,-1-1,1 0,0 1,-1-1,0 0,-1-1,-14-28,-2 0,-1 2,-2 0,-1 2,-25-26,21 23,-1 2,0 0,-2 2,0 1,-2 1,-40-23,63 43,0 0,0 1,-1 0,1 0,-1 1,0 0,1 1,-1 0,0 0,0 1,0 0,0 0,0 1,1 0,-1 1,0 0,1 0,-1 1,-13 6,-10 6,1 2,0 1,-44 36,55-39,-186 138,185-135</inkml:trace>
</inkml:ink>
</file>

<file path=ppt/ink/ink2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23:28:09.692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1,'10'2,"0"0,0 0,0 1,0 1,0 0,-1 0,1 1,9 6,6 2,137 74,64 30,-167-89,-37-16,-1-1,1-1,1-1,0-1,0-1,1-2,31 5,-53-10,0 0,0 0,0 0,0 0,0 0,0-1,0 1,0-1,0 1,-1-1,1 0,0 1,0-1,0 0,-1-1,1 1,0 0,-1 0,1-1,-1 1,0-1,1 1,-1-1,1-1,0-2,0 1,0 0,-1-1,1 0,-1 1,0-1,-1 0,1 0,-1 1,0-6,-1-6,0 0,-2 0,1 0,-2 0,-7-19,-21-32,31 65,-1-1,1 0,-1 1,0-1,0 1,0-1,-1 1,1 0,0 0,-1 0,1 0,-1 0,0 1,0-1,0 1,1 0,-1 0,0 0,0 0,-5 0,8 1,0 0,0-1,0 1,0 1,-1-1,1 0,0 0,0 0,0 0,0 0,-1 0,1 0,0 0,0 0,0 0,0 0,-1 0,1 0,0 0,0 1,0-1,0 0,0 0,0 0,0 0,-1 0,1 1,0-1,0 0,0 0,0 0,0 0,0 0,0 1,0-1,0 0,0 0,0 0,0 0,0 1,0-1,0 0,0 0,0 0,0 1,0-1,0 0,0 0,0 0,0 0,0 0,0 1,1-1,-1 0,0 0,0 0,0 0,0 0,0 1,1-1,12 16,19 14,-10-12,-1 1,21 25,-29-27</inkml:trace>
</inkml:ink>
</file>

<file path=ppt/ink/ink2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23:28:10.927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1 180,'1'4,"1"1,0-1,0 1,1-1,-1 0,1 0,0 0,0-1,0 1,0-1,1 1,7 4,-4-1,111 95,13 14,-99-85,-13-15,0 2,-2 0,0 1,-1 1,-1 0,22 40,-36-58,0 0,1 0,-2 1,1-1,0 0,0 1,-1-1,1 0,-1 1,0-1,0 0,0 1,0-1,0 1,0-1,-1 0,1 1,-2 2,1-3,0-1,0 0,0 0,0 0,0-1,0 1,0 0,0 0,0 0,-1-1,1 1,0-1,-1 1,1-1,0 0,-1 1,1-1,0 0,-1 0,1 0,-1 0,-1 0,-6-1,1 0,-1-1,1 0,-1-1,1 0,0 0,0 0,-12-8,-14-14,1-1,1-1,1-2,1-1,2-2,1 0,2-2,-24-41,42 63,0 0,1-1,0 0,1 0,1 0,0-1,0 0,-1-21,4 30,1-1,0 0,0 0,0 1,1-1,0 0,0 1,1-1,-1 1,1-1,0 1,1 0,-1 0,1 0,0 0,1 0,-1 1,1-1,0 1,0 0,0 0,0 0,6-3,17-11,1 1,1 1,1 2,36-13,-46 20,0 1,0 1,1 1,0 1,0 1,0 0,33 3,-52-1,-1 0,0-1,0 1,1 0,-1 0,0 0,1 1,-1-1,0 0,0 0,1 1,-1-1,0 1,0-1,0 1,1-1,-1 1,0 0,0 0,0 0,0-1,0 1,0 0,-1 0,1 0,0 0,0 0,-1 1,2 0,-3 0,1 1,0-1,-1 0,0 0,1-1,-1 1,0 0,0 0,0 0,0 0,-1-1,1 1,0-1,-1 1,-2 2,-11 9,0-1,-29 18,-135 74,132-77</inkml:trace>
</inkml:ink>
</file>

<file path=ppt/ink/ink2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23:28:11.927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1,'7'1,"-1"0,0 0,0 0,1 1,-1 0,0 0,-1 1,1-1,0 1,10 8,55 46,-44-34,288 245,-159-133,-146-126,1 0,0 0,1-1,0-1,24 12,-30-17,0 0,0 0,1-1,-1 0,0-1,1 1,-1-1,1 0,-1-1,1 0,-1 0,0 0,0-1,12-4,-1 0</inkml:trace>
</inkml:ink>
</file>

<file path=ppt/ink/ink2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23:28:12.761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1,'4'4,"2"6,3 1,6 3,-1 4,2-2,-2 1,1-3,-2 2,-3 1,-3-2</inkml:trace>
</inkml:ink>
</file>

<file path=ppt/ink/ink2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23:28:13.119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0 1</inkml:trace>
</inkml:ink>
</file>

<file path=ppt/ink/ink2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23:28:14.058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1,'65'59,"4"-2,106 67,-92-67,-66-46,-11-8,0 1,-1 0,1 0,-1 0,1 1,-2 0,1 0,0 0,4 7,-10-10,-7-9,-11-16,4-3,5 10,0 0,1-1,1 0,1 0,0 0,1-1,1 0,-3-26,8 42,0-1,0 1,0 0,1-1,-1 1,1 0,0 0,0 0,0 0,0 0,0 0,0 0,0 0,1 0,-1 0,1 0,-1 1,1-1,0 1,-1-1,1 1,0 0,0-1,0 1,0 0,0 0,1 1,-1-1,0 0,0 1,0-1,1 1,2-1,12-1,0 1,0 0,28 3,-21 0,18 0,-1 2,1 1,65 19,114 51,-193-65</inkml:trace>
</inkml:ink>
</file>

<file path=ppt/ink/ink2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23:28:15.285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389 0,'-25'2,"-1"1,1 1,0 1,0 1,1 1,0 2,0 0,1 1,0 2,0 0,2 2,0 0,0 1,-19 19,38-33,1 0,0 0,-1 0,1 0,0 0,0 0,0 1,0-1,0 0,0 1,0-1,0 1,1-1,-1 1,1-1,-1 1,1-1,-1 4,1-5,0 1,1 0,-1 0,1 0,-1-1,1 1,-1 0,1 0,-1-1,1 1,-1-1,1 1,0 0,-1-1,1 1,0-1,0 1,0-1,-1 0,1 1,0-1,0 0,1 1,10 1,-1 0,0-1,23 1,-29-2,198-3,93 3,-289 1,0 0,0 1,0-1,0 1,0 1,0-1,0 1,-1 0,1 1,-1 0,0 0,0 0,5 5,7 9,0 0,21 29,-10-11,747 810,-757-825,64 71,-75-82,0 1,-1 0,0 1,-1 0,0 0,8 24,-13-33,0 0,-1-1,1 1,0 0,-1 0,0 0,0-1,0 1,0 0,0 0,0 0,-1 0,0-1,1 1,-1 0,0-1,0 1,0 0,-1-1,1 1,-1-1,-1 3,0-3,-1 1,1 0,0-1,-1 1,0-1,0 0,1-1,-1 1,0-1,0 1,0-1,-1 0,-5 0,-3 0,0 0,0-1,-1 0,1-1,0 0,0-2,0 1,-23-9,12 0,2-1,-1-2,1 0,1-1,1-1,0-1,1-1,1 0,1-1,0-1,-16-28,-1-6,2-1,2-2,-31-85,51 116,-33-97,40 111,1 1,-1 0,2 0,0-1,0 1,1-1,0 1,4-22,-3 28,0 1,1 0,0-1,0 1,0 0,1 0,-1 0,1 1,0-1,0 1,0-1,0 1,1 0,0 0,6-4,-2 2,0 1,1 0,-1 0,1 1,0 0,16-3,-3 3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12:37.885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1,'14'14,"-1"2,-1 0,13 21,10 13,152 203,236 421,-357-551,217 374,-268-474</inkml:trace>
</inkml:ink>
</file>

<file path=ppt/ink/ink2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23:28:17.380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435 1705,'-23'-12,"0"2,0 0,-1 2,0 1,0 1,-44-6,60 11,0 1,0 0,0 0,0 1,0-1,0 2,0-1,1 1,-1 1,1-1,-1 1,1 1,0-1,0 1,0 1,0-1,1 1,0 0,0 0,0 1,1 0,-1 0,1 0,1 1,-5 8,2-1,0 0,1 1,1 0,1 1,0-1,1 1,0-1,0 18,1 10,7 76,-4-114,0 0,0 1,0-1,1 0,0 0,0 0,0 0,1-1,-1 1,1-1,0 1,1-1,-1 0,1 0,0 0,0-1,0 1,0-1,0 0,1 0,-1 0,7 1,10 6,0-2,1-1,40 9,-47-13,45 11,1-2,0-4,1-2,0-2,0-4,0-2,93-15,-143 15,1-1,-1-1,0 0,0 0,0-1,0-1,-1 0,0 0,0-1,-1-1,1 0,11-12,-16 12,0 1,0-1,-1 1,-1-2,1 1,-1 0,-1-1,0 0,0 1,0-1,-1-1,0 1,-1 0,0 0,-1-1,0 1,-2-17,-1 4,-2-1,0 1,-2 1,0-1,-1 1,-1 1,-1 0,-1 0,-22-30,4 12,-1 2,-1 0,-57-47,-127-84,167 132,45 33,0 0,0 0,0 0,1 0,-1-1,1 1,-1-1,1 0,0 1,0-1,0 0,0-1,1 1,-1 0,1 0,0-1,0 1,0 0,0-1,1 1,-1-1,1-4,1 2,1 0,-1 0,1 0,0 0,1 0,0 0,0 1,0-1,0 1,1 0,7-8,26-29,3 2,0 2,3 1,1 3,62-38,4 7,141-59,-173 88,1 5,1 3,2 3,117-20,-161 40,1 2,0 1,0 2,75 10,-87-5,-1 1,1 2,-1 0,-1 1,1 2,-2 1,44 27,-33-14,-3 1,0 2,-1 1,-2 1,-1 2,-2 1,-1 1,-1 1,32 66,-38-65,-2 2,-1 0,-2 1,-2 0,-2 1,-1 0,-2 0,-2 1,-2-1,-3 49,0-80,0 0,0 0,-1 0,0 0,-1 0,1-1,-2 1,-5 10,8-17,-1 0,1 1,-1-1,0 0,1 0,-1 0,0 0,-1 0,1-1,0 1,0-1,-1 1,1-1,-1 0,1 0,-1 0,0 0,1 0,-1 0,0-1,0 0,1 1,-1-1,0 0,0 0,0 0,1-1,-1 1,0-1,0 0,-3-1,-9-4,0 0,1-2,-1 0,1 0,1-1,0-1,0 0,1-1,-11-12,-16-20,-40-56,32 32,3-1,3-2,3-2,4-2,2-1,-27-102,56 167,-4-16,1 1,-4-36,9 56,1 0,-1 0,1 0,0 0,1 0,-1 0,1 0,0 0,0 0,0 0,1 0,0 1,0-1,0 0,1 1,-1 0,1-1,6-6,-9 11,0-1,0 1,0 0,1-1,-1 1,0 0,0-1,1 1,-1 0,0-1,1 1,-1 0,0 0,1-1,-1 1,1 0,-1 0,0-1,1 1,-1 0,1 0,-1 0,0 0,1 0,-1 0,1 0,-1 0,1 0,-1 0,0 0,1 0,-1 0,1 0,-1 0,1 0,-1 0,0 1,1-1,-1 0,1 0,-1 1,0-1,1 0,-1 0,0 1,1-1,-1 0,0 1,0-1,1 0,-1 1,0-1,0 0,1 1,-2 3,-6-17,-44-194,19 66,24 111,1 1,2-1,2 0,-1-60,-24 200,13-43</inkml:trace>
</inkml:ink>
</file>

<file path=ppt/ink/ink2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23:28:17.999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0,'3'1,"-1"0,1 0,-1 1,0-1,1 1,-1-1,0 1,0 0,0 0,0 0,0 0,0 0,-1 0,4 5,0 0,395 535,-147-188,226 221,-453-545,-10-10</inkml:trace>
</inkml:ink>
</file>

<file path=ppt/ink/ink2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23:28:18.881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1 666,'0'-4,"1"0,0 1,0-1,0 1,0-1,0 1,1-1,0 1,0 0,0-1,0 1,3-3,36-39,-23 27,63-64,174-131,-213 180,-3 3,2 2,0 2,2 1,1 3,73-28,-85 40,-1 0,1 3,0 0,0 2,1 2,0 1,-1 1,1 2,42 6,-23 4,0 3,-1 2,-1 2,0 3,-2 1,0 3,-2 2,-1 1,79 67,-99-73,-1 1,-1 1,-1 1,-1 1,-2 1,-1 0,0 2,-2 0,15 41,-14-23,-2 1,-2 0,-2 1,-2 1,2 74,-8-22,-4-1,-5 1,-5-1,-42 179,15-139,-7-2,-108 232,124-312,-2-1,-2-2,-60 77,75-111,-1 0,-1-2,-1 0,-1-1,-1-1,0-1,-1-2,-1 0,0-1,-37 13,34-16,0-2,-1-1,0-1,0-1,-1-2,0-1,-48-1,54-6,7-2</inkml:trace>
</inkml:ink>
</file>

<file path=ppt/ink/ink2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23:28:19.898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553 0,'-21'3,"1"0,0 1,0 1,0 1,1 1,-1 1,2 0,-29 18,24-11,0 1,1 0,1 2,1 1,0 0,1 1,2 2,0-1,1 2,-16 31,11-15,2 1,2 0,2 2,1-1,-13 75,25-108,1 0,0 0,1 0,-1 0,1 0,1 0,0 0,0 0,0 0,1 0,0-1,1 1,4 10,-4-13,1 0,0 0,0 0,0 0,1 0,-1-1,1 0,0 0,0 0,0-1,1 1,-1-1,1-1,0 1,0-1,0 0,8 2,32 4,0-2,0-1,1-3,87-7,-39 1,-30 4,174-12,-211 8,1 0,-1-2,-1-2,1 0,-1-2,33-16,-53 21,0 0,0 0,0 0,0-1,-1 0,0 0,-1 0,1-1,-1 0,7-12,-1 0</inkml:trace>
</inkml:ink>
</file>

<file path=ppt/ink/ink2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23:28:21.229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0,'8'1,"-1"0,1 0,0 1,-1 0,1 0,-1 1,0 0,0 0,0 1,0-1,11 9,9 9,35 34,-21-17,101 88,-6 7,121 153,-211-224,-29-39,0-1,31 31,-47-51,0-2,0 1,0 0,1 0,-1 0,0 0,0-1,1 1,-1-1,0 1,1-1,-1 1,1-1,-1 0,1 0,-1 0,1 0,-1 0,0 0,1 0,-1 0,1 0,-1-1,1 1,-1-1,0 1,1-1,-1 1,0-1,1 0,-1 1,0-1,0 0,0 0,0 0,0 0,0 0,1-2,6-6,-2 1,1-2,-1 1,6-12,-4 6,21-35,3 1,1 1,2 2,3 1,48-45,-42 53,1 1,2 3,1 2,2 1,1 3,69-26,-87 40,0 2,1 2,0 1,0 1,1 2,0 2,0 1,0 2,0 1,0 1,54 12,-70-9,0 1,0 1,-1 1,0 0,0 1,-1 1,-1 1,1 0,-2 1,1 1,-2 0,15 17,-21-20,0 0,0 0,-1 0,-1 1,0 0,0 1,-1-1,0 1,-1 0,-1 1,0-1,0 0,-1 1,-1-1,0 1,-1 0,0 0,-1-1,-4 24,1-23,-1 0,-1 0,1 0,-2 0,0-1,-1 0,0-1,0 0,-1 0,-1 0,0-1,-18 14,-6 2,0-2,-72 37,57-36,-1-2,-1-2,-96 24,115-38,-1-1,0-1,0-2,0-2,0-1,-1-1,-51-9,14-3,-102-23,152 30</inkml:trace>
</inkml:ink>
</file>

<file path=ppt/ink/ink2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23:28:21.811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0,'4'4,"11"10,14 12,12 9,20 20,25 18,20 19,17 13,9 8,-1 5,-9-1,-14-11,-15-15,-21-14,-21-17,-16-18,-9-16,-9-12</inkml:trace>
</inkml:ink>
</file>

<file path=ppt/ink/ink2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23:28:22.569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177 10,'-4'0,"0"1,1 1,-1-1,0 0,1 1,-1 0,1 0,-1 0,1 0,0 0,0 1,0 0,0-1,0 1,1 0,-1 0,1 1,-3 4,-38 68,41-72,-9 19,0 1,1 0,2 1,0 0,2 1,0-1,-3 46,9-66,1-1,-1 1,1-1,-1 1,1-1,0 1,1-1,-1 0,1 1,0-1,0 0,0 0,1 0,-1-1,1 1,0-1,0 1,0-1,1 0,-1 0,1 0,-1 0,1-1,0 0,0 0,0 0,1 0,-1 0,0-1,1 0,-1 0,5 1,18 2,0-1,0-1,0-1,35-3,-26 0,52 2,-39 1,0-2,0-2,52-10,-88 9,0 0,-1-1,1 0,-1-1,0 0,-1-1,1 0,-2-1,1-1,-1 1,18-20,-21 20,0 0,-1-1,0 1,0-1,-1 0,0-1,0 1,-1-1,-1 0,0 0,0 0,-1 0,0-1,0 1,-1-20,-2 22,-1 1,0-1,-1 1,0-1,0 1,0 0,-1 0,0 0,0 1,-1 0,0-1,0 1,0 1,-1-1,-7-5,0 0,-1 1,1 0,-2 1,1 0,-1 1,-17-6,4 7,0 1,-1 2,1 0,-1 2,0 2,-54 4,10-1,-76-1,125-2</inkml:trace>
</inkml:ink>
</file>

<file path=ppt/ink/ink2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23:28:23.325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131 1,'-3'0,"0"1,-1-1,1 1,0 0,0 0,0 0,0 1,0-1,0 1,0 0,0-1,1 1,-1 1,1-1,-1 0,1 0,0 1,0 0,0-1,0 1,1 0,-1 0,1 0,-1 0,0 4,-5 13,0-1,-6 41,9-39,-8 36,2 1,4-1,1 1,3 0,10 100,-6-148,0 0,0 0,1 0,0-1,1 1,0-1,6 12,-7-18,-1 1,1 0,0-1,-1 0,1 0,1 0,-1 0,0 0,1 0,0-1,-1 1,1-1,0 0,0-1,0 1,0-1,1 1,-1-1,6 0,26 2,-1-3,0-1,0-2,67-13,134-47,-190 48,29-7,-1-3,115-57,-164 67</inkml:trace>
</inkml:ink>
</file>

<file path=ppt/ink/ink2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23:28:24.164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1,'4'0,"0"0,0 1,0 0,0 0,0 0,0 1,0-1,0 1,0 0,-1 0,1 0,-1 1,6 4,41 45,-36-37,102 128,134 213,-142-193,37 59,172 356,-286-509,-24-58</inkml:trace>
</inkml:ink>
</file>

<file path=ppt/ink/ink2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23:28:25.010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235 1,'-1'37,"-2"0,-2 0,-11 45,-38 108,13-54,32-102,-10 40,-3-1,-34 74,54-142,-4 9,12-18,10-7,-5 5,1 0,0 0,0 1,0 1,0 0,1 1,0 1,-1-1,1 2,0 0,19 1,14 3,86 17,-73-10,733 165,-762-167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12:38.30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1 442,'0'-4,"0"-6,8-6,8-8,9-8,5-4,10-4,2 0,-1-1,1 2,-3 3,1 4,-7 3,-4 6,-3 7,-6 2,-7 4</inkml:trace>
</inkml:ink>
</file>

<file path=ppt/ink/ink2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23:28:25.517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1,'0'4,"9"2,2 8,8 6,6 8,2 12,1 4,4 2,1 3,0-3,-3-6,-5 5,-3-7,-6-5,0-8,-4-4,-3-6</inkml:trace>
</inkml:ink>
</file>

<file path=ppt/ink/ink2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23:28:25.856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0 1</inkml:trace>
</inkml:ink>
</file>

<file path=ppt/ink/ink2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23:28:26.800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1 236,'9'1,"0"0,0 1,0 0,-1 0,1 1,0 0,-1 0,0 1,0 0,12 8,10 9,35 30,-45-34,45 35,-3 4,-1 2,52 67,-87-80,-25-43,-1-1,1 0,-1 0,1 1,-1-1,0 0,0 1,0-1,0 0,0 1,0-1,0 1,0-1,-1 3,1-4,-1 1,1-1,-1 1,1 0,-1-1,1 1,-1-1,0 0,1 1,-1-1,0 1,1-1,-1 0,0 0,0 1,1-1,-1 0,0 0,0 0,1 0,-1 0,0 0,0 0,0 0,1 0,-1 0,0 0,-1-1,-2 0,0 0,0-1,0 1,0-1,0 0,0 0,0 0,1-1,-1 0,1 1,-4-4,-35-40,35 39,-20-25,1-1,2-1,1-1,-30-63,43 74,0 0,2-1,0 0,2-1,1 1,1-1,1 0,0-44,4 57,-1 2,0 0,1 1,1-1,4-18,-5 26,0 0,0 0,0 1,1-1,-1 0,1 1,0-1,-1 1,1 0,0 0,1 0,-1 0,0 0,0 0,1 0,-1 1,1-1,0 1,-1 0,1-1,0 1,3 0,24-4,1 1,0 2,-1 1,58 6,-66-3,3-1,-1 2,1 1,-1 1,0 2,0 0,-1 1,1 1,-2 1,0 2,0 0,-1 1,22 18,-13-8,0 1,48 53,-66-62,0 0,-1 0,-1 1,-1 1,0 0,-1 0,10 32,-2 26,-13-54</inkml:trace>
</inkml:ink>
</file>

<file path=ppt/ink/ink2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23:28:28.366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549 1,'-21'1,"0"0,0 2,0 1,1 0,-1 2,1 0,1 1,-1 1,1 1,0 1,1 0,0 1,1 1,0 1,1 1,0 0,1 1,-18 23,11-10,2 1,0 0,2 2,2 0,0 2,2-1,2 2,1-1,2 2,-7 39,15-71,1 1,-1 0,1-1,0 1,0 0,0-1,0 1,0 0,1-1,0 1,-1-1,1 1,1-1,-1 1,0-1,4 6,-2-7,-1 1,1-1,-1 0,1 0,0-1,-1 1,1 0,0-1,0 0,1 0,-1 0,0 0,0 0,0 0,1-1,-1 0,0 0,5 0,1 0,-1 0,1 0,-1-1,1-1,-1 1,0-1,0-1,0 1,0-1,0-1,-1 0,1 0,6-5,-4 2,-1-1,0-1,-1 1,0-1,0 0,-1-1,0 0,7-14,4-17,-1 0,-2-1,19-88,-18 64,-11 42,10-35,-14 57,0 0,0-1,0 1,0 0,0 0,0 0,1 0,-1 0,1 0,-1 0,1 1,0-1,0 1,0-1,0 1,0-1,0 1,0 0,0 0,3-1,-3 2,0 0,0 0,1 0,-1 0,0 1,0-1,0 1,1-1,-1 1,0 0,0 0,0 0,0 0,0 0,0 0,0 1,-1-1,1 0,3 4,31 37,-30-33,62 90,-4 2,69 151,-75-137,295 610,-59 25,-131-154,-144-523,-7-31,11 77,-23-116,1 1,-1-1,0 0,0 1,-1-1,1 0,-1 0,1 1,-1-1,0 0,0 0,-1 0,1 0,0 0,-1 0,0 0,0 0,0-1,0 1,0-1,0 1,-1-1,1 0,-1 0,0 0,0 0,1-1,-1 1,0-1,0 1,-1-1,1 0,0 0,0-1,0 1,-1-1,-2 1,-16 1,0-1,0-1,0-1,-33-5,37 4,-9-2,1-2,-1 0,1-2,0-1,1-1,0-2,1 0,0-1,-43-33,20 9,2-2,2-2,-58-70,60 57,2-1,3-1,2-2,-34-83,-77-258,122 328,4-1,4-1,-12-124,25 169,1 1,1-1,2 0,1 1,1-1,1 1,1 0,2 0,0 1,2 0,1 0,1 1,17-25,-10 24,1 2,1 1,1 0,36-28,110-70,-109 80,149-83,-34 22,-153 88</inkml:trace>
</inkml:ink>
</file>

<file path=ppt/ink/ink2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23:28:32.267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1089 1,'-1'3,"0"0,0 0,0 0,0 0,-1 0,1 0,-1-1,1 1,-1 0,-2 2,-9 15,-129 318,61-138,-664 1433,731-1603,10-20,-1-1,1 1,-1 0,-1-1,0 0,0 0,-1-1,0 0,-9 8,6-12</inkml:trace>
</inkml:ink>
</file>

<file path=ppt/ink/ink2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23:28:33.072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0,'9'2,"0"0,1 1,-1 0,0 0,0 1,-1 0,1 0,-1 1,14 10,4 2,443 307,-212-138,611 473,-836-630,2-1,1-2,1-1,1-2,1-1,44 17,-61-32</inkml:trace>
</inkml:ink>
</file>

<file path=ppt/ink/ink2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23:28:33.701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334 0,'-6'1,"1"1,0 0,0 0,1 0,-1 1,0-1,1 1,0 0,-1 1,1-1,0 1,-3 4,-7 3,-8 8,0 1,1 0,1 2,1 0,1 1,0 1,2 1,2 0,0 1,1 1,1 0,2 0,1 1,1 0,2 1,0 0,2 0,1 0,2 51,1-70,1 0,1 0,-1-1,2 1,-1-1,1 0,1 1,0-1,0-1,0 1,1-1,1 1,-1-1,1-1,1 1,8 7,-3-5,0-1,0 0,1-1,1-1,-1 0,1-1,0 0,1-1,24 5,-13-4,1-2,0-1,0-2,0 0,0-2,0 0,0-2,0-1,0-2,-1 0,35-14,-12 0,-1-2,-1-2,0-2,75-58,-98 65</inkml:trace>
</inkml:ink>
</file>

<file path=ppt/ink/ink2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23:28:34.320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0 894,'3'-1,"0"0,0 0,0 0,0 0,0-1,0 1,-1-1,1 0,0 1,-1-1,0 0,1-1,-1 1,3-4,9-7,431-325,-429 327,199-149,235-163,-419 303</inkml:trace>
</inkml:ink>
</file>

<file path=ppt/ink/ink2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23:28:34.843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1 420,'12'-4,"18"-6,17-10,20-9,13-5,6-5,8-4,3 0,-8 4,-6 0,-4 6,-11 9,-13 5,-7 0,-8 4,-11 5</inkml:trace>
</inkml:ink>
</file>

<file path=ppt/ink/ink2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23:28:35.366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27 69,'0'-4,"-4"-6,-2-6,1-3,0 4,2 10,1 10,1 9,1 14,8 11,8 12,5 14,8 9,7 5,2-3,-1-1,-3-5,-7-14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12:38.675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1,'4'0,"6"0,6 4,3 6,4 5,2 9,5 9,-2 3,2 8,1 1,3-3,-4 0,-3-3,-5-3,-3-9,-5-4,-4-1,-4-6</inkml:trace>
</inkml:ink>
</file>

<file path=ppt/ink/ink2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23:28:36.113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1151,'11'-1,"-1"-1,0 0,1-1,-1 0,0-1,-1 0,1-1,-1 0,12-7,13-7,1086-533,-138 36,-958 503,-4 3</inkml:trace>
</inkml:ink>
</file>

<file path=ppt/ink/ink2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23:28:37.404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883 0,'-15'2,"1"1,0 0,0 1,0 0,1 1,0 1,0 0,-25 15,-4 2,-28 10,-2-3,-80 22,112-41,-1-2,0-1,0-3,0-1,-67-2,104-2,0-1,-1 1,1-1,0 1,0-1,-1-1,1 1,0 0,0-1,0 0,0 0,1 0,-1-1,1 1,-1-1,1 1,0-1,-5-5,7 5,0 0,0 1,0-1,0 0,0 1,0-1,1 0,-1 0,1 0,0 1,0-1,0 0,0 0,0 0,1 0,-1 0,1 1,0-1,-1 0,2 0,-1 1,0-1,0 1,1-1,-1 1,1 0,0-1,2-1,2-3,0 1,1 0,-1 0,1 1,0 0,0 0,1 1,-1 0,1 0,11-4,-1 2,0 1,1 0,30-3,10 1,1 3,-1 2,0 4,97 13,-128-9,0 2,-1 1,0 1,-1 1,0 2,0 0,-2 2,1 1,-2 0,0 2,-2 1,1 0,-2 2,-1 0,-1 2,21 32,-20-25,-1 0,-2 1,-1 1,-2 1,-1 0,-2 1,-1 0,-1 0,-2 1,-2-1,-1 2,-1-1,-5 41,-3-26,-2-1,-3 1,-1-2,-37 89,-107 176,144-291,-1 0,-1 0,-1-2,-1 1,-27 25,36-40,0 0,0-1,0 0,0 0,-1-1,0 0,0 0,0-1,-1 0,1 0,-1-1,1 0,-1-1,0 0,0 0,1-1,-1 0,0 0,-9-2,-3-2,1-1,0 0,0-2,0 0,1-1,0-2,0 1,1-2,0 0,1-2,-19-16,13 6,0 0,2-1,1-1,1-1,1 0,-24-49,39 71,1 0,0 0,0 0,1-1,-1 1,1-1,0 1,0-1,1 1,-1-1,1 0,0 1,0-1,1 1,-1-1,1 0,0 1,0-1,1 1,-1 0,1-1,3-4,0 1,1 0,1 1,0-1,0 1,0 1,1-1,0 1,0 0,13-6,32-17,2 2,93-31,118-20,-160 54,0 4,2 6,197-2,-242 10,-44 2</inkml:trace>
</inkml:ink>
</file>

<file path=ppt/ink/ink2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23:28:37.907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1,'0'4,"0"6,0 10,0 9,0 10,0 9,0 11,0 7,0 6,5 3,1-2,3-5,1-6,-1-9,-3-10,-2-7,-2-10</inkml:trace>
</inkml:ink>
</file>

<file path=ppt/ink/ink2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23:28:38.543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0,'11'1,"0"0,0 1,0 0,0 1,-1 0,1 0,-1 1,1 1,-1-1,11 9,14 10,45 38,-38-28,121 89,283 161,-305-199,-118-69</inkml:trace>
</inkml:ink>
</file>

<file path=ppt/ink/ink2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23:28:39.332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0 220,'4'-2,"0"1,-1-1,1 1,-1-1,1 0,-1-1,0 1,0 0,0-1,0 0,3-3,10-8,38-20,1 2,1 3,1 2,66-20,-101 39</inkml:trace>
</inkml:ink>
</file>

<file path=ppt/ink/ink2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23:28:40.593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577 75,'-7'-6,"0"0,-1 0,0 1,-1 0,1 1,-1-1,0 1,0 1,-13-4,-6 0,-53-7,65 13,-1 0,0 1,0 0,0 2,0 0,1 0,-1 2,1 0,0 1,0 1,0 0,-24 14,30-14,1 0,-1 0,1 2,0-1,1 1,0 0,0 1,1-1,0 2,1-1,-1 1,2 0,0 0,0 0,1 1,0 0,0 0,1 0,-2 17,5-17,0-1,0 1,1 0,0-1,1 1,0-1,0 0,2 0,-1 0,1 0,0 0,1 0,0-1,1 0,0 0,13 14,10 9,2-1,62 48,-61-54,17 15,158 137,-172-143,-1 1,-3 1,44 65,-53-63,19 45,1 2,-41-82,-1-1,1 0,0 1,0-1,-1 0,1 1,-1-1,0 1,0-1,0 0,0 1,0-1,-1 1,1-1,-1 1,1-1,-1 0,0 1,0-1,0 0,0 0,0 0,-1 0,1 0,-1 0,1 0,-1 0,-2 1,-6 8,-1-1,-1-1,-19 13,15-11,-17 12,0-1,-1-3,-1 0,-1-2,-1-2,0-1,0-2,-2-2,1-1,-1-2,0-2,-1-1,-53-3,18-3,54 2</inkml:trace>
</inkml:ink>
</file>

<file path=ppt/ink/ink2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23:28:41.531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0 339,'28'-23,"1"2,0 0,2 2,0 1,1 2,44-16,55-26,143-52,-244 99,-7 2</inkml:trace>
</inkml:ink>
</file>

<file path=ppt/ink/ink2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23:28:43.478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180 123,'-3'0,"0"0,0 0,0-1,1 2,-1-1,0 0,0 1,1-1,-1 1,0 0,1-1,-1 1,1 1,-1-1,1 0,-1 1,1-1,0 1,0 0,-1-1,1 1,1 0,-1 1,0-1,0 0,1 0,-1 1,1-1,0 1,0-1,0 1,0-1,0 1,0 0,1 0,0-1,-1 1,1 0,0 0,0-1,0 1,1 0,-1 0,1-1,0 5,19 90,3-1,72 185,-94-276,1-1,0 1,0-1,1 1,-1-1,1 0,0 0,0 0,0 0,0-1,1 1,-1-1,8 5,-6-5,1-1,0 0,0 0,0 0,0-1,1 0,-1 0,0 0,1-1,6 0,9 0,70 2,0-5,142-21,-222 22,0-1,0-1,0 0,19-8,-75 6,-33 7,7 0,-87-9,133 4,0 0,0-1,1-2,0 0,0-1,0-2,-30-17,-101-69,126 77,1-2,2 0,-33-36,55 54,0 0,1 0,0 0,-1 0,1-1,1 1,-1-1,0 1,1-1,0 0,-1 1,2-1,-1 0,0 0,1 0,0 0,-1 0,2 0,-1 0,0 0,1 0,0 0,0 1,2-7,3-4,1 1,0 1,1-1,1 1,12-14,1-2,-5 9,0 1,1 1,1 0,0 1,2 2,-1 0,2 1,0 1,0 0,1 2,1 1,37-9,-44 13</inkml:trace>
</inkml:ink>
</file>

<file path=ppt/ink/ink2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23:28:44.128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1 296,'4'0,"6"-4,10-6,10-5,12-5,9-3,7-2,12-1,2 0,2 4,-8 2,-6 0,-10-2,-8 4,-7 5,-10 0,-5 2,-5 4</inkml:trace>
</inkml:ink>
</file>

<file path=ppt/ink/ink2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23:28:44.726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0 391,'5'-4,"5"-6,10-1,9-3,14-8,7-4,13-11,8-3,1-3,1 5,-4 5,-9 4,-6 7,-13 3,-8 0,-6 3,-8 9,-6 6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12:39.409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403 35,'5'-1,"-1"-1,1 1,-1-1,1 0,-1 0,0 0,1-1,-1 1,0-1,4-4,2 0,-24 16,-14 9,-41 36,19-6,2 2,2 2,3 2,-71 115,105-153,1 1,0-1,1 1,1 0,-6 26,11-38,1-1,-1 1,0 0,1 0,0 0,0 0,1-1,-1 1,1 0,0 0,1-1,-1 1,1 0,-1-1,1 1,1-1,-1 0,1 0,-1 0,1 0,1 0,-1-1,0 1,1-1,5 4,12 6,0 0,2-2,-1 0,1-1,1-2,36 9,155 22,-171-33,109 12,97 17,-221-29,-1 2,-1 0,1 2,-1 1,-1 1,37 23,-56-30,0 0,-1 1,1 0,-1 0,0 1,-1-1,0 1,0 0,0 1,-1 0,0-1,0 1,-1 0,0 1,2 10,-3-13,-1 0,0 1,-1 0,1-1,-1 1,0-1,-1 1,0-1,0 1,0-1,-1 1,1-1,-2 0,1 0,-1 0,0 0,0 0,0-1,-1 1,-6 7,-7 3</inkml:trace>
</inkml:ink>
</file>

<file path=ppt/ink/ink2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23:28:45.424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1,'1'4,"-1"1,1-1,0 1,0-1,1 1,0-1,-1 1,1-1,1 0,-1 0,6 7,39 44,-23-29,172 183,-73-81,-2-4,57 63,-166-173</inkml:trace>
</inkml:ink>
</file>

<file path=ppt/ink/ink2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23:28:46.003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1 874,'7'-1,"0"-1,1 1,-1-1,0-1,0 1,0-1,-1 0,11-7,19-8,842-298,-18 7,-436 129,-398 166,-13 4</inkml:trace>
</inkml:ink>
</file>

<file path=ppt/ink/ink2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23:28:47.704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6 194,'-3'106,"1"-42,2-1,10 68,-8-116,1-1,1 1,0-1,1 0,0 0,1-1,1 0,0 0,1 0,0-1,1 0,18 19,-11-17,0 0,1-1,1 0,0-2,1 0,0-1,0-1,24 8,182 52,-222-67,0-1,1 0,-1 1,1-1,-1-1,0 1,1-1,-1 1,1-1,0 0,-1 0,1 0,-1-1,1 1,-1-1,0 0,1 0,-1 0,0-1,1 1,-1-1,0 1,0-1,0 0,0 0,-1-1,1 1,-1 0,1-1,-1 0,0 0,0 1,0-1,0 0,0-1,-1 1,1 0,-1 0,0-1,0 1,0-1,-1 1,1 0,-1-5,5-31,-2-2,-2 1,-6-58,-28-116,17 154,11 46,1-1,0 0,1 0,1 0,-1-16,3 31,0-1,0 1,0-1,0 1,0 0,0-1,0 1,0 0,0-1,0 1,0-1,1 1,-1 0,0-1,0 1,0 0,1-1,-1 1,0 0,0-1,1 1,-1 0,0 0,0-1,1 1,-1 0,0 0,1 0,-1-1,0 1,1 0,-1 0,0 0,1 0,-1 0,1 0,-1 0,0 0,1 0,19 7,19 20,-37-25,74 54,3-3,2-3,2-4,1-4,3-4,117 36,-195-71,0 0,1-1,-1 0,0-1,17 1,-25-2,1 0,0 0,-1 0,1 0,-1 0,1-1,-1 1,1 0,-1-1,1 0,-1 1,1-1,-1 0,1 0,-1 0,0 0,0 0,0 0,1 0,-1 0,0 0,0 0,0-1,-1 1,1 0,0-1,0 1,-1-1,1 1,-1-1,1 1,-1-1,0 0,0 1,1-1,-1 1,0-1,0 1,-1-1,1 0,0 1,-1-2,-4-23,-1 1,-1-1,-2 2,-17-38,-1-4,15 30,-1 0,-2 1,-1 1,-2 0,-2 1,-31-40,43 66,0 0,-1 1,0 0,0 1,0 0,-1 0,0 1,0 0,0 1,-20-5,-16-6,-31-12,62 20</inkml:trace>
</inkml:ink>
</file>

<file path=ppt/ink/ink2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23:28:48.950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210 1,'-14'0,"0"0,-1 0,1 2,0 0,0 0,-21 7,30-6,0-1,1 1,-1-1,1 1,-1 1,1-1,0 1,0-1,0 1,1 0,0 1,-1-1,1 1,1-1,-1 1,1 0,0 0,0 0,0 0,-1 8,-3 11,2 1,0 0,2 0,1 35,13 100,-9-139,1 0,1 0,1 0,1-1,0 0,2 0,0-1,24 36,-6-17,3-1,0-1,38 32,-44-46,0 0,1-2,2-1,0-2,57 29,-80-44,0-1,-1 0,1 1,0-2,0 1,0 0,0-1,0 0,0 0,-1 0,1 0,0-1,0 1,0-1,0 0,-1 0,1-1,0 1,-1-1,1 0,-1 0,0 0,1 0,-1 0,5-5,4-7,0 1,0-2,-1 1,13-25,12-16,11 7,5-8,-40 39</inkml:trace>
</inkml:ink>
</file>

<file path=ppt/ink/ink2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23:28:52.219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1,'5'1,"0"0,0 1,0 0,0 0,-1 0,1 0,-1 1,1 0,-1 0,0 0,4 4,57 52,-46-41,630 665,-639-672,35 41,43 64,-74-94</inkml:trace>
</inkml:ink>
</file>

<file path=ppt/ink/ink2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23:28:53.248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0 927,'24'-44,"2"1,1 1,3 1,1 2,2 1,44-40,-8 18,1 3,120-74,-64 54,145-63,-208 112,1 3,2 3,0 2,108-16,-134 33,0 1,1 2,-1 2,1 2,-1 1,0 3,-1 1,0 1,55 24,34 22,167 98,-195-98,-82-46,304 182,-286-166,0 2,-2 1,-1 1,-2 2,-1 1,35 50,-58-72,0 1,0 0,-1 1,0 0,-1 0,-1 0,0 0,-1 1,0-1,-1 1,0 28,-3-23,-1 1,0-1,-2 1,0-1,-1 0,-1-1,-14 30,-11 10,-4-1,-1-2,-85 98,109-138,-127 146,-222 201,134-178,189-158,-2-1,-1-2,-1-2,-52 19,72-33</inkml:trace>
</inkml:ink>
</file>

<file path=ppt/ink/ink2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23:28:53.982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563 1,'-26'47,"-2"-1,-36 44,-2 3,-9 18,-124 206,182-283,1 0,2 0,1 2,2 0,1 0,2 1,-6 67,13-100,1 0,0 0,0 0,0 0,1 0,-1 0,1 0,0 0,0 0,0 0,1-1,-1 1,1 0,0-1,0 1,5 5,-3-5,0-1,0 0,0-1,0 1,0-1,1 0,-1 0,1 0,0-1,-1 1,1-1,0 0,9 0,8 1,1-1,-1-2,1 0,-1-1,33-7,109-37,-99 25,800-289,-571 196,-268 104,1 1,28-5,-45 12</inkml:trace>
</inkml:ink>
</file>

<file path=ppt/ink/ink2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23:28:55.236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213 833,'10'-2,"-1"0,1 0,-1 0,1-1,-1-1,0 0,11-6,2 0,110-53,174-112,101-109,-305 200,31-21,-145 108,1-1,-1-1,-19 1,6 0,-686 11,479-15,132 3,-108-3,162-5,34-3,12 9,0 0,0 1,0-1,1 0,-1 0,0 0,1 0,-1 0,0 1,1-1,-1 0,1 0,-1 1,1-1,0 0,-1 1,1-1,0 1,-1-1,1 1,1-2,10-4,-1 0,1 1,0 1,0 0,0 0,0 1,1 0,-1 1,1 1,0 0,16 1,-1-1,1297-26,-1305 27,-8-1,0 1,0 0,0 1,15 3,-25-3,0-1,0 1,0-1,0 1,0 0,0 0,0-1,-1 1,1 1,0-1,-1 0,1 0,0 1,-1-1,0 1,1-1,-1 1,0 0,0-1,0 1,0 0,0 0,0 0,0 0,-1 0,1 0,-1 0,1 0,-1 0,0 3,-1 23,-1 0,-1 0,-7 27,-3 22,-36 233,13-98,21-133,9-54</inkml:trace>
</inkml:ink>
</file>

<file path=ppt/ink/ink2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23:28:56.089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553 1,'-6'0,"1"1,0 0,-1 0,1 0,0 1,0 0,0 0,0 0,0 1,0-1,1 1,-1 0,1 1,-5 4,-8 8,1 1,-15 19,16-18,-43 53,3 2,-72 130,98-149,3 1,3 1,2 1,-27 115,46-158,-1-1,2 1,0 0,0 0,1 0,1-1,1 1,0 0,0-1,5 15,-3-18,0 0,1-1,0 1,0-1,1 0,0-1,1 1,0-1,0-1,0 1,1-1,1 0,14 9,14 4,1-2,1-1,0-2,1-2,70 14,33 10,-73-13,118 56,-152-61,-1 1,-1 2,-1 1,55 51,-80-67,0 1,-1 1,0-1,-1 1,0 0,0 1,7 16,-12-23,0 1,1-1,-1 1,0-1,-1 1,1-1,-1 1,0 0,0-1,0 1,0 0,0-1,-1 1,0-1,1 1,-2-1,1 1,0-1,-1 1,1-1,-1 0,0 0,0 0,0 0,0 0,-4 3,-9 7,0 0,-1-1,-1-1,-33 18,-80 28,102-46,-41 14,-113 24,135-38,15-2,9 1</inkml:trace>
</inkml:ink>
</file>

<file path=ppt/ink/ink2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23:28:56.732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0 501,'5'-2,"0"1,-1-1,1 0,0 0,-1-1,0 1,0-1,0 0,0 0,0 0,6-7,14-10,402-232,-249 152,-34 17,-126 74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12:40.474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1727,'478'-547,"-335"372,-125 153,268-333,-208 248,92-165,-160 255,34-75,-41 86,-1-1,0 0,0 1,-1-1,1 0,-2 0,1 0,-1 0,0 0,0 0,-3-11,2 15,0 0,0 0,-1 1,0-1,1 1,-1-1,0 1,0-1,0 1,0 0,-1 0,1 0,-1 1,1-1,-1 0,1 1,-1 0,0-1,0 1,0 0,0 1,0-1,0 0,0 1,0 0,-4-1,-11 0,-1 1,1 1,-20 2,31-2,-30 4,0 0,0 3,-46 15,65-16,0 1,0 0,0 1,1 1,1 0,0 1,0 1,-17 18,-6 13,3 1,1 2,3 1,1 1,3 2,2 1,2 1,2 1,3 1,2 1,3 0,-13 94,25-123,0 0,2 0,1 0,1 0,1 0,2 0,0 0,2-1,0 0,22 46,-13-42,1 0,1-1,1 0,2-2,0-1,2 0,1-2,30 23,180 121,-160-120,-2 5,119 108,-138-103,-2 2,-3 3,-2 1,-4 3,-2 1,-3 2,42 112,-46-64,-27-101</inkml:trace>
</inkml:ink>
</file>

<file path=ppt/ink/ink2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23:28:57.175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1 276,'4'0,"10"-5,7-5,9-5,-2-5,0 2,3-2,5 0,-4-2,-3-1,-1 3,-3-3,0 1,0 2,-1 3,0 4,-3 5</inkml:trace>
</inkml:ink>
</file>

<file path=ppt/ink/ink2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23:28:57.662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1 220,'8'0,"4"-5,3 0,8-5,4 0,6-3,6-3,5-4,0-2,4-2,-1 4,-5 0,-4 4,-5 0,-4 3,-7 4</inkml:trace>
</inkml:ink>
</file>

<file path=ppt/ink/ink2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23:28:58.868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356 665,'-19'1,"1"2,-1 0,1 2,0 0,0 0,0 2,1 0,0 1,1 1,-1 1,2 0,-1 1,2 0,-1 2,2-1,-1 2,2 0,0 0,-14 23,23-32,0 0,0 0,0 0,1 0,0 0,0 1,1-1,-1 1,1-1,1 1,-1-1,1 1,-1 0,2-1,-1 1,1 0,0-1,0 1,0-1,1 1,-1-1,2 0,-1 1,0-1,1 0,0-1,0 1,1 0,-1-1,1 0,0 0,0 0,0 0,1 0,-1-1,1 0,0 0,8 4,34 16,0-2,2-2,62 16,-96-32,0-1,0 0,0-1,0-1,1-1,-1 0,0 0,0-2,0 0,0-1,0 0,-1-1,0 0,0-2,15-8,4-5,-1-1,-1-1,-1-1,53-54,-70 61,0-1,-1 0,-1-1,0 0,-2 0,0-1,-1-1,-1 0,0 0,-2 0,0 0,-2-1,2-29,-2-6,-2 0,-3 1,-15-101,8 105,-16-52,19 83,-1 1,-1-1,0 2,-2-1,-18-27,26 43,0 0,0 0,-1 0,1 1,-1-1,0 1,1 0,-1-1,0 2,0-1,-1 0,1 0,0 1,-1 0,1 0,0 0,-1 0,0 0,1 0,-1 1,1 0,-1 0,0 0,1 0,-1 1,1-1,-1 1,1 0,-1 0,1 0,-1 0,1 1,0-1,0 1,0 0,0 0,-3 3,-13 9,1 0,0 2,1 0,-22 28,27-31,-43 56,-86 141,130-193,0 1,0-1,-2 0,0 0,-1-1,-1-1,-29 24,28-30</inkml:trace>
</inkml:ink>
</file>

<file path=ppt/ink/ink2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23:29:00.593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847 17,'0'0,"1"-1,-1 1,0-1,0 1,0-1,0 1,1-1,-1 1,0-1,0 1,0-1,0 1,0 0,0-1,0 1,0-1,-1 1,1-1,0 1,0-1,0 1,0-1,-1 1,1-1,0 1,0 0,-1-1,1 1,0-1,-1 1,1 0,0-1,-1 1,1 0,-1-1,1 1,0 0,-1 0,1 0,-2-1,-13 20,-12 37,-238 626,23-58,227-592,-2 1,-1-2,-1 0,-2-1,-34 37,-80 121,124-171</inkml:trace>
</inkml:ink>
</file>

<file path=ppt/ink/ink2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23:29:01.333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28,'63'-10,"-9"0,95 2,240 19,145 54,33 48,-257-47,-297-63</inkml:trace>
</inkml:ink>
</file>

<file path=ppt/ink/ink2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23:29:02.160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180 0,'-6'2,"1"0,-1 0,0 1,1 0,0 0,0 0,0 0,0 1,-5 4,4-3,-4 4,0 1,1-1,0 2,1 0,0 0,0 0,2 1,-1 0,1 0,1 0,0 1,1 0,-3 17,3-11,0-1,2 1,0 0,1 0,1 0,0-1,2 1,0 0,6 19,-6-32,0-1,0 0,0 0,1 0,0-1,0 1,0-1,0 1,1-1,0 0,-1 0,2-1,-1 1,0-1,1 0,0 0,-1 0,1-1,0 1,0-1,1-1,-1 1,0-1,1 1,-1-2,1 1,10 0,13-1,0-1,0-1,58-12,-73 11,633-160,-603 150,-1-1,-1-3,76-41,-101 47</inkml:trace>
</inkml:ink>
</file>

<file path=ppt/ink/ink2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23:29:02.872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0 494,'8'-7,"-1"2,1-1,0 1,1 0,15-6,5-4,362-234,-120 70,-252 167</inkml:trace>
</inkml:ink>
</file>

<file path=ppt/ink/ink2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23:29:03.563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1 442,'8'-2,"0"0,0 0,0 0,-1-1,1 0,-1 0,10-7,10-3,250-109,-60 24,11-4,-186 85,60-33,-80 38</inkml:trace>
</inkml:ink>
</file>

<file path=ppt/ink/ink2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23:29:04.514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11,'0'-1,"0"1,0 0,0-1,0 1,0 0,0-1,0 1,0 0,0-1,0 1,0 0,0-1,0 1,0 0,1-1,-1 1,0 0,0-1,0 1,0 0,0 0,1-1,-1 1,0 0,0 0,1-1,-1 1,0 0,0 0,1 0,-1-1,0 1,0 0,1 0,-1 0,0 0,1 0,-1 0,0 0,1-1,-1 1,0 0,1 0,17 10,11 17,158 207,45 51,-177-225,-9-6,3-3,63 51,-98-91</inkml:trace>
</inkml:ink>
</file>

<file path=ppt/ink/ink2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23:29:05.306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1258,'7'-1,"0"-1,0 1,-1-1,1 0,0-1,-1 1,1-2,-1 1,0 0,0-1,0 0,8-8,12-7,538-371,-350 240,47-39,384-245,-608 415,-8 6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12:40.92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0 824,'5'-8,"9"-4,16-7,19-10,19-8,36-19,35-17,19-10,17-2,0-1,-8 2,-20 11,-22 14,-27 12,-28 14,-20 9,-18 8</inkml:trace>
</inkml:ink>
</file>

<file path=ppt/ink/ink2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23:29:06.681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219 31,'-7'0,"1"1,0 0,0 0,0 0,0 1,0 0,1 0,-1 1,1 0,-1 0,1 0,0 0,0 1,0 0,0 0,1 0,0 1,0-1,0 1,0 0,-3 7,-8 13,2 0,0 1,-11 36,9-22,11-32,0 1,1-1,1 0,-1 1,1 0,1-1,-1 1,2 0,-1 0,1 0,0 0,1 0,0 0,1-1,0 1,0 0,1-1,0 1,0-1,1 0,0 0,0 0,1-1,10 13,6 6,1-1,2-1,0-1,2-1,52 34,-72-52,0-1,1 0,-1 0,1 0,0-1,0 0,0 0,0-1,0 0,1 0,-1 0,0-1,0 0,1-1,-1 0,0 0,0 0,0-1,0 0,10-4,10-7,0 0,-1-2,41-29,-37 23,274-193,-300 212,-1 0,0 0,0-1,1 1,-2-1,1 0,0 0,0 0,-1 0,0 0,0-1,0 1,0-1,0 1,-1-1,1 0,0-5,-2 6,1-1,-2 1,1-1,0 1,-1 0,1-1,-1 1,0-1,0 1,0 0,-1 0,1-1,-1 1,0 0,-4-5,-3-2,0 0,-1 1,0 0,-1 0,0 1,0 1,-1 0,-20-9,0 4,0 1,0 2,-36-6,29 7,-68-23,74 18,4 0,0 1,-1 2,0 1,-1 1,0 1,0 2,-43-1,51 6</inkml:trace>
</inkml:ink>
</file>

<file path=ppt/ink/ink2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23:29:08.134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0 435,'8'-9,"0"1,1-1,18-13,50-41,-53 42,0 1,29-17,-44 31,0 1,1 0,0 1,0 0,1 0,-1 1,1 1,0 0,20-2,-15 2,0 0,-1-1,1-1,-1-1,0 0,0-1,0-1,19-12,-11 7,48-18,-53 23,0-2,0-1,-1 0,0-1,20-17,-18 14,-6 3,-2 0</inkml:trace>
</inkml:ink>
</file>

<file path=ppt/ink/ink2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23:29:08.966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1 494,'2'-4,"1"0,0 0,1 0,-1 0,0 0,1 1,0 0,0 0,0 0,9-5,0-1,518-349,-512 347,1 2,22-8,-23 9,0 0,24-14,-31 14</inkml:trace>
</inkml:ink>
</file>

<file path=ppt/ink/ink2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23:29:11.018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1472 9,'0'-1,"0"1,0 0,0 0,0-1,0 1,0 0,0 0,0-1,0 1,0 0,0 0,0-1,0 1,0 0,0 0,-1-1,1 1,0 0,0 0,0 0,0-1,0 1,-1 0,1 0,0 0,0-1,0 1,0 0,-1 0,1 0,0 0,0 0,-1-1,1 1,0 0,0 0,0 0,-1 0,1 0,0 0,0 0,-1 0,1 0,0 0,0 0,-1 0,1 0,-16 9,-11 18,1 9,3 2,-23 46,-4 7,-24 33,-6-4,-5-3,-116 123,196-234,-1 0,0-1,0 0,0-1,-1 1,1-1,-1 0,0-1,0 1,-1-2,1 1,-1-1,-11 3,0-4,-1 0,1-1,0-1,-25-4,12 0,0-2,1-1,0-1,-50-23,-111-66,176 89,-85-51,89 52,0-1,0-1,1 0,0 0,-15-20,25 28,-1 1,1-1,0 0,0 1,0-1,1 0,-1 0,0 1,1-1,-1 0,1 0,-1 0,1 0,0 0,0 0,0 0,0 0,0 0,1 0,-1 0,1-3,1 2,-1 0,1 0,0 0,0 1,0-1,0 0,1 1,-1-1,1 1,-1 0,6-3,7-4,2 0,-1 1,32-10,-34 13,9-2,2 1,-1 0,1 2,-1 1,1 1,0 2,0 0,43 6,20 8,91 28,-125-28,206 59,-99-25,127 38,-256-78,0-1,0-1,1-2,39 1,131-12,-188 6,-1 0,0-1,0-1,0-1,22-7,-34 10,1 0,-1 0,1 0,-1 0,1-1,-1 1,0-1,0 1,0-1,0 0,0 0,0 0,0 0,0 0,-1 0,1 0,-1-1,0 1,0-1,0 1,0-1,0 1,0-1,-1 1,1-1,-1 0,1 1,-1-1,0 0,0 0,-1 1,1-1,0 0,-1 1,0-1,-1-3,-7-16,-2 0,0 1,-25-35,-3-6,-188-303,220 355,0 1,0-1,-1 1,-1 1,1-1,-2 1,1 1,-1 0,0 0,0 1,-1 0,0 1,0 0,0 0,0 2,-1-1,-15-1,9 2</inkml:trace>
</inkml:ink>
</file>

<file path=ppt/ink/ink2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23:29:23.061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485 532,'-1'-40,"-1"0,-3 0,-1 1,-2-1,-14-41,16 65,-1 1,0 0,-1 0,-1 1,0 0,-1 0,0 1,-2 0,1 1,-1 1,-16-12,17 14,0 0,-1 1,0 1,-1 0,0 1,0 0,0 1,-1 0,0 1,1 1,-1 0,-1 1,-19-1,30 3,0 1,1-1,-1 1,0 0,0 0,0 1,1-1,-1 1,1-1,-1 1,1 0,0 1,0-1,-1 0,2 1,-1 0,0 0,0 0,1 0,0 0,0 0,0 1,0-1,0 1,0-1,1 1,0 0,-1 5,-4 11,2 1,0 0,0 42,3-53,-6 362,10-282,5 0,21 98,-19-148,2-1,1 0,2-1,1-1,3 0,0-2,3 0,47 60,-12-30,2-4,3-2,84 62,171 102,-13-11,-285-198,-1 1,0 1,-2 0,1 1,-2 1,21 32,-31-42,0 0,-1 1,0 0,-1 0,0 0,-1 0,1 0,-2 1,1-1,-1 0,-1 1,0 0,0-1,-1 1,0-1,-1 1,0-1,0 0,-4 10,2-9,-1 0,-1 0,1-1,-1 0,-1 0,0-1,-14 16,-65 49,62-54,-12 10,-2-1,-2-2,0-1,-75 32,89-47,-1 0,0-2,-1-2,1 0,-1-2,-1 0,1-2,0-2,-35-3,29 0,0-1,1-2,0-1,0-2,-40-16,41 10</inkml:trace>
</inkml:ink>
</file>

<file path=ppt/ink/ink2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23:29:23.687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1 540,'9'-4,"2"-6,8-6,5-4,8-2,6-7,9-11,6-3,2-3,5-2,0-1,-5-2,-4 5,-10 5,-8 10,-5 5,-8 8</inkml:trace>
</inkml:ink>
</file>

<file path=ppt/ink/ink2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23:29:24.155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49,'5'0,"5"0,1-5,3 0,-1-5,2-4,-2 0</inkml:trace>
</inkml:ink>
</file>

<file path=ppt/ink/ink2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23:29:24.968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1 508,'7'-2,"0"0,-1 0,1-1,0 0,-1 0,0-1,0 0,10-8,-5 5,184-112,6-3,-114 62,160-101,-240 157</inkml:trace>
</inkml:ink>
</file>

<file path=ppt/ink/ink2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23:29:25.586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1 418,'13'-2,"-1"0,1-1,-1-1,1 0,-1-1,0 0,-1-1,1 0,11-9,22-9,55-25,408-206,-436 225,-58 23</inkml:trace>
</inkml:ink>
</file>

<file path=ppt/ink/ink2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23:29:26.159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0,'0'4,"0"6,9 10,6 10,10 8,5 7,10 4,7 6,-1 3,-3-1,-5-4,-5-4,1-6,-5-6,-8-4,-4-9,-3-3,-6-6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12:41.743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287 25,'-59'-10,"16"1,30 7,-1 0,1 1,-1 1,1 0,-1 1,-20 4,30-4,1 0,-1 1,1-1,-1 1,1 0,0 0,0 1,0-1,0 0,0 1,0 0,0 0,1 0,0 0,0 0,-1 0,2 1,-1-1,0 1,1-1,-1 1,1-1,0 1,1 0,-1 0,1 0,-1 6,-5 99,6-100,0 1,0-1,1 0,1 0,0 0,0 0,0-1,1 1,7 14,-9-22,0 0,-1 0,1 0,-1 0,1 0,0-1,0 1,0 0,-1-1,1 1,0 0,0-1,0 1,0-1,0 1,0-1,0 0,0 1,0-1,0 0,0 0,0 0,0 1,0-1,0 0,3-1,-2 0,1 1,0-1,-1-1,1 1,0 0,-1-1,1 1,-1-1,0 0,3-2,5-6,0 0,-1-1,8-12,-16 22,20-31,-15 22,1-1,0 0,0 1,1 1,1-1,0 1,0 1,13-11,-19 19,-1-1,0 0,1 1,-1-1,0 1,1 0,-1 0,1 0,-1 0,0 0,1 0,-1 1,0-1,1 1,-1 0,0-1,1 1,-1 0,0 1,3 1,44 31,-41-28,51 39,49 38,-94-70</inkml:trace>
</inkml:ink>
</file>

<file path=ppt/ink/ink2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23:29:28.683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181 835,'-2'6,"0"0,0 0,0-1,-1 1,1-1,-1 1,-1-1,1 0,-1 0,-7 7,-1 4,-4 7,1 0,1 2,1-1,1 1,2 1,0 0,2 1,1-1,1 1,-5 44,2 128,10-178,0 1,1-1,2 0,0 1,1-2,1 1,10 24,-13-40,0 0,0 0,0-1,1 1,0-1,0 0,0 0,0 0,1 0,0-1,-1 0,1 0,0 0,1 0,-1-1,0 0,1 0,-1-1,1 1,0-1,-1 0,1-1,0 1,0-1,9-1,10-1,-1-1,1-1,-1-1,40-14,44-21,-3-5,-1-4,-3-5,157-111,-252 161,-1 1,0-1,-1 0,1 0,-1-1,0 1,0-1,4-6,-7 10,-1 0,1-1,-1 1,1-1,-1 1,0-1,1 1,-1-1,0 1,0-1,0 0,0 1,0-1,-1 1,1-1,0 1,-1-1,1 1,-1-1,1 1,-1 0,0-1,0 1,0 0,0-1,0 1,0 0,0 0,0 0,0 0,0 0,0 0,-1 0,1 0,0 1,-2-2,-36-21,-1 2,-58-22,7 3,53 23,23 11,-1 0,2-2,-1 1,1-2,0 0,1 0,-17-16,29 24,0 0,0 0,0 0,0-1,0 1,1 0,-1-1,0 1,1 0,-1-1,1 1,0-1,-1 1,1-1,0 1,0-1,0 1,0-1,0 1,0 0,0-1,1 1,-1-1,0 1,1-1,-1 1,1 0,0-1,-1 1,1 0,0-1,0 1,0 0,0 0,0 0,0 0,0 0,0 0,0 0,0 0,1 0,-1 1,0-1,3-1,10-5,-1 1,1 0,25-7,-15 5,311-113,-303 109,-24 8,1 0,0 1,-1 0,12-2,-18 4,0 1,0 0,0 0,0 0,0 0,-1 0,1 0,0 0,0 1,0-1,0 1,-1-1,1 1,0 0,-1 0,1 0,0-1,-1 2,1-1,-1 0,1 0,-1 0,0 1,0-1,2 3,8 15,-1 1,0 1,-2 0,-1 0,8 33,10 29,-1-4,-20-60,1 0,1 0,1 0,0-1,2 0,11 18,-17-32,2 1,-1 0,1-1,-1 0,1 0,0-1,0 1,1-1,-1 0,1 0,0-1,0 0,0 0,0 0,0-1,0 1,0-2,0 1,0-1,1 1,-1-2,12-1,11-2,0-2,0-1,43-17,-54 18,415-159,-419 161,-9 3,1-1,-1 0,0 1,1-2,-1 1,0-1,0 1,-1-1,1-1,-1 1,1-1,6-7,-10 10,-1 0,0 1,0-1,0 0,0 0,-1 0,1 1,0-1,0 0,0 0,-1 1,1-1,0 0,-1 1,1-1,0 0,-1 1,1-1,-1 0,1 1,-1-1,1 1,-1-1,0 1,1-1,-1 1,0 0,1-1,-1 1,0 0,0-1,1 1,-1 0,0 0,0 0,-1-1,-33-10,32 11,-323-68,281 61,25 5,0-1,-29-8,46 10,0 0,0 0,0 0,0 0,0-1,0 1,1-1,-1 1,1-1,-1 0,1 0,-1 0,1-1,0 1,0 0,0-1,0 0,1 1,-1-1,1 0,-3-5,4 3,-1 0,1 1,0-1,0 1,1-1,-1 0,1 1,0-1,1 1,-1-1,4-6,28-52,-18 37,19-41,71-122,-90 166,1 2,1 0,1 0,1 2,0 0,24-16,-41 33,0 0,1 0,-1 0,1 0,-1 1,1-1,0 1,0 0,-1-1,1 1,0 1,0-1,4 0,-5 1,0 1,0 0,0 0,0 0,0 1,0-1,0 0,-1 1,1-1,0 1,-1-1,1 1,-1 0,1 0,-1 0,0-1,0 1,1 4,71 119,-30-49,54 74,-80-128,0-1,1-1,0 0,2-2,1 0,0-2,40 25,-45-34,0-1,0-1,1 0,-1-1,1-1,0 0,0-1,0-1,1-1,-1 0,0-2,18-2,-32 3,1 1,-1-1,1 0,-1 0,0 0,0-1,1 1,-1-1,0 1,0-1,0 0,-1 0,1-1,0 1,-1 0,1-1,-1 0,0 1,0-1,0 0,0 0,-1 0,1 0,-1-1,0 1,1 0,0-6,1-7,-1-1,0 0,-2 0,-1-26,1 15,0-36,-3 0,-22-124,20 166,-1-1,-1 1,0 0,-2 1,-1 0,0 0,-2 1,0 1,-1-1,-1 2,-27-28,33 39,0 0,0 1,-1 0,0 0,0 1,-1 0,1 1,-1-1,0 2,0 0,0 0,-1 1,1 0,-1 1,1 0,-1 0,-11 2,1 0</inkml:trace>
</inkml:ink>
</file>

<file path=ppt/ink/ink2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23:29:30.441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352 521,'0'-6,"1"0,0 0,1 0,0 0,-1 0,2 1,-1-1,4-5,6-17,59-228,-24 78,-155 623,33-123,-233 808,300-1102</inkml:trace>
</inkml:ink>
</file>

<file path=ppt/ink/ink2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23:29:31.315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0,'28'1,"1"2,-1 0,0 2,-1 1,1 1,-1 1,49 23,122 60,264 165,-445-245,-2 0,0 2,0 0,22 26,-33-34,17 15,1-1,1 0,40 23,-45-30</inkml:trace>
</inkml:ink>
</file>

<file path=ppt/ink/ink2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23:29:31.931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229 1,'-11'8,"0"0,1 1,0 0,1 1,0 0,0 0,1 1,0 0,1 0,-11 25,0 0,2 2,2 0,2 1,-9 46,-14 166,34-244,0 0,1 0,0 0,0 0,1 0,0 0,0-1,1 1,3 10,-4-15,1 1,-1-1,1 1,0-1,0 0,0 1,0-1,0 0,0 0,1-1,-1 1,1 0,-1-1,1 0,-1 1,1-1,0 0,0 0,0-1,0 1,-1-1,1 1,0-1,4 0,13 0,-1-1,0-1,1 0,-1-2,0 0,-1-1,1-1,18-8,139-74,-167 83,274-185,-233 153,-26 21</inkml:trace>
</inkml:ink>
</file>

<file path=ppt/ink/ink2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23:29:32.472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1010,'37'-69,"90"-127,67-50,-131 169,273-319,-311 370</inkml:trace>
</inkml:ink>
</file>

<file path=ppt/ink/ink2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23:29:33.255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0 709,'7'-2,"1"1,-1-1,0-1,0 0,0 0,0 0,-1-1,1 0,-1 0,10-9,12-6,162-109,224-198,-301 233,-23 12,-70 61</inkml:trace>
</inkml:ink>
</file>

<file path=ppt/ink/ink2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23:29:33.722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0,'1'14,"1"0,0 0,1 0,0-1,1 1,1-1,0 0,0 0,11 16,9 12,40 51,29 17,4-3,150 123,-175-163,-13-15,-37-32</inkml:trace>
</inkml:ink>
</file>

<file path=ppt/ink/ink2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23:29:34.294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0 805,'11'-2,"0"0,0-1,0 0,-1 0,1-2,-1 1,0-1,-1 0,1-1,8-7,29-15,121-56,346-190,-453 237,510-284,-551 312</inkml:trace>
</inkml:ink>
</file>

<file path=ppt/ink/ink2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23:29:35.428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278 277,'-3'1,"-1"0,0 0,1 1,-1-1,1 1,-1-1,1 1,-1 0,-4 4,-19 10,16-12,-1 0,0-1,-1 0,1-1,0-1,-1 0,1-1,-14 0,22-1,0 1,0-1,0 0,0 1,1-2,-1 1,0 0,1-1,-1 0,1 1,-1-2,1 1,0 0,0 0,0-1,0 0,0 0,0 0,1 0,0 0,0 0,-1-1,2 1,-1 0,0-1,1 0,0 0,-2-6,2 0,0-1,1 1,0 0,1 0,0 0,0 0,1 0,1 0,0 0,0 0,1 1,0-1,0 1,1 0,1 0,-1 1,1 0,1 0,7-8,-10 11,1 0,0 0,0 1,0-1,0 1,1 0,0 1,-1-1,1 1,1 0,-1 1,0-1,1 1,-1 0,1 1,0 0,-1 0,1 0,0 1,0 0,-1 0,1 1,0 0,0 0,-1 0,1 1,-1 0,1 0,9 6,-2 1,0 1,0 1,-1 0,0 0,-1 2,15 18,59 91,-79-111,58 89,-6 3,-3 2,46 128,-76-162,-3 2,-3 1,-3 1,-4 0,7 151,-20-197,-2 1,0-1,-2 0,-2 0,0 0,-14 36,12-46,0 0,0 0,-2-1,-1 0,0-1,-1 0,-1-1,0-1,-28 26,34-35,0-1,-1 0,1-1,-1 1,0-1,0-1,0 1,0-2,-1 1,0-1,1 0,-1-1,0 0,0 0,1-1,-1 0,0-1,0 0,0 0,1-1,-1 0,1 0,-1-1,-14-7,12 5,0-1,0-1,1 0,0 0,0-1,0 0,1-1,1 0,-1 0,1-1,1 0,0 0,0-1,1 0,1 0,0-1,-4-12,-8-35,3 0,2 0,3-1,2 0,3-1,5-67,-1 123,1-1,0 1,0 0,0 0,1 0,-1 0,1 0,0 0,1 0,-1 1,1-1,0 1,0-1,1 1,-1 0,1 0,0 1,0-1,0 1,0 0,0 0,10-4,4-1,1 1,0 1,0 1,35-6,-11 3,53-7,0 4,185 3,-273 8,54 0</inkml:trace>
</inkml:ink>
</file>

<file path=ppt/ink/ink2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23:29:36.335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66 157,'-3'211,"7"221,2-394,0-28,1-23,-4-12,-2-1,0 1,-2 0,0-1,-6-26,1 2,-53-395,52 409,-2-25,9 58,0 0,0 0,0 1,0-1,0 0,1 0,-1 0,1 0,0 0,0 1,0-1,0 0,0 1,0-1,3-3,-1 4,-1 0,1 1,0-1,0 1,-1-1,1 1,0 0,0 0,0 0,0 1,1-1,-1 1,0-1,0 1,0 0,6 1,60 8,-48-5,252 62,-107-21,-142-40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12:42.281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245 0,'-6'1,"1"0,-1 0,0 0,1 1,0 0,-1 0,1 0,0 1,0 0,0 0,1 0,-1 1,1-1,-1 1,-5 8,-7 6,2 1,-17 25,19-24,1 0,1 0,1 1,1 0,0 1,2 0,0 0,2 1,-4 33,8-47,0 1,1-1,0 1,1 0,0-1,1 1,0-1,0 1,1-1,0 0,0 0,1 0,1 0,-1-1,2 0,-1 0,1 0,0-1,0 1,1-1,0-1,0 1,1-1,16 9,-4-4,0-1,1-1,0-2,0 0,1-1,0-1,44 5,-26-8,-1-1,1-2,67-10,-88 8,1-2,-2 0,1-2,28-13,-7 1</inkml:trace>
</inkml:ink>
</file>

<file path=ppt/ink/ink2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23:29:37.049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673 0,'-43'4,"-1"2,1 1,0 3,0 1,-60 25,77-27,-51 21,-100 52,170-78,3-1,0-1,0 0,0 0,-1 0,1 0,0-1,-1 0,1 0,-1 0,1 0,-1-1,-4 1,4-4</inkml:trace>
</inkml:ink>
</file>

<file path=ppt/ink/ink2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23:29:38.100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1,'0'4,"0"10,0 7,0 9,0 7,0 6,0 1,0 0,0 2,0-3,0-4,0-5,0-3,0-4,0-5</inkml:trace>
</inkml:ink>
</file>

<file path=ppt/ink/ink2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23:29:38.586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26,'0'-4,"4"-2,6 1,6 0,8 2,9 1,7 1,1 1,3 0,1 0,7 0,-1 5,-2 1,-4-1,-10-1</inkml:trace>
</inkml:ink>
</file>

<file path=ppt/ink/ink2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23:29:38.976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1,'0'4,"0"6,4 5,6 5,5 7,5 8,7 10,8 11,10 9,7 10,2 1,-3-4,-2-2,-9-11</inkml:trace>
</inkml:ink>
</file>

<file path=ppt/ink/ink2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23:29:41.348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0 908,'1'7,"0"1,1 0,-1-1,2 0,-1 1,1-1,0 0,0 0,1 0,0-1,0 0,1 1,8 8,7 7,1-1,25 19,-3-6,2-1,1-3,2-2,85 38,-131-66,-1 1,0 0,1 0,-1 0,1-1,-1 1,1-1,-1 1,1-1,-1 0,1 0,-1 1,1-1,-1 0,1 0,0 0,-1-1,1 1,-1 0,1-1,-1 1,1-1,-1 1,1-1,-1 1,0-1,1 0,-1 0,0 0,0 0,1 0,-1 0,0 0,0 0,0-1,0 1,0 0,-1-1,1 1,0 0,-1-1,1 1,-1-1,1 1,-1-1,1-2,0-8,0 0,0 0,-1 0,-3-24,2 26,-2-13,0 0,-1 0,-2 0,0 1,-1-1,-2 1,0 1,-1 0,-1 0,-1 1,-1 1,0 0,-27-29,-47-38,86 85,-1 0,1 0,0 0,0 0,1 0,-1 0,0-1,0 1,0 0,1-1,-1 1,1-1,-1 1,1 0,0-1,-1 1,1-1,0 1,0-1,0 1,0-1,0 1,0-1,1 1,-1-1,0 1,1-1,-1 1,1-1,0 1,-1 0,1-1,0 1,0 0,0 0,0 0,0-1,0 1,0 0,0 0,0 1,1-1,-1 0,0 0,1 0,-1 1,2-1,11-7,0 1,1 1,25-8,-23 8,11-5,0 2,1 0,0 2,0 1,1 2,0 1,40 0,-64 4,1 1,-1 0,1 0,-1 0,0 0,0 1,0 0,0 1,-1-1,1 1,-1 0,0 0,0 1,0-1,0 1,-1 0,0 1,0-1,-1 1,6 10,6 14,-1 1,19 59,-22-55,11 40,-17-53,1-1,1 0,1 0,0 0,18 29,-22-47,0 1,0-1,0 0,0 0,0 0,1 0,0-1,-1 1,1-1,0-1,0 1,0-1,0 0,0 0,0 0,0-1,0 1,1-1,9-1,-1 0,0-1,1 1,-1-2,0 0,0-1,14-6,-16 4,-1-1,0-1,0 0,-1 0,0-1,-1 0,0-1,0 0,-1 0,0-1,-1 0,0-1,-1 1,0-1,-1 0,0-1,-1 1,0-1,-1 0,2-23,-4 27,0-1,-1 0,0 1,-1-1,0 0,0 1,-1-1,0 1,-1 0,0-1,0 1,-9-15,8 18,-1-1,0 1,0 0,0 1,-1-1,1 1,-1 0,-1 0,1 1,-1 0,1 0,-1 0,-1 1,1 0,0 1,-1-1,-11-1,-11 0,17 4,1-2,-1 0,1 0,-24-8,35 9,-1 0,0 1,1-1,-1 0,0 0,1 0,-1 0,1 0,0 0,-1-1,1 1,0 0,0-1,-1 1,1-1,1 1,-1-1,0 0,0 1,0-1,1 0,-1 1,1-1,-1 0,1 0,0 0,0 0,0 1,0-1,0 0,0 0,0 0,1 1,-1-1,1 0,-1 0,1 1,0-1,-1 0,3-1,2-7,0 0,2 1,-1 0,1 0,0 1,16-14,57-44,-70 58,55-40,3 2,1 4,89-40,-148 77,-1 1,1 1,0-1,0 2,1-1,-1 2,0-1,1 1,-1 1,17 1,-22 0,1 0,-1 0,0 1,0-1,0 1,0 1,0-1,0 1,-1-1,1 1,-1 1,1-1,-1 1,0-1,-1 1,1 0,-1 1,0-1,0 1,0-1,4 10,21 67,-25-68,1-1,0 1,1-1,0 0,0 0,1 0,1-1,16 21,3-4,2-1,0-1,2-2,1-1,1-1,1-2,1-1,0-1,58 19,-89-35,0-1,0 0,0 0,0 0,0-1,0 1,0-1,0 1,0-1,0 0,1 0,-1-1,0 1,0-1,0 1,0-1,3-1,-5 0,1 1,-1-1,1 0,-1 1,0-1,0 0,0 0,0 0,0 0,0 0,-1 0,1 0,-1 0,1 0,-1 0,0 0,0-1,0 1,0 0,0 0,0 0,-1 0,1 0,-1 0,0-4,-12-48,-3 0,-31-72,2 4,39 104,-42-111,43 118,-1 0,0 0,0 0,-1 1,0 0,-1 1,0-1,-17-14,16 19,1 0,-1 0,0 1,-1 0,1 0,-1 1,1 0,-11-1,-80-7,76 10</inkml:trace>
</inkml:ink>
</file>

<file path=ppt/ink/ink2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23:29:42.528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323 0,'0'9,"-5"11,0 6,-9 17,-2 13,-3 14,-5 17,-5 6,0 5,0-2,0-4,2-5,0-9,5-13,7-14,1-6,3-8,3-9</inkml:trace>
</inkml:ink>
</file>

<file path=ppt/ink/ink2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23:29:43.338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1,'36'1,"0"1,0 3,0 0,-1 3,0 1,47 18,-20-5,22 7,90 46,-155-65,0-1,38 12,-35-16</inkml:trace>
</inkml:ink>
</file>

<file path=ppt/ink/ink2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23:29:43.927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329 1,'-18'11,"1"2,0 0,1 0,1 2,-21 24,25-26,-25 26,-44 65,67-85,1 1,1 0,1 0,0 1,2 1,-6 23,13-42,0 0,0 0,0 0,1 0,-1 0,1 0,0 0,0 0,0 0,0 1,1-1,-1 0,1 0,0 0,0 0,0 0,0 0,0 0,1 0,0-1,-1 1,1 0,0-1,0 0,0 1,0-1,5 4,-1-3,1 0,0 0,0 0,0 0,0-1,0 0,0-1,1 0,-1 0,0 0,8-1,-9 0,37 1,47-6,-78 4,0-1,1 0,-1-1,0 0,-1-1,1-1,0 0,16-10,-9 2</inkml:trace>
</inkml:ink>
</file>

<file path=ppt/ink/ink2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23:29:44.942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0 583,'1'-2,"-1"1,1-1,0 1,0-1,0 0,0 1,0 0,0-1,1 1,-1 0,0-1,1 1,-1 0,0 0,1 0,0 0,1 0,32-18,-31 17,243-111,127-63,131-69,-496 242</inkml:trace>
</inkml:ink>
</file>

<file path=ppt/ink/ink2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23:29:45.537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1 282,'1'-2,"1"0,-1 0,1 0,0 0,0 0,0 0,0 0,0 0,0 1,0-1,1 1,-1 0,1-1,-1 1,1 0,-1 1,5-2,1-1,83-30,1 4,179-31,-113 28,-153 31,47-10,0-2,0-2,57-26,-81 26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12:42.783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1,'1'15,"0"1,1 0,1 0,1-1,0 0,1 0,8 18,55 97,-62-120,37 59,4-1,77 88,132 102,-249-251,0-1,0 0,1-1,-1 0,1 0,1 0,13 5,-19-9,1 0,0 0,0-1,0 1,0-1,0 0,0 0,0 0,0 0,0-1,0 0,0 0,0 0,-1 0,1 0,0-1,-1 0,1 0,-1 0,4-2,54-38,-30 22</inkml:trace>
</inkml:ink>
</file>

<file path=ppt/ink/ink2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23:29:46.664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125 1490,'-23'-50,"2"-2,3 0,2-1,2-1,3 0,-6-69,14 95,2 0,0 0,2 0,1 0,1 0,2 0,0 1,2-1,12-28,-12 38,1 1,1 0,1 0,0 1,1 1,1 0,0 0,1 1,1 1,0 0,0 1,2 0,-1 1,25-12,0 4,0 3,2 1,0 1,0 3,1 1,67-5,266 1,-370 14,57-1,0 3,0 2,101 22,-151-23,-7-1,0 0,0 0,0-1,1 0,-1-1,7 1,-11-1,-1-1,1 1,-1 0,1-1,-1 1,1-1,-1 1,1-1,-1 0,0 0,1 1,-1-1,0 0,0 0,0 0,0 0,0-1,0 1,0 0,0 0,0-1,0 1,-1 0,1-1,0 1,-1-1,1 1,-1-1,0 1,1-3,1-12,0 1,-2-1,1 0,-2 0,-3-25,-22-84,14 68,-11-53</inkml:trace>
</inkml:ink>
</file>

<file path=ppt/ink/ink2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23:29:47.750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1445,'1'0,"0"-1,0 1,0-1,0 1,0-1,0 1,0-1,0 0,0 1,0-1,-1 0,1 0,0 1,0-1,-1 0,1 0,0 0,-1 0,1 0,-1 0,1-2,12-30,-8 16,16-24,1 0,2 2,41-53,100-99,-162 186,2 0,-1 0,0 1,1 0,0-1,0 2,0-1,1 1,-1-1,1 1,0 1,0-1,0 1,0 0,0 1,0-1,0 1,1 0,-1 1,1-1,-1 2,0-1,1 0,-1 1,0 0,1 1,9 3,50 22,-52-20,1 0,0-1,0-1,0 0,24 3,-37-8,1 0,-1 0,1 0,-1-1,1 1,-1-1,1 0,-1 1,1-1,-1 0,0 0,1-1,-1 1,0 0,0-1,0 0,0 1,0-1,0 0,-1 0,1 0,-1 0,1 0,-1 0,0-1,1 1,0-4,4-8,-1-1,0 0,4-22,-4 16,15-76,8-119,3-13,21-33,-46 220</inkml:trace>
</inkml:ink>
</file>

<file path=ppt/ink/ink2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0:28:40.137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1 570,'89'2,"100"-5,-174 0,0 0,-1-2,1 0,-1 0,0-1,27-16,7-3,42-23,-3-4,151-116,-184 127,-27 23,0 1,2 2,0 0,0 2,1 2,1 0,48-9,230-24,-254 39,64-6,0 5,136 11,-187 1,0 3,-1 3,-1 3,0 3,77 32,-85-25,99 57,-130-65,-1 1,-1 1,-1 2,0 0,30 37,36 61,-6 3,-4 5,102 222,-147-281,-22-47,-1 1,-2 1,0 0,7 28,-13-30</inkml:trace>
</inkml:ink>
</file>

<file path=ppt/ink/ink2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0:28:44.604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4271,'0'-6,"1"0,0 0,1 1,-1-1,1 0,0 1,1-1,-1 1,1-1,0 1,4-5,46-54,-41 49,27-30,1 2,92-76,110-52,-211 150,-4 4,1 1,0 1,1 2,33-11,121-28,-28 10,-139 35,0 0,0 0,-1-2,0 0,0 0,-1-2,0 0,16-16,4-8,50-69,-43 44,-2-2,-3-1,-3-2,31-89,-10 34,-35 80,-1-1,23-76,-27 39,-4-2,-2 0,-6-134,-3 137,2 52,2 0,6-29,-4 27,3-47,-10-1,-16-121,-21 20,33 153,-18-104,18 88,-2 0,-21-64,18 67,2-1,1 0,-4-55,4 40,-30-103,21 88,8 28,-17-42,-12-25,24 62,-2 0,-1 2,-2 0,-3 1,-44-65,23 55</inkml:trace>
</inkml:ink>
</file>

<file path=ppt/ink/ink2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23:31:40.620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4835 387,'20'-16,"0"0,0 1,1 2,24-13,22-14,268-192,-329 227,1 0,0 1,0 0,12-5,-18 9,0-1,0 1,0 0,-1 0,1 0,0-1,0 1,0 0,0 0,0 0,0 0,-1 1,1-1,0 0,0 0,0 0,0 1,-1-1,1 0,0 1,1 0,-2 0,1 0,0 0,-1 0,1 0,0 0,-1 0,0 1,1-1,-1 0,0 0,1 1,-1-1,0 0,0 0,0 1,0-1,0 0,-1 1,1 1,-20 502,20-496,-1 0,1 0,-2 0,1 0,-2 0,1 0,-1 0,0 0,-1-1,0 0,0 0,-9 12,-3 0,0-1,-1 0,-23 17,21-19,0 2,0 0,-15 22,34-41,0 0,0 0,-1 1,1-1,0 0,0 0,0 1,0-1,-1 0,1 0,0 1,0-1,0 0,0 0,0 1,0-1,0 0,0 1,0-1,0 0,0 0,0 1,0-1,0 0,0 1,0-1,0 0,0 0,0 1,1-1,-1 0,0 0,0 1,0-1,0 0,1 0,-1 1,0-1,0 0,0 0,1 0,-1 0,0 1,0-1,1 0,-1 0,0 0,0 0,1 0,-1 0,0 0,1 0,-1 0,0 1,0-1,1 0,-1 0,0-1,1 1,-1 0,0 0,0 0,1 0,-1 0,27-3,-23 2,117-20,144-18,-231 37,0 1,-1 1,1 2,0 1,61 15,-82-14,-1 1,1 0,-1 0,-1 2,1-1,-1 1,0 1,0 0,-1 0,0 1,-1 1,0 0,0 0,-1 0,0 1,-1 0,-1 1,1 0,-2 0,0 0,0 0,3 15,-3-8,-1 1,-1-1,-1 1,0 0,-2-1,0 1,-1 0,-1-1,-1 1,0-1,-2 1,0-1,-1 0,-12 24,-7 3,-2-2,-2-1,-1-1,-2-1,-42 39,-200 166,258-233,9-6,-1 0,0-1,0 0,0 0,-1-1,1 0,-1-1,0 0,-14 4,22-7,1-1,0 0,-1 0,1 0,0 0,-1 1,1-1,-1 0,1 0,-1 0,1 0,0 0,-1 0,1 0,-1 0,1 0,-1 0,1 0,0-1,-1 1,1 0,-1 0,1 0,0 0,-1-1,1 1,0 0,-1 0,1-1,0 1,-1 0,1-1,0 1,-1 0,1-1,7-14,21-13,24-16,2 1,2 3,88-48,-115 73,1 1,1 1,0 2,1 1,0 2,0 1,1 1,-1 2,44 0,-55 4,-9-1,0 1,0 0,0 1,0 1,21 5,-31-7,-1 1,1 0,0 0,0 0,0 0,-1 0,1 0,0 0,-1 1,0-1,1 1,-1-1,0 1,1-1,-1 1,0 0,0 0,0-1,-1 1,1 0,0 0,-1 0,1 0,-1 0,1 0,-1 0,0 0,0 0,0 0,0 0,0 0,-1 0,1 0,-1 0,1 0,-1 0,0 0,1-1,-1 1,-2 3,-21 52,-3-2,-43 69,-80 97,88-133,16-20,-23 35,-5-3,-94 98,164-194,6-7,19-18,34-32,5 4,1 3,3 3,1 3,2 3,2 2,1 4,1 2,1 4,2 3,0 3,86-10,-101 21,0 3,1 2,66 5,-124-2,0 0,1 0,-1 0,1 1,-1-1,1 1,-1 0,0 0,1 0,-1 0,0 0,0 0,0 0,1 1,-1-1,-1 1,1-1,0 1,0 0,2 3,-4-3,1 0,0 1,-1-1,0 0,1 1,-1-1,0 0,0 1,0-1,0 1,-1-1,1 0,-1 1,1-1,-1 0,0 0,0 0,0 1,0-1,-3 3,-108 227,24-44,85-182,0 0,1 0,0 0,0 1,1-1,0 1,0-1,0 1,1-1,0 1,0-1,1 1,-1 0,2-1,-1 0,1 1,0-1,3 9,6 8,2 0,0 0,23 29,2 5,-19-26,-1 0,-2 1,-1 1,-2 0,-1 1,15 70,-18-52,-4-32,-1 0,-1 0,0 34,-4-50,0 1,0-1,0 0,0 0,-1 0,1 0,-1 0,0-1,0 1,-1 0,1-1,-1 0,0 1,-3 2,-51 42,38-32,-74 53,-3-3,-3-4,-122 55,-333 121,38-37,-175 72,-64 20,511-212,-289 55,-956 58,1281-173,-205 49,406-69,-2 1,1 0,-1 0,-1-1,1-1,0 1,-10-2,17 0,-1 1,0-1,0 0,1 0,-1 0,0-1,1 1,-1-1,1 1,0-1,-1 0,1 0,0 0,0 0,0 0,0 0,1 0,-1-1,0 1,1-1,0 0,0 1,-2-5,-206-466,-71-195,221 485,15 40,-77-167,88 243,-27-61,56 113,0 1,1-1,1 0,1 0,0 0,1 0,0 0,1 0,1 0,5-19,-1 18</inkml:trace>
</inkml:ink>
</file>

<file path=ppt/ink/ink2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23:30:31.322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351 166,'1'-34,"1"-36,-2 67,0-1,-1 0,1 0,-1 1,0-1,0 0,0 1,0-1,-1 1,1-1,-1 1,0 0,-4-5,5 7,0 0,0 0,0 1,0-1,-1 0,1 1,0-1,-1 1,1-1,0 1,-1 0,1 0,-1-1,1 1,0 0,-1 0,1 0,-1 1,1-1,-1 0,1 0,0 1,-1-1,1 1,0-1,0 1,-1 0,1 0,0-1,0 1,0 0,0 0,0 0,-2 2,-38 43,35-39,-23 32,1 2,2 0,2 1,2 2,1 0,3 2,2 0,1 0,3 2,2 0,2 0,2 0,0 90,7-120,1 0,1 1,0-1,1 0,1 0,1-1,0 1,2-1,0-1,1 1,0-2,1 1,1-1,15 17,1-6,0-1,1-1,2-1,0-2,1-1,37 17,43 17,-62-31,0 1,-2 3,55 39,-90-56,1 0,-2 1,0 0,0 0,-1 1,0 1,-1 0,-1 0,0 1,-1 0,0 0,-1 0,-1 1,0 0,4 27,-6-19,-1 1,-1-1,-1 0,-1 0,-1 1,-1-1,-8 31,8-42,-1 0,0 0,0-1,-2 1,1-1,-1 0,-1-1,0 1,0-1,-1 0,0-1,-1 0,0-1,0 1,-16 9,18-14,0-1,0 0,-1-1,1 0,0 0,-1-1,1 1,-1-2,0 1,1-1,-1 0,1-1,-1 1,1-2,-1 1,1-1,-1 0,-9-4,-14-7,0-2,-53-33,57 32,-32-19,-191-119,214 129</inkml:trace>
</inkml:ink>
</file>

<file path=ppt/ink/ink2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23:30:31.919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 1,'2'10,"0"1,1-1,0 0,1 0,0 0,0 0,1-1,1 1,10 12,-2 2,107 163,-105-165,1-1,1-1,0-1,2-1,0 0,30 19,-41-32,0 0,1-1,-1 0,1 0,0-1,1-1,-1 1,0-2,1 1,-1-1,1-1,0 0,-1-1,11-1,0-2,0 0,0-2,0 0,-1-1,35-18,-35 13</inkml:trace>
</inkml:ink>
</file>

<file path=ppt/ink/ink2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23:30:32.420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0 698,'9'-5,"15"-17,21-15,20-13,25-16,17-13,9-2,-3 4,-12 7,-15 6,-13 15,-19 11,-15 12,-9 6,-10 6</inkml:trace>
</inkml:ink>
</file>

<file path=ppt/ink/ink2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23:30:33.289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208 933,'31'-18,"-2"-2,0-1,48-45,-40 34,30-26,269-243,-261 226,-3-4,76-105,-146 181,0 1,0-1,0 0,-1 1,1-1,-1 0,0 0,0 0,0 0,0-1,0 1,-1 0,1 0,-1 0,0-1,0-3,-1 6,0-1,1 1,-1-1,0 1,0-1,0 1,-1 0,1 0,0 0,0-1,-1 1,1 0,-1 1,1-1,-1 0,1 0,-1 0,1 1,-1-1,0 1,1 0,-1-1,0 1,1 0,-1 0,0 0,1 0,-1 0,0 0,1 1,-1-1,-2 1,-14 2,1 0,0 1,0 1,1 1,-1 0,-28 16,-94 64,104-63,-70 46,2 5,-125 119,193-160,1 3,1 1,2 1,2 2,2 0,1 2,3 1,1 1,-20 58,38-90,0 0,1 1,1-1,0 0,0 1,1-1,1 1,0 0,1-1,0 1,1-1,0 0,1 1,1-1,0 0,0 0,1-1,1 0,-1 1,2-2,0 1,0-1,1 0,0-1,1 1,0-2,0 1,1-1,0-1,17 10,0-3,-1-1,1-2,1-1,0-1,1-1,-1-2,59 6,212-9,-217-5,-58 2,3 0,-1 0,1-2,-1-1,1-1,-1-1,27-9,-48 10,1 1,-1-1,0 0,0-1,0 1,-1-1,0 0,0 0,0 0,-1-1,1 1,-1-1,0 0,-1 0,0 0,0 0,2-9,9-19,-1 6</inkml:trace>
</inkml:ink>
</file>

<file path=ppt/ink/ink2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23:30:34.241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0 239,'1'19,"1"1,1-1,0 0,2 0,0 0,1 0,1-1,14 28,12 13,45 62,-47-75,266 353,-18-27,-261-343,-38-52,2 2,-82-101,5-3,6-4,6-5,5-2,7-4,-83-229,146 347,0-1,1 0,1 0,2 0,0-1,1 1,1-33,2 54,0 0,1 0,-1 0,0 0,1 0,0 0,-1 1,1-1,0 0,0 0,0 1,0-1,0 1,1-1,-1 1,0-1,1 1,-1 0,1-1,-1 1,1 0,2-1,0 0,0 1,1-1,-1 1,1 0,0 0,-1 1,1-1,0 1,5 0,11 2,0 1,1 1,23 7,-38-9,467 148,-461-145,-1 0,0 0,0 1,0 1,-1 0,0 0,12 12,-20-17,-1 1,1-1,-1 1,0 0,0 0,0 0,0 0,0 1,-1-1,1 0,-1 1,0-1,0 1,0 0,-1-1,1 1,-1-1,0 1,0 0,0-1,0 1,-1 0,1-1,-1 1,0-1,0 1,-1-1,1 1,-1-1,-3 5,-6 11,-1-1,0-1,-2-1,-27 28,-72 54,68-62,-64 42,99-68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06:45.200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463 1,'-1'53,"-4"1,-1-1,-19 72,-57 155,35-131,-18 83,-149 429,197-622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12:45.033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1862,'3'-3,"1"1,0-1,0 1,0 0,1 0,-1 0,0 1,1-1,-1 1,1 0,7 0,18-5,532-200,-419 140,242-150,-369 206,-5 2,0 0,1 1,0 0,1 1,-1 0,1 1,17-5,-29 10,-1 0,1 0,-1 0,1 0,-1 0,1 1,-1-1,1 0,-1 0,0 0,1 0,-1 0,1 1,-1-1,1 0,-1 0,0 1,1-1,-1 0,0 1,1-1,-1 0,0 1,1-1,-1 0,0 1,0-1,0 1,1-1,-1 1,0-1,0 0,0 1,0-1,0 1,0-1,0 1,0-1,0 2,-1 23,1-13,0-7,2 0,-1 0,0 0,1 0,0-1,0 1,1 0,-1-1,1 0,0 1,0-1,1 0,-1 0,1-1,0 1,0-1,0 0,8 5,7 4,1-1,38 15,-19-13,1-1,0-2,58 7,62 16,-145-29,-25-7,-27-10,34 11,-130-79,119 71,0-2,0 1,1-2,1 0,0 0,-16-26,25 36,1-1,0 0,0 0,0 0,0 0,1 0,0-1,0 1,0 0,0-1,0 1,1 0,0-1,0 1,0-1,1 1,0 0,1-7,1 4,0 0,0 0,0 1,1 0,0 0,0 0,1 0,0 0,0 1,7-6,11-7,1 1,0 1,1 1,39-16,-47 22,2 1,-1 1,1 0,0 2,31-6,-42 10,1 1,-1 0,0 0,0 1,1 0,-1 0,0 1,0 0,0 1,0-1,-1 2,1-1,-1 1,0 0,0 0,7 6,9 10,0 0,-2 2,0 0,-2 2,0 0,-2 1,15 28,0 6,-3 1,23 71,-49-123,14 48,-17-54,1 1,-1-1,1 1,-1-1,0 1,0-1,0 1,0-1,-1 1,1-1,0 1,-1-1,0 0,0 1,0-1,0 0,0 0,0 1,-2 1,2-4,1 1,-1 0,0-1,1 1,-1-1,0 0,0 1,1-1,-1 0,0 1,0-1,0 0,0 0,1 0,-1 1,0-1,0 0,0 0,0 0,0-1,1 1,-1 0,0 0,0 0,0-1,0 1,1 0,-1-1,0 1,0-1,1 1,-1-1,0 1,1-1,-1 1,0-1,1 0,-1 1,1-1,-1 0,0 0,-19-34,14 13,2 0,0 0,1-1,0 1,2 0,4-45,5 1,16-70,45-114,8-50,-69 276,-8 24,0 0,0 0,1-1,-1 1,0 0,0 0,0-1,0 1,1 0,-1 0,0 0,0 0,1-1,-1 1,0 0,0 0,1 0,-1 0,0 0,0 0,1 0,-1 0,0 0,0 0,1 0,-1 0,0 0,0 0,1 0,-1 0,0 0,1 0,-1 0,0 0,0 0,1 0,-1 0,0 1,21 30,-7-8,14 14,2-2,1-1,1-1,62 46,158 94,-241-166,-2-1,0 0,0-1,0 0,1 0,19 5,-27-9,1-1,-1 0,0 0,0 1,0-1,0-1,0 1,0 0,0 0,0-1,0 1,0-1,0 0,0 0,0 1,-1-1,1 0,0-1,0 1,-1 0,1 0,-1-1,1 1,-1-1,0 1,1-1,-1 0,0 1,0-1,0 0,0 0,-1 0,1 0,0 0,-1 0,1-3,8-39,-2 1,-2-1,-1 0,-6-85,1 56,-1-41,-19-120,12 173,-2 1,-4 0,-35-94,38 132,12 22,-1 0,1 0,0 0,0-1,0 1,0 0,0 0,0 0,0 0,0 0,-1 0,1 0,0-1,0 1,0 0,0 0,0 0,-1 0,1 0,0 0,0 0,0 0,0 0,-1 0,1 0,0 0,0 0,0 0,0 0,-1 0,1 0,0 0,0 0,0 0,0 0,0 0,-1 1,1-1,0 0,0 0,0 0,0 0,0 0,0 0,-1 0,1 1,0-1,0 0,0 0,0 0,0 0,0 0,0 1,0-1,0 0,-1 3,1 1,0-1,-1 0,1 1,1-1,-1 0,0 1,1-1,0 0,1 5,22 54,3-2,2-1,65 99,-3-7,3 32,136 380,-19 225,-189-675,-5 2,-5 1,-5-1,-9 118,2-223,-1-1,0 1,0 0,-1-1,-1 0,0 1,-6 14,7-20,0-1,-1 0,1 0,-1 1,1-1,-1-1,0 1,0 0,-1-1,1 1,0-1,-1 0,1 0,-1-1,0 1,1-1,-1 1,0-1,0 0,-7 0,-7 0,-1 0,1-2,0 0,0-1,0-1,0 0,0-2,1 0,0-1,0 0,0-2,1 0,-16-10,0-2,1-1,1-2,1 0,1-2,-35-41,30 24,2-1,1-2,2-1,3-1,1-1,3-1,2-1,-19-76,21 52,3-1,3 0,4-1,2 0,9-104,-2 147,2 1,1 0,2 0,1 0,1 1,2 1,23-47,-13 41</inkml:trace>
</inkml:ink>
</file>

<file path=ppt/ink/ink2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23:30:34.819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 5,'0'-4,"8"7,12 11,15 17,10 19,19 19,12 11,9 8,3 2,-4-1,-8-7,-9-13,-7-6,-13-10,-12-13,-10-9,-6-10,-6-9</inkml:trace>
</inkml:ink>
</file>

<file path=ppt/ink/ink2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23:30:35.537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1 302,'2'-8,"0"1,1-1,0 1,0 0,1-1,0 2,0-1,1 0,-1 1,1 0,9-8,-9 7,11-9,0 1,0 0,2 2,-1 0,2 0,0 2,0 0,1 1,0 2,1 0,28-8,14 1,0 2,103-7,-112 16,1 2,0 2,0 3,77 13,-98-8,-1 0,0 2,-1 2,0 0,-1 3,0 0,-2 2,37 27,-45-29,-1 1,-1 1,0 0,-2 2,0 0,24 36,-36-47,0 1,0 0,-1 0,0 1,-1-1,0 1,0 0,-1 0,0 0,-1 0,0 0,0 0,-1 0,-1 1,0-1,0 0,-1 0,0 0,-6 14,0-5,-1-1,0 0,-2 0,0-1,-1 0,-1-1,-28 27,-119 91,118-102,-25 24,44-34,-1-2,-1-1,-1 0,-1-2,-42 20,61-34,0-1,0 1,-1-2,1 1,-1-1,-15-1,4 0</inkml:trace>
</inkml:ink>
</file>

<file path=ppt/ink/ink2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23:30:36.364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28 1,'-12'145,"1"-33,9-84,0-8,1-1,1 1,1-1,0 1,7 27,-7-43,0 1,1-1,-1 0,1 0,0 0,0 0,1-1,-1 1,1 0,0-1,0 0,0 0,0 0,0 0,1 0,-1 0,1-1,0 0,0 0,0 0,0 0,0-1,0 1,0-1,1 0,-1 0,0-1,1 1,6-1,6 0,0-1,-1-1,1 0,-1-1,0-1,0-1,20-8,109-55,-97 43,-32 17,0 0,-1-1,0-1,-1-1,0 0,24-25,-35 33,0 0,-1 0,1 0,-1-1,0 1,0-1,0 0,0 1,-1-1,0 0,1 0,-1 0,-1 0,1 0,0 0,-1 0,0 0,0-1,0 1,-1 0,1 0,-1 0,0 0,0 0,-1 0,1 0,-1 1,1-1,-1 0,-1 1,1-1,0 1,-1 0,1 0,-6-5,-7-6,-1 1,0 0,-1 1,-1 1,0 0,0 2,-1 0,0 1,-1 1,0 0,0 2,0 0,0 1,-1 2,0 0,0 1,-39 3,48 0,0 1,0 1,0 0,-11 5,-15 5,11-6</inkml:trace>
</inkml:ink>
</file>

<file path=ppt/ink/ink2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23:30:37.613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0 304,'4'5,"0"0,0 0,-1 1,0-1,4 13,11 17,26 35,3-2,3-2,3-2,3-3,72 62,-122-118,34 30,1-3,90 54,-129-85,0 1,-1-1,1 0,0 0,0 0,0-1,-1 1,1 0,0-1,0 1,0-1,0 0,0 1,1-1,-1 0,0 0,0 0,0-1,0 1,0 0,0-1,0 0,0 1,0-1,-1 0,5-2,-4 0,0 0,-1 0,1 0,0 0,-1 0,0 0,0-1,0 1,0 0,0-1,-1 1,1-1,-1 1,0-1,-1-4,-17-297,7 179,11 121,1-38,-1 42,1 0,-1 0,0 0,1 0,-1 0,0 0,1 1,-1-1,1 0,0 0,-1 0,1 1,0-1,-1 0,1 1,0-1,0 1,0-1,-1 0,1 1,0 0,0-1,0 1,0 0,0-1,0 1,0 0,0 0,0 0,0 0,0 0,0 0,0 0,0 0,0 0,0 0,0 1,0-1,1 1,31 9,1 3,-2 0,54 31,44 20,-113-57,-12-5,0 1,0-1,0-1,0 1,0-1,10 2,-14-3,0 0,0 0,0-1,0 1,0 0,0-1,0 1,0 0,0-1,0 1,0-1,0 0,0 1,0-1,-1 0,1 0,0 1,-1-1,1 0,0 0,-1 0,1 0,-1 0,1 0,-1 0,0 0,1 0,-1 0,0 0,0 0,0 0,0 0,0 0,0 0,0 0,0 0,0 0,0 0,0 0,-1 0,1-1,-6-34,0 0,-2 1,-2 0,-19-46,16 45,-19-49,-38-125,65 189</inkml:trace>
</inkml:ink>
</file>

<file path=ppt/ink/ink2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23:30:38.555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0 506,'8'2,"-1"1,1 0,-1 0,0 1,0 0,0 0,0 0,5 7,50 43,-61-53,-1-1,0 0,1 1,-1-1,0 0,1 0,-1 1,0-1,1 0,-1 0,1 1,-1-1,1 0,-1 0,1 0,-1 0,0 0,1 0,-1 0,1 0,-1 0,1 0,-1 0,1 0,-1 0,1 0,-1 0,1 0,-1-1,0 1,1 0,-1 0,1-1,-1 1,0 0,1 0,-1-1,0 1,1 0,-1-1,0 1,1 0,-1-1,0 1,0-1,0 1,1-1,-1 1,0 0,0-1,0 1,0-1,0 1,0-1,0 1,0-1,0 1,0-1,0 1,0-1,0 1,0 0,-1-2,0-33,-6-16,2-1,2 1,5-68,-1 101,1 0,1 1,1-1,1 1,0 0,1 0,0 1,2 0,0 0,1 0,0 1,1 1,17-20,-24 31,0 0,0 1,0-1,0 1,0 0,0 0,1 0,-1 0,0 1,1-1,0 1,-1 0,1 0,0 0,0 1,0-1,-1 1,1 0,0 0,0 0,0 0,0 1,-1 0,1 0,0 0,0 0,-1 0,1 1,-1-1,1 1,5 4,10 7,-1 1,-1 0,0 1,20 24,-15-17,242 250,-239-244,-7-6</inkml:trace>
</inkml:ink>
</file>

<file path=ppt/ink/ink2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23:30:39.354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148 1,'-1'0,"-1"1,1-1,0 0,-1 1,1 0,0-1,0 1,0 0,0-1,-1 1,1 0,0 0,0 0,1 0,-1 0,0 0,0 0,0 0,1 1,-2 0,-14 31,12-23,-14 32,3 0,1 1,2 0,-7 54,-7 181,25-244,1 0,2 0,1 0,1 0,16 57,-16-79,0 1,1-1,0 0,1 0,0-1,1 0,1 0,0-1,0 1,1-2,0 1,0-1,1-1,0 0,1 0,0-1,23 12,8-3,1-2,70 14,-74-20,-1 2,0 1,70 31,-103-39,0 0,0 0,0 1,-1-1,0 1,0 0,0 0,0 0,0 1,-1-1,0 1,0 0,0 0,4 10,-4-6,0 0,-1 1,-1-1,1 1,-1-1,-1 1,0-1,-1 14,-1-5,-1 0,-1 0,-1-1,0 0,-1 0,-1 0,-1-1,0 0,-12 18,-68 79,76-100,0 0,-2 0,1-1,-2-1,-27 18,19-19</inkml:trace>
</inkml:ink>
</file>

<file path=ppt/ink/ink2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23:30:39.924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 0,'111'200,"-34"-64,450 727,-514-843,4 5,0 0,27 28,-40-49,0 1,0-1,0 0,1-1,-1 1,1-1,0 0,0 0,0 0,0-1,1 1,-1-1,1-1,-1 1,1-1,-1 0,1 0,8 0,24-15,-22 6</inkml:trace>
</inkml:ink>
</file>

<file path=ppt/ink/ink2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23:30:40.341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0 324,'0'-5,"5"-1,5-3,5-1,9-8,13-3,9-13,14-8,17-10,10-13,-11 4</inkml:trace>
</inkml:ink>
</file>

<file path=ppt/ink/ink2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23:30:41.130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477 115,'20'-53,"-20"51,1 0,-1 0,1 0,-1 0,0 0,1 0,-1 0,0 0,0 0,-1 0,1 0,0 0,-1-1,1 1,-1 0,0 1,1-1,-1 0,0 0,0 0,0 0,-1 1,1-1,0 0,-1 1,1-1,-1 1,1 0,-4-3,1 3,1 0,0 1,-1-1,1 1,0-1,-1 1,1 0,-1 0,1 1,-1-1,1 1,0 0,-1 0,1 0,0 0,0 0,0 1,-5 2,-22 14,0 2,1 1,2 1,0 1,1 1,-29 36,24-22,1 1,2 2,-45 88,69-121,1 0,-1 0,1 1,1-1,0 1,0 0,1-1,0 1,0 0,1 15,1-21,-1 1,1-1,0 0,0 0,0 0,1 0,-1 0,1 0,-1-1,1 1,0 0,0-1,0 1,0-1,1 0,-1 0,0 0,1 0,0 0,-1 0,1-1,0 1,0-1,0 0,0 0,0 0,0 0,1-1,-1 1,0-1,6 1,54 2,-1-1,0-4,0-2,90-18,-79 4,-1-3,74-33,135-72,-203 90,-37 15,-12 5</inkml:trace>
</inkml:ink>
</file>

<file path=ppt/ink/ink2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23:30:41.985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 62,'5'2,"0"0,0 0,-1 1,1 0,0 0,-1 0,1 0,-1 1,0 0,0-1,-1 1,7 9,2 1,463 530,-345-386,-107-131,16 19,-1 1,42 72,-78-116,-1 0,1 0,-1 0,0 0,0 0,0 0,0 1,-1-1,0 0,1 0,-1 6,0-9,0 1,0-1,-1 1,1-1,0 1,0-1,0 1,0-1,-1 0,1 1,0-1,0 1,-1-1,1 1,0-1,-1 0,1 1,-1-1,1 0,0 1,-1-1,1 0,-1 0,1 1,-1-1,0 0,-21-6,-2-12,0 0,1-1,2-1,-30-35,-1 1,-44-41,5-4,4-4,-134-210,212 298,1-1,0 0,2 0,0-1,0 0,2 0,0 0,1-1,1 1,0-1,2 1,0-1,0 0,7-31,-7 48,0-1,0 1,0 0,1-1,-1 1,0-1,1 1,-1 0,1-1,-1 1,1 0,0 0,0 0,0-1,-1 1,1 0,0 0,0 0,0 0,1 0,-1 0,0 1,0-1,0 0,1 1,-1-1,0 0,1 1,-1 0,0-1,1 1,-1 0,1 0,-1 0,1 0,-1 0,0 0,1 0,-1 0,1 0,-1 1,0-1,1 0,2 2,7 3,1 0,-1 1,0 0,13 10,-7-6,14 8,-1-1,50 36,-74-48,1 1,-1-1,0 1,0 1,-1-1,1 1,-1 0,-1 0,0 0,0 1,0-1,4 14,-7-17,0 1,-1-1,0 0,1 1,-2-1,1 1,0-1,-1 0,0 1,0-1,0 0,-1 0,1 1,-1-1,-3 5,-1 0,1 0,-2 0,1-1,-1 0,-11 9,-4 2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12:45.719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1,'1'4,"-1"1,1-1,1 1,-1-1,1 0,-1 0,1 0,0 0,1 0,4 7,2 3,187 313,287 527,-451-787,40 80,63 189,-125-306</inkml:trace>
</inkml:ink>
</file>

<file path=ppt/ink/ink2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23:30:42.774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0 1,'27'29,"-20"-21,0 1,1-2,0 1,0-1,1 0,11 6,56 25,1-3,2-3,1-5,1-2,116 19,-178-41,-2 2,0-2,1 0,0-1,0-1,0 0,-1-1,33-5,-48 5,-1-1,1 1,0-1,-1 0,1 1,-1-1,0 0,1 0,-1 0,0 0,1 0,-1 0,0 0,0 0,0 0,0-1,0 1,0 0,0-1,0 1,-1-1,1 1,1-4,-2 2,0-1,1 1,-1-1,0 1,-1-1,1 0,-1 1,1 0,-1-1,-2-5,-3-5,-1 1,0 0,0 0,-13-16,9 16,0 0,-1 1,-1 0,0 1,-1 0,0 1,-1 1,0 0,-31-13,256 133,-174-93</inkml:trace>
</inkml:ink>
</file>

<file path=ppt/ink/ink2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23:30:43.861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210 735,'8'9,"-1"0,0 0,0 1,6 12,20 29,102 100,247 213,-304-294,12 11,154 107,-207-155,-37-33,0 0,1 1,-1-1,0 0,0 0,1 0,-1 0,0 1,0-1,0 0,0 0,1 0,-1 1,0-1,0 0,0 0,0 1,0-1,0 0,0 0,1 1,-1-1,0 0,0 1,0-1,0 0,0 0,0 1,-1-1,1 0,0 0,0 1,0-1,0 0,0 0,0 1,0-1,0 0,-1 0,1 1,0-1,-25-6,-5-11,1 0,1-2,1-1,1-1,0-1,-27-32,26 28,-470-512,409 425,4-3,6-5,-70-146,142 256,-53-125,54 122,1 0,0 0,1 0,1 0,0 0,1-1,0 1,2-18,0 28,0 0,0 0,0 0,1 0,-1 0,1 0,0 1,0-1,0 1,0-1,1 1,0 0,-1 0,1 0,0 0,1 1,-1-1,0 1,1 0,-1-1,1 2,0-1,0 0,-1 1,1 0,8-2,8-1,1 1,0 0,41 2,-50 1,36-1,-2-1,69 7,-104-4,1 1,-1 0,0 1,0 0,0 0,0 1,0 1,-1 0,0 0,0 1,12 9,-16-8,0-1,-1 1,0 0,0 0,0 1,-1-1,0 1,-1 0,0 0,0 0,-1 1,0-1,0 0,-1 1,0 0,-1-1,0 1,-1 14,-1 3,-2 0,0 0,-2 0,-16 47,-21 28,-63 108,37-78,51-95</inkml:trace>
</inkml:ink>
</file>

<file path=ppt/ink/ink2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23:30:54.979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623 1,'-408'757,"205"-380,201-374,0 1,1-1,-1 1,1-1,0 1,0 0,0 0,1 0,-1-1,1 1,0 0,1 7,0-8,0-1,0 0,0 0,0 0,0 0,1 0,-1 0,0 0,1-1,0 1,-1 0,1-1,0 1,0-1,0 0,0 0,0 0,0 0,1 0,-1 0,4 1,1100 379,-696-241,-377-129</inkml:trace>
</inkml:ink>
</file>

<file path=ppt/ink/ink2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23:30:56.526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0 575,'0'-575,"6"592,1 0,0-1,11 17,-1 2,47 84,99 140,-42-73,-109-166,-2 1,0 0,-1 1,-1 0,8 37,10 115,-16-91,-4-53,-5-25,0 0,0 0,0 1,0-1,-1 0,0 1,-1 9,0-12,1-1,-1 0,0 0,0 0,-1 0,1 0,0 0,-1 0,1-1,-1 1,0 0,1-1,-1 1,0-1,0 0,0 0,0 1,0-1,0-1,0 1,-1 0,1 0,-3 0,-7 3,8-2,-1 1,1-1,-1-1,0 1,1-1,-1 0,0 0,0 0,0-1,0 0,-10 0,37-18,2 8,0 1,0 2,0 0,44-6,-56 11,1-1,-1-1,22-10,22-6,-36 16</inkml:trace>
</inkml:ink>
</file>

<file path=ppt/ink/ink2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23:31:03.281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 52,'0'-2,"-1"0,1 0,0 0,0 0,0 0,0 0,1 0,-1 0,0 0,1 0,0 0,-1 0,1 0,0 0,0 0,0 1,0-1,0 0,0 1,1-1,-1 1,0-1,1 1,0 0,-1 0,1-1,1 0,1 2,0-1,0 0,0 1,0 0,0 0,0 0,0 1,0-1,0 1,-1 0,1 0,0 0,7 4,38 19,-1 1,0 3,-3 2,44 36,-38-28,86 63,290 203,-309-229,224 106,-312-167</inkml:trace>
</inkml:ink>
</file>

<file path=ppt/ink/ink2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23:31:03.964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0 1172,'1'-6,"0"0,0 0,1 0,-1 0,1 1,1-1,-1 0,1 1,0 0,0 0,0 0,1 0,0 0,7-7,11-10,42-31,-31 27,652-497,-523 409,322-201,-443 294,-21 12</inkml:trace>
</inkml:ink>
</file>

<file path=ppt/ink/ink2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23:31:04.472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0 1,'1'4,"0"-1,0 1,1-1,-1 1,1-1,0 0,0 1,0-1,5 5,7 11,183 365,-131-253,254 543,197 371,-507-1028,1 0,23 27,-23-31</inkml:trace>
</inkml:ink>
</file>

<file path=ppt/ink/ink2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23:31:05.397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333 0,'-34'16,"-40"20,-99 64,169-96,-1 0,1 0,0 1,0-1,0 1,1 0,0 0,0 0,0 1,0-1,1 1,0-1,0 1,1 0,-1 0,1 0,1 0,-1 0,1 0,0 0,0 0,2 11,2 8,1 0,0-1,2 0,12 30,54 112,172 288,-152-310,6-4,6-5,234 232,-221-250,111 139,-205-226,-3-7</inkml:trace>
</inkml:ink>
</file>

<file path=ppt/ink/ink2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23:31:06.087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1 396,'2'-5,"0"0,1 1,-1-1,1 1,0-1,1 1,-1 0,1 0,0 1,0-1,0 1,0-1,6-2,2-3,229-205,-122 111,-106 94</inkml:trace>
</inkml:ink>
</file>

<file path=ppt/ink/ink2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23:30:57.921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 0,'6'1,"-1"0,1 0,0 0,0 1,-1 0,11 5,14 4,472 103,-334-78,390 76,78 17,-394-87,-241-41,1-1,0 0,0 0,-1 0,1 1,0-1,-1 1,1 0,0-1,-1 1,1 0,-1 0,1 0,-1 0,1 0,1 2,-3-2,0-1,1 1,-1 0,0 0,0 0,1-1,-1 1,0 0,0 0,0 0,0 0,0 0,0-1,0 1,0 0,-1 0,1 0,0 0,0 0,-1-1,1 1,0 0,-2 1,-3 6,-1 0,-1-1,0 1,-13 11,-3 3,-17 36,3 1,2 2,-38 90,71-146,-383 958,251-604,117-313,5-13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12:46.353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0 312,'1'-4,"0"0,0 0,0 0,0 1,1-1,-1 0,1 1,0-1,3-3,3-7,-7 11,14-28,0 0,38-54,-47 77,1 0,-1 1,1 0,0 0,1 0,0 1,0 0,0 1,1-1,0 2,0-1,0 1,0 1,19-5,-1 2,1 2,0 1,0 1,0 2,1 1,-1 1,0 1,46 11,-61-10,1 1,-1 0,1 0,-2 1,1 1,-1 1,0-1,0 2,-1 0,0 0,-1 1,0 0,0 0,-1 2,-1-1,0 1,0 0,10 23,-10-15,-1 0,0 0,-1 1,-2 0,0 0,-1 0,-1 1,-1-1,-1 1,-2 21,-3-14,0 0,-2 0,0-1,-3 0,0 0,-21 39,-8-2,-2-1,-2-3,-4-2,-97 96,103-111,-2-3,-1-2,-3-1,-89 55,104-78</inkml:trace>
</inkml:ink>
</file>

<file path=ppt/ink/ink2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23:30:59.411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103 655,'-4'-67,"-3"0,-3 1,-22-80,-14-101,45 242,0-1,0 0,1 0,0 0,0 0,0 0,3-9,-3 14,0 1,0 0,0-1,0 1,0 0,1-1,-1 1,0 0,0 0,1-1,-1 1,0 0,0 0,1 0,-1-1,0 1,1 0,-1 0,0 0,1 0,-1 0,0 0,1-1,-1 1,0 0,1 0,-1 0,0 0,1 0,-1 0,0 0,1 1,-1-1,0 0,1 0,-1 0,0 0,1 0,-1 0,0 1,0-1,1 0,-1 0,0 0,1 1,-1-1,0 0,0 0,0 1,1-1,-1 0,0 1,0-1,0 0,0 1,0-1,1 0,-1 0,0 1,15 22,-14-22,163 302,19 30,-60-140,-121-190,0 1,0-1,-1 1,1-1,-1 1,0 0,0 0,0-1,0 1,0 8,-1-11,-1 1,1-1,0 0,-1 1,1-1,-1 0,0 1,1-1,-1 0,0 0,0 1,0-1,0 0,0 0,0 0,0 0,0 0,0-1,0 1,-1 0,1 0,0-1,-1 1,1-1,0 1,-1-1,1 1,0-1,-1 0,1 0,-1 0,-1 0,-120 20,214-43,-38 3,2 4,1 1,-1 3,60-5,-88 14,0-2,43-14,-2 1,-44 12,-6-1</inkml:trace>
</inkml:ink>
</file>

<file path=ppt/ink/ink2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23:31:00.192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 0,'2'1,"-1"0,1 0,-1 0,1 1,-1-1,1 0,-1 1,0-1,1 1,-1 0,0-1,0 1,0 0,1 3,2 1,271 428,211 358,-434-684,-42-91</inkml:trace>
</inkml:ink>
</file>

<file path=ppt/ink/ink2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23:31:00.792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1 521,'30'-2,"0"-2,-1-1,1-1,47-17,-27 8,913-323,-847 296,73-32,-170 63,-20 12</inkml:trace>
</inkml:ink>
</file>

<file path=ppt/ink/ink2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23:31:01.292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1 430,'10'-8,"2"0,-1 1,1 1,0 0,0 1,1 0,0 1,0 0,18-3,18-6,276-82,13-3,-273 77,29-9,137-64,-195 76</inkml:trace>
</inkml:ink>
</file>

<file path=ppt/ink/ink2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23:31:02.385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197 397,'-2'-10,"0"1,-1 0,0-1,0 2,-1-1,0 0,0 1,-1-1,0 1,-8-9,-7-13,-16-31,3-1,-25-68,57 123,4 7,12 15,19 28,233 343,-191-272,-68-104,-4-4,0-1,0 1,-1 0,0 0,0 0,0 0,3 10,-6-14,0-1,0 0,0 0,0 0,0 1,0-1,0 0,-1 0,1 1,0-1,-1 0,1 0,-1 0,1 0,-1 0,1 0,-1 0,-1 2,0-1,0 0,0 0,-1-1,1 1,-1-1,1 0,-1 1,1-1,-1 0,0-1,-3 2,-32 12,35-13,7-4,14-8,27-15,-24 16</inkml:trace>
</inkml:ink>
</file>

<file path=ppt/ink/ink2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23:31:07.632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 2606,'60'-67,"59"-81,-26 29,371-384,-357 404,5 5,208-136,-291 214,1 0,1 2,0 1,1 2,0 1,1 1,0 2,0 2,38-2,34 3,166 18,2 0,-197-15,0-4,0-3,-1-3,78-22,-116 23,-12 5,-1-2,0 0,-1-2,0 0,37-21,-57 27,1-1,0 1,-1 0,0-1,1 0,-1 0,-1 0,1 0,-1 0,1-1,-1 1,0-1,-1 1,1-1,-1 0,0 1,0-1,-1 0,1 0,-1 0,0 0,0 0,-1 1,0-7,-3-8,0 0,-1 0,-1 0,-14-30,-1 5,-3 1,-1 1,-2 1,-2 2,-1 0,-60-56,25 34,-3 3,-134-86,136 103,-3 2,-1 4,-149-53,173 74,-2 2,1 2,-1 2,-1 2,0 2,1 2,-83 8,184-14,92-11,-31 17,1 6,0 5,193 39,-159-13,-2 7,183 77,-290-103,-2 2,0 2,-1 1,36 27,-63-41,0 1,-1 0,0 0,-1 1,0-1,0 2,-1-1,0 1,-1 1,0-1,0 1,-1 0,-1 0,0 0,0 1,-1 0,0 0,1 22,-9 131,-48 301,28-306,-8 316,34-449</inkml:trace>
</inkml:ink>
</file>

<file path=ppt/ink/ink2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23:31:12.386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16 672,'0'0,"-1"0,0 0,0 1,1-1,-1 0,0 0,1 0,-1 1,0-1,1 0,-1 1,0-1,1 1,-1-1,1 1,-1-1,1 1,-1-1,1 1,-1 0,1-1,-1 1,1-1,0 1,-1 0,1-1,0 1,0 0,0 0,-1-1,1 1,0 0,0 0,0-1,0 1,0 0,0 0,1-1,-1 2,8 32,2-14,1 0,1 0,0-1,25 28,69 65,-82-88,47 48,4-2,2-4,87 55,-128-98,1-2,1-2,0-1,42 12,-53-22,0-1,1-1,0-2,-1-1,1-1,56-3,-80 1,0 0,0 0,-1-1,1 1,0-1,0 0,-1 0,1-1,0 1,-1-1,0 0,1 0,-1 0,0 0,0 0,0-1,0 0,0 1,-1-1,1 0,-1 0,0 0,3-5,-2-1,0 0,0 0,-1-1,0 1,-1-1,0 0,0 1,-2-13,0-26,-2 0,-2 1,-2 0,-24-81,22 96,-3 1,0 1,-2 0,-2 1,0 0,-2 1,-37-44,37 47,18 17,15 10,240 100,4 3,-162-70,-17-5,103 25,-182-55,1 1,0-1,0 1,0-1,-1 0,1 0,0 0,0 0,0 0,0 0,-1 0,1-1,0 1,0-1,-1 1,1-1,0 0,0 0,-1 0,1 0,-1 0,1 0,-1 0,0 0,1 0,-1-1,0 1,0-1,0 1,0-1,0 1,0-1,0 0,0 1,-1-1,1 0,-1 0,1 1,0-3,1-10,-1 1,0 0,-1 0,-2-22,1 11,-9-116,-6 1,-7 1,-45-156,65 279,0 0,-2 0,0 0,0 0,-2 1,0 0,0 0,-11-14,18 27,-1 1,1-1,-1 1,1-1,-1 1,1-1,-1 1,1-1,-1 1,0-1,1 1,-1 0,1-1,-1 1,0 0,0-1,1 1,-1 0,0 0,1 0,-1 0,0 0,0 0,1 0,-1 0,0 0,0 0,1 0,-1 0,0 1,-1-1,1 2,-1-1,1 0,0 0,-1 1,1-1,0 1,0 0,0-1,0 1,0 0,0-1,-1 3,0 3,0 0,0 0,0 0,1 0,0 0,-1 8,3-9,1 0,-1-1,1 1,0-1,0 1,0-1,1 0,0 0,0 0,0 0,1 0,0-1,7 8,10 7,35 27,-37-31,279 197,-159-116,-70-52,-48-32,0 0,-1 2,-1 0,0 1,-2 1,32 34,-47-47,0 0,0 0,0-1,-1 1,1 0,-1 0,0 1,0-1,0 0,0 0,0 0,-1 1,1-1,-1 0,0 1,0-1,-1 5,-1-1,0-1,-1 1,0-1,0 1,0-1,-6 8,-1 1,0 3</inkml:trace>
</inkml:ink>
</file>

<file path=ppt/ink/ink2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23:31:14.010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 2489,'1'-4,"1"1,0-1,0 0,0 1,1 0,-1-1,1 1,0 0,-1 0,1 1,1-1,-1 1,0-1,7-2,4-6,18-15,15-12,66-70,-102 97,0-2,-1 1,-1-1,0-1,-1 0,0 0,-1-1,-1 1,0-1,-1-1,3-16,-7 30,-1 0,1 0,-1-1,0 1,0 0,0 0,0-1,0 1,0 0,0-1,-1 1,1 0,-1 0,0 0,0 0,0 0,0-1,0 1,0 1,0-1,0 0,-1 0,1 0,-1 1,0-1,1 1,-1-1,0 1,0 0,0-1,0 1,0 0,0 0,0 1,0-1,0 0,-5 0,3 0,0 1,0 0,0 0,0 0,-1 1,1-1,0 1,0 0,0 0,0 0,0 1,0 0,1-1,-1 1,0 0,1 1,0-1,-1 1,1-1,-3 5,-14 20,1 1,1 1,1 0,2 1,1 1,-16 52,29-78,-3 5,1 0,1 1,0-1,-2 15,4-23,0 0,0-1,0 1,0 0,0 0,0-1,0 1,1 0,-1 0,0-1,1 1,0 0,-1-1,1 1,0-1,0 1,0-1,0 1,0-1,0 1,0-1,1 0,-1 0,0 0,1 1,-1-1,1-1,-1 1,1 0,-1 0,1-1,0 1,-1 0,3-1,6 1,-1 0,1-1,-1 0,1-1,-1 0,1 0,-1-1,14-4,78-33,-73 27,101-46,125-76,113-93,-280 172,13-8,2 2,-4-5,120-103,-203 155,-1-1,0 0,-1-1,0 0,-2-1,0-1,9-18,-17 29,0 0,0 0,0-1,-1 1,0-1,-1 1,1-1,-2 0,1 1,-1-1,0 0,-1 1,1-1,-2 0,1 1,-1-1,0 1,-1-1,1 1,-1 0,-7-10,8 13,-1 0,1 1,-1-1,0 1,0 0,-1 0,1 0,-1 0,1 0,-1 1,0 0,0 0,0 0,0 0,0 1,-6-2,3 1,0 2,0-1,0 1,0 0,0 0,0 1,0 0,0 0,-11 4,3 0,1 1,0 0,0 1,1 0,0 1,0 1,1 0,-21 20,0 7,-51 70,72-88,1 0,0 1,1 0,1 1,1 0,-8 31,15-47,0 0,1-1,0 1,0 0,0 0,0 0,0-1,1 1,-1 0,1-1,0 1,0 0,1-1,-1 1,1-1,0 1,-1-1,2 0,-1 0,0 0,0 0,1 0,0-1,0 1,-1-1,1 1,1-1,-1 0,0 0,0-1,1 1,-1-1,7 2,13 5,1-1,0-2,0 0,29 1,-23-3,41 7,133 2,-202-12,1 0,0-1,0 1,0-1,-1 1,1-1,0 0,-1 0,1 0,-1-1,1 1,-1-1,0 1,1-1,-1 0,0 1,0-1,0-1,0 1,-1 0,1 0,0-1,-1 1,0 0,0-1,1 0,-1 1,-1-1,1 0,0 1,0-6,1-8,-1-1,0 0,-1 1,-3-23,1 18,-4-39,-2 0,-4 1,-2 1,-37-102,-119-210,104 247,-106-150,137 224,-3 2,-2 1,-2 2,-1 2,-78-59,113 96,1 1,-1-1,0 1,0 0,-11-3,18 7,0-1,0 1,0 0,0-1,0 1,0 0,0-1,0 1,0 0,0 0,0 0,-1 0,1 0,0 0,0 1,0-1,0 0,0 0,0 1,0-1,0 1,0-1,0 1,0-1,0 1,0-1,0 1,0 0,0 0,1 0,-1-1,0 1,1 0,-1 0,0 0,1 0,-1 0,1 0,0 0,-1 0,1 0,0 0,-1 0,1 1,0-1,0 0,0 0,0 0,0 0,1 2,0 5,0 0,1 0,0 0,0-1,1 1,0-1,0 0,1 1,0-2,5 9,56 68,-60-77,458 463,-341-354,12 9,131 132,-205-192,-2 3,55 85,-102-134,-1 0,-1 1,-1 0,-1 1,6 22,15 102,-25-123</inkml:trace>
</inkml:ink>
</file>

<file path=ppt/ink/ink2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23:31:15.018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0 1735,'2'-5,"0"1,0-1,0 0,1 1,-1 0,1-1,0 1,0 0,0 1,1-1,0 0,5-3,6-9,181-191,156-180,-298 319,-3-2,-3-3,76-153,-105 183,-3 0,-2-1,15-75,-24 90,-1-1,-2 1,-1-1,-1 0,-2 1,-8-50,7 69,0 1,0 0,-1 0,0 0,-1 0,0 1,0 0,-8-9,12 14,-1 0,-1 1,1-1,0 0,-1 1,1 0,-1 0,0 0,0 0,0 0,0 0,0 1,0-1,0 1,0 0,0 0,-1 0,1 0,-1 1,1-1,0 1,-1 0,1 0,-1 0,1 1,-5 0,6 0,1 0,-1 0,0 0,0 1,0-1,1 1,-1-1,1 1,-1-1,1 1,0 0,-1 0,1 0,0 0,0-1,0 2,1-1,-2 4,-8 44,8-41,-4 41,2 0,2 0,2 0,2 0,3 0,12 56,-1-40,2-2,3 0,57 117,-20-72,95 132,90 87,-134-184,-80-105,-2 1,-2 0,-2 2,-2 1,31 86,-50-119,0 0,-1 1,0-1,0 0,-1 0,-1 0,0 1,0-1,0 0,-2 0,1 0,-1-1,-1 1,0-1,0 1,0-1,-1 0,-8 9,-12 16,-1-1,-1-2,-36 32,34-35,-301 296,311-305</inkml:trace>
</inkml:ink>
</file>

<file path=ppt/ink/ink2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23:31:15.524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1 878,'2'-2,"0"1,0 0,1-1,-1 0,-1 1,1-1,0 0,0 0,-1 0,3-4,8-7,554-442,-441 360,-73 56,-1-2,85-92,-117 106,-16 21,1 0,1 1,-1-1,1 1,9-9,0 5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12:47.624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336 1133,'7'-2,"0"0,0 0,-1-1,1 0,-1 0,1 0,-1-1,0 0,-1 0,8-7,-2 2,22-17,-1-2,-1-1,-2-2,-1 0,-1-2,30-48,-23 23,-2-2,-2-1,26-79,-52 129,0-1,-1 0,-1 1,0-1,0 0,-1 0,-1 0,0 0,0 0,-1 0,-1 0,-6-23,5 27,0 1,0 0,0 0,-1 0,-1 0,1 1,-1 0,0 0,0 0,0 0,-1 1,0 0,0 0,-1 1,1-1,-1 1,0 1,0-1,0 1,-1 1,-7-3,8 3,1 1,-1 0,1 0,-1 0,0 1,1 0,-1 0,0 1,1 0,-1 0,1 1,-1-1,-9 5,5-1,0 1,1 0,-1 0,1 1,1 1,-17 15,-2 8,1 1,2 1,-26 46,46-72,-58 96,3 3,6 3,4 1,-55 184,95-262,2 1,2 0,-4 60,9-85,1 1,0 0,1-1,0 1,0-1,1 1,0-1,1 0,0 1,0-1,1-1,-1 1,2 0,-1-1,1 0,0 0,1 0,-1-1,14 11,-3-6,1 0,0-2,1 0,0-1,0 0,1-2,0 0,0-2,34 5,13-2,99-3,-49-6,156-24,-220 18,-1-3,0-2,0-2,-1-3,65-31,-101 41,1 0,-1-1,-1 0,1-2,-2 1,1-1,-2-1,1 0,-2-1,11-16,-10 12,-2-2,0 1,-1-1,-1-1,-1 1,-1-1,6-38,2-41,-4 0,-5-1,-8-113,-2 150,-2 0,-4 1,-1 0,-4 0,-2 2,-29-62,43 108,-1 1,-1-1,0 1,0 1,-1-1,-1 1,0 1,0 0,-2 0,1 1,-13-10,22 19,-1 0,1 0,-1 0,0 1,1-1,-1 0,0 1,0-1,1 1,-1 0,0-1,0 1,0 0,-2 0,3 0,0 1,0-1,1 0,-1 0,0 1,0-1,1 1,-1-1,0 1,0-1,1 1,-1-1,1 1,-1 0,0-1,1 1,-1 0,1 0,-1-1,1 1,-1 1,0 1,1 1,-1-1,0 0,1 1,0-1,0 1,0-1,0 0,0 1,1-1,0 1,-1-1,3 6,7 12,0 1,1-1,1-1,1 0,28 33,88 82,-127-133,131 115,-92-84,-1 1,-2 2,-2 2,38 49,-71-82,-1 0,1 0,-1 0,0 1,0-1,0 1,-1-1,0 1,0 0,0-1,-1 1,0 0,0 0,0-1,-1 1,0 0,-1 7,-5 10,-1 0,-19 42,6-18,-27 74,-57 235,103-350,1-1,0 1,0 0,1 0,0 0,0 0,0 0,1 0,-1 0,4 9,-4-14,1 0,0 0,-1 1,1-1,0 0,-1 0,1 0,0 0,0 0,0 0,0 0,0 0,0 0,1-1,-1 1,0 0,0-1,0 1,2 0,0-1,0 1,0-1,0 0,0 0,-1 0,1 0,0-1,0 1,0-1,0 1,-1-1,5-2,14-6,0 0,-1-2,0 0,-1-2,0 0,18-16,-16 8</inkml:trace>
</inkml:ink>
</file>

<file path=ppt/ink/ink2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23:31:16.603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48 778,'-10'41,"0"-9,4 7,-2 7,1-1,1 69,6-101,0-1,2 1,-1-1,1 1,1-1,1 0,-1 1,2-2,0 1,0 0,1-1,0 0,16 19,-13-21,0 0,1-1,0 0,0-1,1 0,-1-1,2 0,-1-1,15 5,-10-4,1-1,1 0,-1-1,1-1,33 1,-47-4,0 0,0 0,0 0,0-1,0 0,0 1,0-1,0-1,0 1,-1 0,1-1,0 0,-1 0,0 0,1 0,-1-1,0 1,0-1,0 0,0 1,-1-1,1-1,-1 1,0 0,0-1,0 1,0-1,-1 1,1-1,1-7,-2 4,0 0,0 1,-1-1,0 0,0 0,-1 1,1-1,-1 0,-1 1,1-1,-1 1,-1-1,1 1,-1 0,0 0,0 0,-7-8,-121-133,18 24,82 90,24 26,0 1,0-1,1-1,0 1,0-1,1 0,0 0,0-1,-5-14,10 21,0 0,0 0,0 0,0 0,0-1,1 1,-1 0,1 0,-1 0,1 0,0 0,0 0,0 0,0 0,0 0,0 0,1 1,-1-1,1 0,-1 1,1-1,-1 1,1 0,0-1,0 1,0 0,0 0,0 0,2-1,7-3,1 1,-1-1,1 2,11-3,3 2,0 0,0 2,0 1,1 1,42 6,131 33,-116-21,14 1,-31-8,126 40,-184-47,1 0,-1 0,0 1,0 0,13 11,-21-15,0 0,1 0,-1 0,1 0,-1 0,0 0,0 0,0 1,0-1,0 1,0-1,0 1,0-1,0 1,-1-1,1 1,-1-1,1 1,-1 0,1 0,-1-1,0 1,0 0,0-1,0 1,0 0,0 0,-1-1,1 1,0 0,-1-1,0 1,1-1,-1 1,0 0,0-1,0 0,0 1,0-1,-1 2,1-1,0-1,-1 0,1 0,0 0,0 0,-1 0,1 0,-1 0,1 0,-1-1,1 1,-1-1,1 1,-1-1,1 1,-1-1,0 0,1 0,-1 0,0 0,1 0,-1 0,-1 0,-1-1,1-1,-1 1,1 0,0-1,0 0,0 0,0 0,0 0,0 0,-3-4,-5-7,0 0,0-1,-12-22,22 33,-31-53,2-2,3-1,-20-68,14 21,-18-110,42 166,3 0,-2-59,9 78</inkml:trace>
</inkml:ink>
</file>

<file path=ppt/ink/ink2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23:31:18.155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108 370,'-7'8,"0"0,1 1,0 0,0 0,1 0,1 1,-1 0,1 0,-3 14,-2 15,-6 44,12-64,-19 173,20-157,2 0,1 0,9 50,-9-78,0 0,1 0,0 0,0-1,1 1,0-1,0 0,0 1,1-1,0 0,0-1,0 1,1-1,0 0,0 0,0 0,1-1,-1 0,12 6,-3-4,1 0,0-1,0-1,0 0,0-1,1-1,29 0,17 1,0-4,88-11,-118 7,0-1,-1-2,0-1,0-2,-1-1,44-23,-64 28,0 0,-1 0,1-1,-1 0,-1-1,0 0,0 0,0-1,-1 0,-1 0,0 0,0-1,-1 0,0 0,-1-1,5-21,0-12,-2-1,-2 0,-1-50,-2 51,0-12,4-171,-8 194,0 0,-3 0,0 1,-16-51,1 50,7 25,12 9,1 0,0 0,-1 1,1-1,-1 0,1 1,-1-1,1 1,0-1,-1 0,1 1,0-1,-1 1,1-1,0 1,0-1,-1 1,1-1,0 1,0-1,0 1,0 0,0-1,0 1,0-1,0 1,0-1,0 1,0 0,0 7,1 0,0 0,0 0,0 0,1-1,1 1,-1-1,6 12,33 58,-40-75,37 59,3-2,3-2,2-1,70 64,-17-30,154 108,-122-111,-113-79,-11-10,-16-24,-30-33,39 59,-129-173,-231-237,282 331,-75-102,152 179,0 1,-1-1,1 0,0 0,0 0,-1 1,1-1,-1 1,0-1,1 1,-1 0,0-1,0 1,0 0,0 0,0 0,0 1,0-1,0 0,0 1,0 0,0-1,-1 1,1 0,0 0,0 0,0 0,-1 0,1 1,0-1,0 1,-4 1,-7 7</inkml:trace>
</inkml:ink>
</file>

<file path=ppt/ink/ink2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23:31:19.654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0 1,'92'101,"-44"-46,65 57,-86-89,0-2,2-2,47 26,-58-36,1 0,0-2,0 0,0-1,1-1,0-1,29 2,-45-6,0 1,0-1,0-1,0 1,1 0,-1-1,0 0,0 0,0 0,0-1,-1 1,1-1,0 0,0 0,-1 0,0 0,1-1,-1 0,0 1,0-1,0 0,0 0,-1-1,1 1,-1-1,0 1,0-1,0 0,-1 1,1-1,-1 0,0 0,1-6,2-13,-1-1,-1 1,-1-1,-4-41,1 27,1 31,0-1,0 1,-1 0,-1 1,1-1,-1 0,0 1,0-1,-1 1,0 0,0 0,-7-7,33 38,2-1,1-2,1 0,0-1,36 20,-47-34</inkml:trace>
</inkml:ink>
</file>

<file path=ppt/ink/ink2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23:31:20.648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263 357,'127'212,"-26"-48,-37-54,-24-44,40 93,-79-157,0 1,0-1,0 1,0-1,0 1,-1 0,1-1,-1 1,0 0,0-1,0 1,0 0,0-1,-1 1,1 0,-1-1,0 1,0 0,0-1,-1 3,1-3,-1-1,1 0,-1 1,1-1,-1 0,1 0,-1 0,0 0,0 0,1 0,-1-1,0 1,0-1,0 1,0-1,0 0,0 1,0-1,0 0,0 0,0-1,0 1,0 0,0-1,1 1,-1-1,0 1,0-1,-2-1,-12-4,1-1,0-1,0-1,0 0,1-1,0 0,1-1,-17-18,-8-12,-41-56,23 22,4-2,3-2,3-2,-69-173,106 231,2 0,1-1,-7-44,13 63,-1 0,1 0,0 0,0 0,0-1,0 1,1 0,0 0,0 0,1 0,-1 0,1 0,0 0,1 1,-1-1,1 1,0-1,0 1,0 0,0 0,1 0,0 1,0-1,5-2,15-7,1 2,1 0,0 2,0 1,1 1,0 1,0 2,0 0,1 2,-1 1,32 3,-55-2,0 0,1 1,-1-1,0 1,0 0,0 0,0 0,0 1,0-1,-1 1,1 0,0 0,-1 1,1-1,-1 1,0-1,0 1,0 0,3 5,-3-4,0 1,-1 0,0 1,0-1,0 0,-1 0,1 1,-1-1,-1 1,1 0,-1-1,0 11,-3 7,-1 0,-1 0,-1-1,0 1,-18 37,3-13,2-7,-19 65,32-83</inkml:trace>
</inkml:ink>
</file>

<file path=ppt/ink/ink2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23:31:21.213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 1,'4'9,"6"6,10 10,9 9,10 12,5 6,9 7,8 7,-2 5,2-2,-2-3,-1-5,-7-4,-7-3,-8-11,-9-8,-10-6,-7-8</inkml:trace>
</inkml:ink>
</file>

<file path=ppt/ink/ink2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23:31:21.670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0 1,'5'0,"0"4,1 1</inkml:trace>
</inkml:ink>
</file>

<file path=ppt/ink/ink2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23:31:21.976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1 0</inkml:trace>
</inkml:ink>
</file>

<file path=ppt/ink/ink2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23:31:23.059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0 141,'1'3,"1"0,-1 0,1 0,-1 0,1 0,0 0,0 0,1-1,-1 1,0-1,1 1,-1-1,1 0,3 2,5 5,136 149,-18-17,-110-123,-11-11,0-1,0 2,-1-1,0 1,0 0,-1 1,0-1,-1 1,1 0,6 19,-12-28,0 1,1-1,-1 0,0 1,0-1,0 1,0-1,0 0,0 1,0-1,0 0,0 1,0-1,0 1,0-1,0 0,0 1,0-1,0 0,0 1,-1-1,1 0,0 1,0-1,0 0,-1 1,1-1,0 0,0 0,-1 1,1-1,0 0,-1 0,1 1,0-1,-1 0,1 0,0 0,-1 1,-17-7,-17-18,10 1,1-2,1-1,1 0,2-2,1 0,-29-56,38 62,0 0,2-1,0 0,2 0,0-1,2 0,0 0,2 0,1 0,2-36,-1 57,0-1,1 1,-1 0,1 0,-1 0,1-1,0 1,1 0,-1 0,0 0,1 0,0 1,-1-1,1 0,0 1,0-1,1 1,-1 0,1-1,2-1,-3 3,1 1,-1-1,1 0,-1 1,1 0,-1-1,1 1,-1 0,1 0,-1 0,1 1,-1-1,1 1,-1-1,1 1,-1 0,0 0,1 0,-1 0,0 0,0 1,0-1,1 0,-2 1,1 0,2 2,49 46,-2 2,-3 2,54 80,28 32,-104-138</inkml:trace>
</inkml:ink>
</file>

<file path=ppt/ink/ink2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23:31:24.280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120 0,'-3'2,"0"1,-1-1,1 1,0-1,0 1,1 0,-1 1,1-1,-1 0,1 1,-2 3,-1 0,-6 9,-38 61,46-71,0-1,1 1,-1 0,1 0,0 0,1 0,-1 0,1 0,1 1,-1-1,1 10,0-14,0-1,1 1,-1 0,1-1,-1 1,1-1,-1 0,1 1,0-1,0 1,0-1,-1 0,1 0,1 1,-1-1,0 0,0 0,0 0,0 0,1 0,-1-1,1 1,-1 0,0-1,1 1,-1 0,1-1,-1 0,1 1,0-1,-1 0,1 0,-1 0,4 0,0 0,0-1,0 0,0 0,0 0,0 0,0-1,0 0,-1 0,7-3,-9 4,-1 0,1 0,0 1,-1-1,1 1,0 0,0-1,-1 1,1 0,0 0,0 0,-1 0,1 0,0 0,0 1,0-1,-1 1,1-1,0 1,-1 0,1-1,2 3,36 26,-32-22,225 226,-165-160,86 94,144 204,-237-284,-4 3,-3 3,-5 1,60 162,-96-215,-1 2,-2-1,-2 1,-2 1,-2-1,-3 71,-2-80,-3-1,-1 0,-1 0,-2-1,-1 1,-1-2,-2 1,-2-2,-20 38,30-63,1 1,-1 0,0-1,0 1,0-1,-1-1,0 1,0 0,0-1,0 0,-1 0,-8 4,10-7,-1 1,1-1,0-1,-1 1,1-1,0 1,-1-1,1 0,0-1,-1 1,1-1,0 0,0 0,-1 0,1 0,0-1,0 0,0 0,0 0,-4-3,-26-17,1-2,1-1,-33-35,-81-95,94 96,3-2,-70-115,101 145,2-1,1 0,1-1,1-1,3 0,0-1,2 0,-4-48,12 70,0-1,1 1,1-1,0 1,1-1,0 1,1 0,1 0,0 1,0-1,1 1,1 0,15-21,9-5,1 1,55-50,-51 53,-12 12,-17 16,0 0,0 0,-1-1,0 0,0 0,6-11,-12 17</inkml:trace>
</inkml:ink>
</file>

<file path=ppt/ink/ink2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23:31:33.461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2629 74,'-7'-1,"0"0,1-1,-1 0,1 0,0 0,0-1,-9-4,-33-12,-60 4,-190-3,266 18,-73-1,1 5,0 4,0 5,1 5,1 4,1 4,-186 76,205-66,2 4,3 3,1 4,2 3,2 3,3 3,2 3,3 3,-92 115,124-134,2 2,2 0,2 2,2 1,2 1,3 0,1 2,3 0,-17 104,27-116,2 1,2-1,1 0,2 1,2-1,1 0,3-1,0 1,3-2,1 1,2-1,1-1,2-1,26 41,-19-40,2-1,2-2,1 0,1-2,2-1,39 28,-23-24,3-1,0-3,106 45,-53-38,1-5,1-3,2-6,160 14,-88-22,0-8,185-18,-219-2,-2-7,279-75,-382 83,0-2,-1-1,44-25,-72 34,-1-1,0 0,-1-1,1 0,-1-1,-1 1,0-2,0 0,-1 0,0 0,-1-1,0 0,0-1,7-21,0-13,-2-1,-2-1,5-66,-2-151,-12 213,2-425,-9 357,-5 1,-26-118,26 187,-3 1,-1 1,-34-70,38 95,-1 0,-1 1,-2 0,0 1,-1 1,-1 0,0 1,-36-28,41 38,0 1,0 1,0 0,-1 1,-15-6,22 10,0 0,0 1,0-1,-1 1,1 0,-1 1,1 0,-1 0,1 0,0 1,-1-1,1 2,-8 1,-1 3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12:48.50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2268,'4'-44,"1"0,3 0,2 1,1 0,19-44,-4 18,4 1,2 2,3 2,3 1,75-95,263-264,-318 361,91-92,179-200,-314 337,-1-2,-1 0,0 0,-1-1,-2 0,0-1,0 0,-2 0,-1-1,5-26,-9 40,-1-1,-1 0,1 0,-1 0,0 0,-1 0,0 0,0 0,-1 0,0 1,0-1,-1 0,0 1,0 0,0 0,-1 0,-1 0,1 0,-1 1,0 0,0 0,-1 0,0 0,0 1,0 0,0 1,-1-1,0 1,0 0,-8-2,-7-3,0 1,-1 1,0 2,0 0,0 1,0 2,-1 0,1 1,-1 2,1 0,0 1,-1 2,1 0,0 2,1 0,0 1,0 2,0 0,1 1,0 2,1 0,0 1,1 0,1 2,0 0,1 1,1 1,0 1,1 0,1 1,-19 35,12-11,3 0,1 2,3 0,1 1,-9 64,12-35,4 0,4 127,6-149,3 0,1-1,3 0,2-1,2 0,42 92,-18-66,3-3,3-2,82 102,84 75,50 64,-207-241,-4 2,62 120,-99-163,-1 1,-2 0,-1 0,5 37,-3-16,-7-35</inkml:trace>
</inkml:ink>
</file>

<file path=ppt/ink/ink2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23:31:34.575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4 1477,'-2'-106,"0"16,16-147,-11 210,2 0,1 0,1 1,2 0,0 0,1 1,2 0,1 1,28-41,-32 54,1 1,0 0,1 1,0 0,0 1,1 0,0 0,0 1,1 1,0 0,0 1,1 1,-1-1,1 2,15-2,24-2,1 2,84 3,-124 3,686 66,-689-65,0 0,-1-1,1 0,-1 0,18-2,-27 1,0 0,1 0,-1 0,0 0,0-1,1 1,-1 0,0-1,0 1,1-1,-1 0,0 1,0-1,0 0,0 1,0-1,0 0,0 0,0 0,-1 0,1 0,0 0,0 0,-1-1,1 1,-1 0,1 0,-1 0,1-1,-1 1,0 0,0 0,1-1,-1 1,0 0,0-1,0 1,0 0,-1 0,1-1,0 1,-1 0,1 0,-1-3,-6-12,0 1,0-1,-2 2,0-1,-21-25,-1-4,-8-15,-217-331,231 350</inkml:trace>
</inkml:ink>
</file>

<file path=ppt/ink/ink2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23:31:36.945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 1179,'0'-1,"1"0,-1-1,1 1,0 0,-1 0,1 0,0-1,0 1,0 0,0 0,0 0,0 1,0-1,0 0,0 0,0 0,0 1,1-1,-1 1,2-1,33-14,-27 13,632-195,-304 101,1122-306,-1264 351,53-16,380-156,-572 202,-43 18,1-2,-1 1,-1-2,1 0,-1 0,0-2,19-13,-30 20,-1 1,0 0,1-1,-1 1,1-1,-1 1,1 0,-1-1,0 1,1-1,-1 0,0 1,0-1,1 1,-1-1,0 1,0-1,0 0,0 1,0-1,0 1,0-1,0 0,0 1,0-1,0 1,0-1,0 0,0 1,0-1,-1 1,1-2,-7-4</inkml:trace>
</inkml:ink>
</file>

<file path=ppt/ink/ink2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23:31:44.469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1718 1,'-42'3,"-1"2,1 3,0 1,0 2,-73 29,23-8,-205 68,-250 78,145-59,398-118,-1 1,0-1,-1 1,1 0,1 0,-1 0,-6 5,10-7,0 1,1 0,-1 0,0-1,1 1,-1 0,0 0,1 0,-1 0,1 0,0 0,-1 0,1 0,0 0,-1 0,1 0,0 0,0 0,0 0,0 0,0 0,0 0,0 0,1 0,-1 0,0 0,0 0,1 0,-1 0,1 0,-1 0,1 0,-1 0,1 0,0-1,-1 1,2 1,117 144,-29-39,131 223,-38-50,-182-278,49 57,-48-56,1-1,-1 0,0 0,1 0,-1 0,1 0,-1-1,1 1,0-1,0 1,0-1,0 0,0 0,0-1,0 1,0 0,0-1,0 0,0 0,0 0,4 0,-4-2,-1 0,0 1,0-1,0 0,0 0,0 0,0 0,0 0,-1-1,1 1,-1 0,1-1,-1 1,0-1,0 0,0 1,0-1,-1 0,1 0,-1 1,0-1,1 0,-1 0,-1-4,2 3,-1 0,0-1,0 1,-1-1,1 1,-1-1,0 1,0 0,0 0,-1-1,1 1,-1 0,0 0,-5-7,5 10,0 0,0 0,1 0,-1 0,0 0,0 1,0-1,0 1,-1-1,1 1,0 0,0 0,0 0,0 0,0 0,0 0,0 0,0 1,0-1,0 1,0 0,0 0,0-1,0 1,0 0,0 1,0-1,1 0,-1 0,-1 2,-9 7,1-1,0 2,-10 11,17-17,-15 16,0 2,1 1,2 0,0 1,2 1,1 0,1 0,1 2,1-1,2 2,-7 36,14-61,1 0,0 0,0 1,1-1,-1 0,1 0,0 0,0 0,0 0,1 0,-1-1,1 1,0 0,0-1,0 1,1-1,-1 0,1 1,0-1,0-1,0 1,0 0,0-1,0 1,1-1,-1 0,1 0,0 0,0-1,0 0,4 2,14 3,0 0,0-1,1-2,28 2,-47-5,611 3,-568-4,0-3,81-17,-105 15,-1-1,0 0,0-2,-1-1,0 0,0-2,27-20,-28 18,39-32,-55 42,1 0,-1-1,0 1,0-1,0 0,0 0,-1 0,5-11,-8 15,0-1,1 1,-1-1,0 1,0-1,0 1,0-1,-1 1,1 0,0-1,-1 1,1-1,-1 1,1-1,-1 1,0 0,1-1,-1 1,0 0,0 0,0 0,0 0,0 0,0 0,0 0,-1 0,1 0,0 0,0 0,-1 1,1-1,-1 0,1 1,0 0,-3-1,-58-16,54 16,-18-4,0 1,-1 1,0 1,-51 4,68-1,-1 1,1 0,0 0,0 1,0 0,0 0,0 1,1 1,0 0,0 0,0 1,0 0,1 0,0 1,-11 12,-14 22,1 2,3 0,2 2,1 2,3 0,2 1,-25 83,44-125,1-1,0 1,0 0,0 0,0 0,1 0,0 0,0 0,1 0,0 0,0 0,2 5,-2-9,0 0,0 0,1 0,-1 0,0 0,1 0,0-1,-1 1,1-1,0 1,0-1,0 0,0 1,0-1,0 0,0 0,0-1,1 1,-1 0,0-1,1 1,-1-1,0 0,1 0,-1 0,0 0,1 0,-1 0,0-1,0 1,1-1,-1 1,3-2,22-8,0 0,0-2,-1-1,0-1,-2-1,32-25,-55 40,15-14,-17 6,-1 8,0 0,0 0,0 1,0-1,0 0,0 1,0-1,0 1,0-1,1 1,-1 0,0 0,0 0,1 0,-1 0,-1 2,-16 12,1 1,0 0,1 2,1 0,1 1,-18 28,13-14,1 0,2 2,-17 46,27-62,1-1,1 1,1 0,0 0,1 1,2-1,0 1,1-1,0 1,2-1,0 0,2 1,0-1,1 0,0-1,2 1,0-1,1-1,1 1,1-1,21 28,0-6,3-2,0-1,57 45,-83-74,-1 0,1 0,-1 1,0 1,-1-1,0 1,-1 0,1 0,-2 1,1-1,3 15,3 14,12 69,-1 0,-4-42,-9-26,3 0,18 42,-27-77,-1 0,1 0,-1 0,1-1,1 0,-1 1,0-1,1 0,-1 0,1-1,0 1,0-1,0 0,0 0,0 0,1-1,-1 0,1 1,-1-1,1-1,6 1,13 1,0-1,47-5,-27 1,-20 3,-1-1,1-1,-1-1,1-1,36-12,677-313,-530 228,-105 47,-59 29,75-30,-100 48</inkml:trace>
</inkml:ink>
</file>

<file path=ppt/ink/ink2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23:31:45.640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1 875,'0'-9,"0"0,1-1,-1 1,2 0,4-17,-5 22,2-1,-1 1,0-1,1 1,0 0,0 0,0 0,0 1,1-1,-1 1,1 0,0 0,5-3,335-203,-53 36,-128 65,151-94,-218 156,-80 38</inkml:trace>
</inkml:ink>
</file>

<file path=ppt/ink/ink2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23:31:46.240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 1,'3'1,"0"1,1 0,-1 0,0 0,0 1,-1-1,1 1,0-1,-1 1,0 0,1 0,-1 0,0 0,2 7,5 2,118 185,-37-55,399 603,-471-718</inkml:trace>
</inkml:ink>
</file>

<file path=ppt/ink/ink2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23:31:47.356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 2111,'637'-585,"40"50,-588 466,953-640,-745 520,-291 185,0 1,-1 0,1 0,1 0,-1 1,10-3,-14 5,0 0,0 0,1 0,-1 0,0 0,0 0,0 1,0-1,0 1,0 0,-1-1,1 1,0 0,0 0,0 0,-1 0,1 1,0-1,-1 0,1 1,-1-1,0 1,1-1,1 4,137 221,-80-121,126 221,91 150,-202-362,5-3,100 106,-136-170,-8-9,58 76,-91-110,-1-1,1 0,-1 1,0 0,0-1,0 1,-1 0,1 0,-1 0,0 0,0 0,0 1,-1-1,1 0,-1 0,0 0,0 1,-1-1,1 0,-1 0,0 0,0 0,-1 0,1 0,-1 0,1 0,-1 0,-1 0,1-1,0 1,-1-1,0 0,0 0,0 0,0 0,0 0,-4 2,-213 138,95-66,-1054 639,-58-103,1159-580,-231 87,257-112,51-7,0-1,0 0,1 0,-1 0,0 0,0 0,0 0,1 0,-1 0,0 0,0 0,1-1,-1 1,0 0,0 0,1-1,-1 1,0 0,1-1,-1 1,0-1,1 1,-1-1,1 1,-1-1,1 0,-1 1,1-1,-1 1,1-1,0 0,-1 1,1-1,0 0,-1 0,1 1,0-1,0 0,0 0,0 0,0 1,0-1,0 0,0 0,0 1,0-1,0 0,0 0,1 1,-1-1,0 0,0 0,1 1,-1-1,1 0,0 0,9-17</inkml:trace>
</inkml:ink>
</file>

<file path=ppt/ink/ink2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23:31:48.518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1 868,'2'-1,"1"-1,0 1,-1 0,1-1,-1 1,0-1,1 0,-1 1,0-1,0 0,0-1,0 1,2-4,8-7,105-101,233-214,-235 230,147-97,-120 116,-138 77,1 0,-1 0,1 0,0 1,0 0,-1 0,1 0,0 1,0-1,0 1,0 0,0 0,0 1,0 0,0 0,-1 0,1 0,0 1,-1-1,8 5,9 5,0 1,-1 0,20 18,-17-14,443 355,-382-295,-4 3,111 142,-146-152,-2 1,-4 2,52 133,-10-21,117 192,-176-343,-3-10</inkml:trace>
</inkml:ink>
</file>

<file path=ppt/ink/ink2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23:31:49.722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0 3565,'1'-7,"-1"1,2-1,-1 0,1 1,0-1,0 1,0 0,1 0,0 0,1 0,-1 0,1 0,0 1,0 0,9-8,9-8,1 2,32-22,-18 14,1126-764,679-231,-1287 763,209-107,-347 152,366-208,-714 375,75-66,-32 22,-94 76,-7 4</inkml:trace>
</inkml:ink>
</file>

<file path=ppt/ink/ink2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23:31:50.477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65 121,'-1'-5,"0"1,-1-1,1 0,-1 1,0-1,0 1,-1-1,1 1,-1 0,0 0,0 0,-5-5,3 4,2 1,-1-1,0 0,1-1,0 1,-4-9,7 14,0-1,0 1,-1 0,1 0,0-1,0 1,0 0,0-1,-1 1,1 0,0-1,0 1,0 0,0-1,0 1,0-1,0 1,0 0,0-1,0 1,0 0,0-1,0 1,0 0,0-1,0 1,0 0,1-1,-1 1,0 0,0-1,0 1,1 0,-1-1,0 1,0 0,1 0,-1-1,0 1,0 0,1 0,-1 0,0 0,1-1,-1 1,0 0,1 0,-1 0,0 0,1 0,-1 0,1 0,18 10,84 91,128 163,-146-162,561 586,-632-673,-3-4</inkml:trace>
</inkml:ink>
</file>

<file path=ppt/ink/ink2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23:31:51.098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 1172,'1'-3,"0"1,1-1,0 1,0-1,0 1,0 0,0 0,0 0,0 0,1 0,-1 1,1-1,-1 1,4-2,6-4,79-50,3 5,133-54,-205 97,776-334,-42 20,-639 270,1-2,224-69,-307 116,-12 6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12:48.93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1093,'1'-3,"0"0,-1 0,1 1,0-1,1 1,-1-1,0 1,1-1,-1 1,1 0,0 0,0-1,0 1,0 0,4-3,43-30,-35 25,901-592,-670 456,92-52,-323 191,-1 0,-1-1,16-14,-13 6</inkml:trace>
</inkml:ink>
</file>

<file path=ppt/ink/ink2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23:31:51.571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100 0,'-58'1259,"19"-892,36-345</inkml:trace>
</inkml:ink>
</file>

<file path=ppt/ink/ink2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23:31:52.319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1200 0,'-11'2,"0"1,-1 0,1 0,1 1,-1 0,0 1,1 0,-13 10,-1-2,-448 263,157-87,291-175,-8 3,2 1,1 1,0 1,-35 33,57-45,0-1,1 1,0 0,0 0,1 1,-1 0,2 0,0 0,0 0,0 1,1-1,1 1,-1 0,2 0,-1 0,2 0,-1 0,1 0,3 18,0-13,0 0,1 0,1 0,1-1,0 0,1 0,0 0,1-1,0 0,1-1,11 12,19 18,70 60,-77-74,259 224,256 240,-510-447,-27-28</inkml:trace>
</inkml:ink>
</file>

<file path=ppt/ink/ink2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23:31:53.215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3 666,'-2'10,"2"-7,11-8,-9 4,449-234,88-43,-262 128,-274 148,-2 1,-1 1,1-1,0 0,0 1,0-1,0 1,0-1,0 1,0-1,0 1,0 0,0-1,0 1,0 0,0 0,0 0,0 0,1 0,-1 0,0 0,0 0,1 0,-1 6</inkml:trace>
</inkml:ink>
</file>

<file path=ppt/ink/ink2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23:31:54.025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0 1,'2'1,"0"0,0 0,0 0,0 0,0 1,-1-1,1 1,0-1,-1 1,1 0,-1-1,0 1,1 0,-1 0,0 0,1 4,5 5,357 550,-40 22,-83-146,-199-366,-28-52</inkml:trace>
</inkml:ink>
</file>

<file path=ppt/ink/ink2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23:31:54.665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0 1,'64'166,"117"221,-73-168,205 386,-200-416,149 190,-206-299,-42-55</inkml:trace>
</inkml:ink>
</file>

<file path=ppt/ink/ink2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23:31:55.643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 1,'4'0,"2"0</inkml:trace>
</inkml:ink>
</file>

<file path=ppt/ink/ink2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23:31:57.740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7776 1566,'0'1,"0"0,0 1,1-1,-1 1,0-1,0 1,1-1,-1 0,1 1,-1-1,1 0,0 1,0-1,-1 0,1 0,0 0,0 1,0-1,0 0,0 0,0 0,1-1,-1 1,2 1,37 10,-38-12,1 0,0 1,0-1,-1 1,1-1,0 1,-1 0,1 0,-1 1,1-1,-1 0,1 1,-1-1,0 1,3 3,-5-5,0 1,0-1,-1 1,1-1,0 1,-1-1,1 1,0-1,-1 1,1-1,-1 1,1-1,0 0,-1 1,1-1,-1 0,1 1,-1-1,1 0,-1 0,0 1,1-1,-1 0,1 0,-1 0,1 0,-1 0,0 0,1 0,-1 0,0 0,-23 3,2-2,1-1,0-2,-1 0,1-1,0-1,0-1,1-1,-34-14,-14-12,-70-43,129 70,-629-374,525 314,-219-122,-11 28,315 149,0 1,-1 1,0 2,0 1,-1 1,1 1,-57 3,67 1,1 1,0 1,0 1,0 1,0 0,1 1,-1 1,2 1,-1 0,1 1,0 1,1 0,-24 23,25-20,2 2,0 0,1 0,0 1,1 0,-13 31,-36 111,57-152,-129 460,61-202,64-245,0 1,-1-1,-1 0,0 0,-2-1,-15 23,20-35,0 0,0 0,0 0,-1-1,1 0,-1 0,-1 0,1-1,0 0,-1 0,0-1,0 0,0 0,0-1,-1 1,1-2,-1 1,1-1,-16 1,-15-4,1 0,0-3,0-1,1-2,-57-19,-174-84,152 60,-756-345,-126-54,582 302,357 129,54 18,1-1,-1 1,1 0,-1 0,0 1,1-1,-1 1,0 0,1 0,-1 0,0 0,0 1,1-1,-1 1,0 0,1 0,-7 3,4 0,0 1,0 0,0 1,0-1,1 1,-9 12,2-3,-319 334,232-251,-20 20,-195 201,303-307,4-4,0 0,-1 0,0-1,-15 11,22-18,1 0,-1 1,1-1,-1 0,1 1,0-1,-1 0,1 0,-1 1,0-1,1 0,-1 0,1 0,-1 0,1 0,-1 0,1 0,-1 0,1 0,-1 0,1 0,-1 0,0 0,1 0,-1-1,1 1,-1 0,1 0,-1 0,1-1,0 1,-1 0,1-1,-1 1,1 0,-1-1,1 1,0-1,-1 1,1-1,0 1,0-1,-1 1,1-1,0 1,0-1,0 1,-1-1,1 1,0-1,0 1,0-1,0 1,0-2,1-35,-1 31,-1-295,-1 5,18 154,6 1,42-143,-58 250,-5 27,-1 0,1 1,1-1,-1 0,1 0,0 1,1-1,0 1,0 0,4-7,-6 14,0 0,0 1,0-1,-1 1,1-1,0 1,-1-1,1 1,-1-1,0 1,1 0,-1-1,0 1,0 0,0 2,0 20,-1 0,-2-1,0 1,-1-1,-12 39,-50 111,41-111,-95 240,-145 342,184-470,-166 263,234-417,9-11,-1-1,-1 0,1 0,-1-1,0 0,-1 0,0 0,-14 11,44-57,-9 24,2 1,-1 1,2 0,-1 1,2 1,0 1,0 0,1 1,0 1,25-7,22-3,120-17,-170 33,1318-209,-1108 184,-224 27,0 0,0 0,1-1,-1 1,0 0,1-1,-1 1,0-1,0 0,0 0,0 0,1 0,-1 0,-1 0,1-1,0 1,0 0,0-1,-1 0,1 1,-1-1,3-3,-3 2,-1 0,1 0,-1 0,0 0,1 0,-1-1,-1 1,1 0,0 0,-1 0,1 0,-1 0,0 0,0 0,-1 0,0-3,-279-580,171 371,-503-913,564 1044,35 63</inkml:trace>
</inkml:ink>
</file>

<file path=ppt/ink/ink2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23:31:59.040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177 6,'-1'1,"1"-1,0 0,0 1,0-1,0 0,-1 1,1-1,0 0,0 1,-1-1,1 0,0 0,-1 0,1 1,0-1,0 0,-1 0,1 0,0 0,-1 1,1-1,-1 0,1 0,0 0,-1 0,1 0,0 0,-1 0,1 0,0 0,-1 0,1 0,-1 0,1 0,0-1,-1 1,1 0,0 0,-1 0,1 0,0-1,-1 1,1 0,0 0,0-1,-1 1,1 0,0 0,0-1,0 1,-1 0,1-1,0 1,0 0,0-1,0 1,-1 0,1-1,0 1,0 0,0-1,0 1,0-1,0 1,0 0,0-1,0 1,0 0,1-1,-21 25,-3 28,3 1,2 1,-14 67,-11 171,40-263,2-1,0 1,2-1,7 47,-7-67,1 0,0-1,0 1,1-1,0 1,0-1,1 0,0 0,0 0,1-1,-1 1,1-1,1 0,-1-1,1 1,0-1,1 0,-1 0,1-1,0 0,9 4,8 1,0-2,1-1,0-1,0-1,0-1,0-2,0 0,0-1,35-6,-10-1,-1-2,0-3,82-30,-98 28,-1-1,0-2,-1-1,-1-1,28-24,-8 1,80-88,-115 113</inkml:trace>
</inkml:ink>
</file>

<file path=ppt/ink/ink2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23:31:59.682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27 195,'-1'1,"0"-1,1 0,-1 1,0-1,0 1,1-1,-1 1,0-1,1 1,-1 0,0-1,1 1,-1 0,1-1,-1 1,1 0,-1 0,1 0,0-1,-1 1,1 0,0 0,0 0,-1 0,1 1,-5 28,5-27,-7 104,8 136,-1-226,1 13,2 0,0-1,2 0,1 0,2 0,1 0,22 49,-26-68,1 0,0 0,1 0,0-1,0 0,1-1,0 0,1 0,0 0,10 6,-11-9,0-1,0-1,1 1,-1-1,0 0,1-1,0 0,0-1,0 0,-1 0,1 0,0-1,0-1,14-2,-7 0,-2-1,1 0,0-1,-1-1,0 0,0-1,-1-1,0 0,0 0,-1-2,19-17,-16 13,-1-1,-1 0,0-2,-1 1,-1-1,0-1,-2 0,10-25,-6 9,-3-1,-1-1,-1 0,-2 0,-1-1,-3 0,0 1,-5-45,1 61,0 0,-1 1,-1-1,-1 1,-1 0,-1 0,0 0,-2 1,0 1,0-1,-2 1,0 1,-1 0,-1 0,0 2,-26-23,28 30,0 0,0 1,0 0,-1 1,0 0,-1 1,1 1,-1 0,1 0,-1 1,-19 0,-27-6,38 3</inkml:trace>
</inkml:ink>
</file>

<file path=ppt/ink/ink2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23:32:00.542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0 278,'4'2,"0"0,-1 0,1 1,-1-1,0 1,0 0,0 0,0 0,0 0,0 0,-1 1,4 6,8 8,95 92,4-5,235 166,-310-243,1-2,2-2,0-1,84 31,-122-52,1-1,-1-1,1 1,0 0,-1-1,1 0,-1 0,1 0,0 0,-1 0,1-1,6-1,-9 1,0 0,1 1,-1-1,0 0,1 0,-1 0,0 0,0-1,0 1,0 0,0 0,0-1,-1 1,1 0,0-1,-1 1,1-1,-1 1,1-1,-1 1,0-1,1 1,-1-1,0 1,0-1,0 1,0-1,-1 0,1 1,0-1,0 1,-2-3,-9-36,-2 1,-2 1,-1 0,-27-45,23 47,-41-75,-5 3,-5 3,-124-141,185 235,-20-25,28 35,1-1,0 0,0 0,-1 0,1 0,1 0,-1 0,0 0,0 0,1 0,-1 0,1 0,-1 0,1 0,0-1,0-1,1 3,-1 1,0-1,1 0,-1 1,1-1,-1 1,1-1,-1 1,1 0,-1-1,1 1,0-1,-1 1,1 0,0 0,-1-1,1 1,0 0,-1 0,1 0,0 0,-1 0,1 0,0 0,-1 0,1 0,0 0,-1 0,1 0,0 0,-1 1,1-1,0 0,1 1,26 10,-28-11,62 32,71 50,-5-3,131 74,57 31,-281-164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12:49.968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428 693,'-7'1,"-1"0,0 0,1 1,-1 0,1 0,0 1,0 0,0 0,0 1,-12 8,-61 51,73-57,-23 21,2 1,0 1,3 1,-39 58,54-72,1 0,0 1,1 0,0 0,2 1,0 0,1 0,1 1,1-1,0 1,1 0,1 19,2-29,1-1,-1 0,1 1,1-1,0 0,0 0,0-1,1 1,0-1,1 1,-1-1,1-1,1 1,-1-1,1 0,11 9,-7-7,1 0,0 0,1-1,0-1,0 0,0-1,0 0,1-1,25 6,-34-10,0 1,1-1,-1 1,0-1,1-1,-1 1,1-1,-1 1,0-1,0 0,1-1,-1 1,0-1,0 0,0 0,-1 0,5-3,-2 0,-1 0,1 0,-2 0,1-1,0 0,-1 0,0 0,-1 0,5-11,0-3,-2 1,0-1,-1 0,-1-1,-1 1,0-30,-1 27,-2 0,-1-1,-1 1,-1 0,0 0,-2 0,-1 0,-1 1,0 0,-12-22,-58-81,52 88,-33-64,57 100,0 0,1 0,-1 0,1-1,0 1,-1 0,1 0,0-1,0 1,0 0,-1-1,1 1,1 0,-1 0,0-1,0 1,0 0,1-1,-1 1,1 0,-1 0,1 0,-1 0,1-1,1-1,0 1,0 0,1 0,-1 1,1-1,-1 0,1 1,0-1,0 1,-1 0,7-2,8 0,0-1,0 2,20 0,-28 1,20 1,-1 1,0 1,0 2,0 1,-1 1,1 1,-1 1,-1 2,0 1,0 1,-1 0,0 3,-1 0,-1 1,28 25,-19-13,-1 2,-1 1,-1 1,-2 2,-2 0,-1 2,-1 1,-3 1,23 56,-37-80,-1 0,0 0,-1 1,-1-1,0 1,-1 0,-1 0,-1 21,1-35,-1 0,0 0,0 0,0 0,0 0,0 0,-1 0,1 0,0 0,0 0,-1 0,1 0,0 0,-1 0,1-1,-1 1,1 0,-1 0,0 0,1 0,-1-1,0 1,0 0,1-1,-1 1,-1 0,1-1,0 0,0-1,-1 1,1 0,0-1,0 1,0-1,0 1,0-1,0 0,0 1,0-1,0 0,1 0,-1 1,0-1,0 0,0-1,-32-52,23 29,1-1,1 0,1 0,-4-33,-5-111,15 148,-8-298,12 259,2 1,3-1,20-73,30-61,-34 117</inkml:trace>
</inkml:ink>
</file>

<file path=ppt/ink/ink2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23:32:01.437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408 691,'17'15,"1"-2,0 0,21 11,16 11,399 306,-132-96,-308-235,25 20,-37-29,-1 1,1-1,-1 1,1 0,-1-1,1 1,-1 0,0 0,0 0,0 0,0 0,0 0,0 0,0 0,-1 0,1 3,-1-5,0 1,0-1,0 1,0-1,0 0,-1 1,1-1,0 0,0 1,0-1,-1 0,1 1,0-1,0 0,-1 1,1-1,0 0,0 0,-1 1,1-1,0 0,-1 0,1 0,0 1,-1-1,1 0,-1 0,1 0,0 0,-1 0,1 0,0 0,-1 0,1 0,-1 0,1 0,0 0,-1 0,1 0,-1 0,1 0,0 0,-1-1,-21-5,22 5,-43-21,1-2,0-2,3-2,-67-59,88 72,-502-449,406 349,6-5,-125-177,233 296,-15-18,1-1,1-1,0 0,2-1,1 0,0-1,-7-28,17 49,0 0,0 1,-1-1,1 0,0 0,0 1,1-1,-1 0,0 0,0 1,1-1,-1 0,1 1,0-1,-1 1,1-1,0 0,0 1,0 0,0-1,0 1,1 0,-1-1,0 1,0 0,1 0,-1 0,1 0,-1 0,1 0,-1 1,1-1,0 0,-1 1,1-1,0 1,-1 0,1-1,2 1,10-1,0 0,0 1,0 0,16 3,-7-1,81 3,-23-3,118 19,-174-17,-1 2,1 1,-1 0,0 2,-1 1,0 1,-1 0,0 2,20 16,-37-26,0 1,-1-1,0 1,0 0,0 1,-1-1,1 1,-1-1,0 1,0 0,-1 1,0-1,0 0,0 0,0 1,-1 0,0-1,0 1,0-1,-1 1,0 0,0 0,0-1,-1 1,-1 6,-2 3,-1 0,0 0,-1-1,-1 1,0-1,-1-1,-18 24,10-15</inkml:trace>
</inkml:ink>
</file>

<file path=ppt/ink/ink2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23:32:02.023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0 1,'2'3,"-1"0,1-1,0 1,0 0,0 0,0-1,0 1,0-1,1 0,-1 0,1 0,3 2,6 6,439 379,27-33,-410-306,-4-2,-45-33</inkml:trace>
</inkml:ink>
</file>

<file path=ppt/ink/ink2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23:32:02.473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1 1</inkml:trace>
</inkml:ink>
</file>

<file path=ppt/ink/ink2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23:32:02.828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 1,'0'4,"4"2,6 4,1 0</inkml:trace>
</inkml:ink>
</file>

<file path=ppt/ink/ink2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23:32:04.026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1 309,'73'0,"-1"3,116 20,-36 6,161 37,-251-50,-1 4,113 51,-174-70,14 4,-1 2,0 0,0 1,0 0,-1 1,0 0,-1 1,19 20,-30-30,1 0,-1 1,0-1,1 0,-1 1,1-1,-1 1,0-1,1 1,-1-1,0 1,0-1,1 1,-1-1,0 1,0-1,0 1,1-1,-1 1,0-1,0 1,0-1,0 1,0-1,0 1,0-1,0 1,-1 0,1-1,0 1,0-1,0 1,0-1,-1 1,1-1,0 1,-1-1,1 0,0 1,-1-1,1 1,0-1,-1 0,1 1,-1-1,1 0,-1 1,1-1,-1 0,1 0,-1 1,1-1,-2 0,0 0,0 0,-1 0,1 0,-1 0,1 0,-1-1,1 1,0-1,-1 1,1-1,-4-2,-12-8,1 0,0-2,1 0,0 0,1-2,1 0,-23-30,8 5,3-1,-27-54,40 67,1 0,1-2,2 1,1-1,1-1,-4-46,11 74,0 0,-1 0,2 1,-1-1,0 0,1 0,-1 0,1 0,0 0,0 0,0 1,0-1,0 0,1 1,-1-1,1 1,0-1,-1 1,1 0,0 0,0 0,1 0,-1 0,0 0,1 1,-1-1,1 1,0-1,-1 1,1 0,0 0,0 0,-1 1,5-1,9-2,1 1,0 1,0 0,29 3,-34-1,75 5,0 4,-1 4,-1 4,0 4,-1 3,-2 3,93 47,-126-49,-10-2</inkml:trace>
</inkml:ink>
</file>

<file path=ppt/ink/ink2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23:32:04.985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155 1,'-6'3,"0"1,1 0,-1 0,1 1,0 0,0 0,1 0,0 0,0 1,-4 5,-31 63,36-68,-6 14,0 1,1 0,1 0,1 0,1 1,1 0,1 0,1 0,1 1,0-1,4 26,-2-45,-1 0,0-1,1 1,0-1,-1 1,1-1,0 1,0-1,1 1,-1-1,0 0,1 0,0 0,-1 0,1 0,0 0,0 0,0 0,0-1,0 1,0-1,1 1,-1-1,0 0,1 0,-1 0,1 0,-1-1,1 1,0-1,-1 1,1-1,0 0,-1 0,1 0,-1 0,1 0,0-1,-1 1,1-1,-1 0,4-1,12-4,0-1,0-1,0-1,25-16,-35 20,25-17,0-1,-2-2,44-44,-73 67,1 0,-1 1,1-1,0 1,0-1,0 1,0 0,0 0,0 0,0 0,0 0,0 1,0 0,1-1,-1 1,0 0,0 1,0-1,0 0,1 1,-1 0,0 0,3 1,11 4,0 1,31 18,-30-16,265 150,-6 13,-8 12,294 261,-259-163,-252-228,-4 1,-1 3,62 102,-93-132,23 58,-35-76,-1-1,0 1,-1-1,0 1,0 0,-1-1,-1 1,1 0,-2 0,-1 12,1-17,0-1,-1 0,1 0,-1 0,0 0,0 0,-1 0,1-1,-1 1,0-1,0 1,0-1,0 0,0 0,-1-1,0 1,1-1,-1 1,0-1,0 0,0-1,0 1,-1-1,1 0,0 0,0 0,-1 0,-7-1,0 1,-1 0,0-2,0 1,1-2,-1 1,1-2,-1 0,1 0,-12-6,-1-3,0-1,1-1,1-1,-29-25,-83-83,121 110,-93-97,5-5,5-4,5-4,5-4,6-4,-98-218,162 315,3-1,0-1,-15-69,23 68</inkml:trace>
</inkml:ink>
</file>

<file path=ppt/ink/ink2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23:32:05.590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1 201,'0'-12,"0"-1,0 0,1 1,1-1,0 1,1-1,8-21,-8 29,0 0,0 0,0 1,0-1,1 1,0 0,0 0,0 0,0 1,1-1,-1 1,1 0,0 0,0 1,0-1,0 1,0 0,1 0,-1 1,9-2,8 0,1 0,0 2,-1 0,1 2,0 0,23 5,137 35,-133-28,78 19,-3 6,-1 5,234 117,-305-129</inkml:trace>
</inkml:ink>
</file>

<file path=ppt/ink/ink2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23:32:06.299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0 909,'1'-10,"0"-1,1 1,0 0,0-1,1 1,0 0,1 0,10-17,6-8,25-31,-31 45,37-49,2 3,3 2,3 2,3 4,3 2,1 2,77-46,-108 81,1 0,0 3,2 1,0 2,0 1,1 2,1 2,0 1,43-2,-35 8,0 1,-1 3,1 2,0 2,-1 2,0 2,62 22,-17 2,-1 4,150 87,-176-84,-2 2,-2 2,-2 4,60 62,-98-88,-1 0,0 2,-2 0,-1 2,-1-1,-1 2,-2 0,0 1,16 59,-24-66,-1 1,-1 0,-1-1,-1 1,-1 0,-1 0,-1-1,-1 1,-1 0,-1-1,0 0,-2 0,-1-1,-14 28,-7 4,-3-1,-2-1,-2-2,-2-2,-60 58,14-27,-179 129,203-167,-2-3,-119 54,148-77</inkml:trace>
</inkml:ink>
</file>

<file path=ppt/ink/ink2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23:32:07.530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580 2362,'48'-84,"-38"68,0 0,0 0,-2-1,0 0,-1 0,0-1,-1 0,-2 0,0-1,2-19,-5 16,-1 0,-1-1,-1 1,-1 0,0 0,-2 0,-1 1,-11-27,12 36,0 0,-2 1,1 0,-1 0,-1 1,0 0,0 0,-1 1,-1 0,1 0,-1 1,-1 1,1-1,-1 2,-20-10,22 12,-1 0,1 1,-1 0,0 1,0 0,0 0,-1 1,1 0,0 1,0 0,-1 1,1 0,-18 5,16-3,0 2,1 0,0 0,-1 1,2 0,-1 1,1 0,0 1,0 0,1 1,-9 10,-4 8,0 1,2 0,2 2,0 0,2 1,1 1,-16 51,16-31,2 1,2 0,2 0,-2 66,10-111,1-1,0 1,0 0,1-1,0 1,0-1,1 1,0-1,0 1,0-1,1 0,0 0,1 0,0 0,0-1,0 1,1-1,0 0,0-1,0 1,1-1,0 0,0 0,0-1,0 1,1-1,0-1,0 0,0 0,0 0,0 0,12 1,12 3,0-1,0-1,0-2,1-2,62-4,155-35,-77-1,-1-8,213-88,-355 124,-2-2,0-1,0-1,-1-1,35-29,-52 37,0 0,0-1,-1 0,-1-1,0 0,0 0,-1 0,0-1,0 0,-1 0,-1 0,0-1,-1 0,0 1,-1-1,2-17,-4 4,-1 0,0 1,-2 0,-1-1,-1 1,-1 0,-1 1,-1 0,-20-40,-6-1,-3 2,-45-60,18 38,-88-90,-88-64,153 155,82 77,-1 1,0 0,0 0,0 0,-8-4,19 14,-1-1,1 0,0 0,0 0,0 0,7 2,335 122,-224-87,729 183,-728-197,-105-27,-14-8,-17-21,9 24,-205-312,112 178,-481-668,557 780</inkml:trace>
</inkml:ink>
</file>

<file path=ppt/ink/ink2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23:32:07.940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 0,'0'5,"8"5,8 5,9 5,5 3,5 10,11 4,5 5,-2-2,0 2,0-6,-5-1,-4-6,-6-5,-8-5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12:51.074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0 298,'2'4,"-1"0,0 0,1 0,0 0,0 0,0 0,0-1,1 1,-1-1,1 0,0 1,0-1,5 3,2 5,66 72,3 3,80 114,-148-183,-1 0,15 37,-32-78,0 0,2-1,0 0,2 0,-1-31,6-146,-1 196,-1 0,1 0,0 0,0 1,1-1,0 0,0 0,0 1,1-1,-1 1,7-8,-8 11,0 1,0 0,0 0,0 0,0 0,1 0,-1 0,0 1,1-1,-1 0,1 1,-1-1,1 0,-1 1,1 0,-1-1,1 1,2 0,-1 0,-1 1,1-1,0 1,0 0,-1 0,1 0,-1 0,1 0,-1 1,1-1,-1 1,0-1,4 5,7 6,0 1,-1 1,-1 1,0-1,-1 2,10 19,43 104,-41-79,-2 1,-4 1,13 88,-17-53,0 150,-14-223,-2-31,-3-42,1-11,3 1,3-1,3 0,2 1,3-1,2 1,3 1,20-59,-2 30,3 0,5 2,2 2,77-112,-97 163,-15 20,1 0,1 1,0 0,0 0,1 1,1 0,0 0,12-8,-20 17,-1 0,1 1,0-1,-1 1,1-1,0 1,-1 0,1-1,0 1,0 0,-1 0,1 1,0-1,-1 0,1 0,0 1,-1-1,1 1,0-1,-1 1,1 0,-1 0,1 0,-1 0,0 0,1 0,-1 0,0 0,1 0,-1 1,0-1,0 0,0 1,0-1,-1 1,2 2,6 10,-1-1,-1 1,6 17,-9-23,335 859,-325-834</inkml:trace>
</inkml:ink>
</file>

<file path=ppt/ink/ink2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23:32:08.243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36 64,'0'-4,"-4"-2,-6-8,-2-6,3 0</inkml:trace>
</inkml:ink>
</file>

<file path=ppt/ink/ink2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23:32:08.694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618 2,'-54'-1,"-1"0,0 3,-55 8,92-7,1 0,0 1,1 1,-1 1,1 0,0 2,1-1,0 2,0 0,-22 18,24-16,0 2,1-1,0 1,1 1,0 0,1 1,1 0,0 0,1 1,1 0,0 1,-7 30,11-33,1-1,0 1,1 0,1-1,0 1,1 0,0-1,1 1,1-1,0 1,1-1,0 0,1 0,1-1,0 0,15 23,-6-15,1-1,0-1,2 0,0-2,1 0,0-1,2-1,-1-1,2 0,0-2,0 0,40 11,-10-6,1-2,1-2,0-3,89 3,-120-11,1-1,0-2,-1 0,1-1,-1-2,39-11,-45 9,-1 1,0-2,0 0,0-1,-1-1,-1 0,0-1,0-1,18-20,5-11,-2-1,31-50,-39 49</inkml:trace>
</inkml:ink>
</file>

<file path=ppt/ink/ink2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2T23:32:09.420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417 886,'13'-27,"-5"14,81-154,-4 11,72-189,-153 337,-1 0,-1 1,0-1,0 0,0 0,-1 0,-1 0,1-1,-1-8,-1 13,0 1,0-1,0 1,0 0,-1 0,1-1,-1 1,0 0,0 0,0 1,0-1,0 0,-1 1,1-1,-1 1,1 0,-1 0,0 0,0 0,0 0,0 1,-1-1,-3 0,-8-4,-1 1,0 1,0 1,0 0,0 1,-24 0,-98 9,115-3,0 0,0 2,0 1,1 0,0 2,0 1,1 0,0 1,1 2,0 0,1 1,1 1,0 0,1 2,0 0,-19 27,25-28,0 0,0 1,2 0,0 1,1 0,1 0,1 1,-8 37,12-41,0 0,1 0,1 1,0-1,1 0,1 0,1 0,0 0,0 0,2 0,0-1,8 18,-3-14,1-1,1-1,0 0,1 0,0-1,1-1,1 0,0-1,1-1,1 0,0-1,0-1,1 0,30 10,2-1,2-2,-1-3,2-2,69 7,-20-9,1-4,-1-5,1-4,195-31,-281 31,-1-1,0 0,0-1,17-8,-28 11,1-1,-1-1,1 1,-1-1,0 0,0 0,-1 0,1-1,-1 1,0-1,0 0,-1 0,5-9,-2 1</inkml:trace>
</inkml:ink>
</file>

<file path=ppt/ink/ink2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45:50.793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 0,'0'6,"0"2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12:52.115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487 0,'-23'1,"0"1,1 0,0 2,-1 1,1 0,1 2,-1 1,1 0,1 1,0 2,0 0,1 1,-27 21,31-21,2 0,-1 1,2 1,0 0,0 0,2 1,-1 1,2 0,0 0,1 1,1 0,1 0,0 1,1-1,1 1,0 0,0 20,3-34,1 1,0-1,0 1,0 0,1-1,-1 1,1-1,0 1,1-1,-1 1,1-1,0 0,0 0,0 0,0 0,4 5,-1-5,0 1,0-1,0 0,1 0,-1-1,1 0,0 0,0 0,0 0,12 2,27 7,0-2,0-1,77 3,139-16,-255 3,0 0,0 0,0-1,0 1,0-1,-1 0,1-1,-1 0,0 0,0 0,0 0,0-1,0 1,0-1,-1-1,0 1,0 0,0-1,-1 0,1 0,-1 0,0-1,3-8,4-12,-1 0,-1-1,8-52,-10 51,28-196,-22 186,-11 37,-1 1,0-1,1 0,-1 1,1-1,-1 1,1-1,-1 1,1 0,-1-1,1 1,-1-1,1 1,0 0,-1 0,1-1,0 1,-1 0,1 0,0 0,-1 0,1 0,0-1,-1 1,1 1,0-1,-1 0,1 0,0 0,-1 0,1 0,0 1,-1-1,1 0,0 0,-1 1,1-1,-1 0,1 1,-1-1,1 1,-1-1,1 1,-1-1,1 1,-1-1,1 1,-1 0,0-1,1 1,-1-1,0 2,26 35,32 60,-14-19,-12-28,12 19,-3 1,38 90,-69-131,-4-6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12:52.929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0 285,'9'-1,"0"1,-1 1,1 0,-1 0,1 1,-1 0,0 0,1 1,-1 0,0 0,-1 1,1 0,-1 1,1-1,-1 1,-1 1,10 9,8 7,-2 1,0 2,-2 0,-1 1,-1 1,-1 0,-2 2,0-1,-2 2,-2 0,0 1,10 55,-28-278,2 127,-11-315,16 373,0-1,0 1,1 0,1-1,-1 1,1 0,0 0,1 0,4-10,-4 14,-1 0,0 0,1 1,-1-1,1 1,0 0,0 0,0 0,0 0,0 0,0 1,0-1,1 1,-1 0,0 0,1 0,-1 0,1 1,-1 0,1-1,4 1,3 1,1 0,-1 0,0 1,0 0,0 1,0 0,0 1,0 0,-1 1,0 0,0 1,0 0,-1 0,1 1,-2 0,15 15,11 14,-2 2,44 65,-39-50,-5-10,-2 2,42 82,-64-110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06:45.714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1,'61'0,"498"6,-6 37,-335-18,-76-11,226 53,-341-60,-7 0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12:53.429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433 0,'-3'1,"-1"-1,1 1,0 0,0 0,0 0,0 0,0 1,0-1,0 1,0 0,1-1,-1 1,1 0,-1 1,-2 2,-35 44,32-38,-46 63,5 2,-55 110,78-134,4 2,1 1,3 1,-19 99,35-145,1 0,0 0,0 0,1 0,0 0,1 0,0 0,5 17,-5-24,1 1,-1-1,1 1,0-1,0 1,0-1,1 0,-1 0,1 0,-1-1,1 1,0 0,0-1,0 0,1 0,-1 0,0 0,1 0,-1-1,1 1,0-1,0 0,-1 0,1-1,4 1,27 1,-1-1,1-2,0-2,-1-1,41-10,-50 10,10-4,-10 0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12:54.141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272 407,'2'-4,"-1"0,1 0,0 0,0 1,0-1,1 1,-1 0,1-1,0 1,0 0,0 0,5-3,5-7,29-32,-24 26,0-1,0 0,-2-1,-1-1,-1 0,14-28,-27 46,0 1,0-1,0 0,-1 0,1-1,-1 1,0 0,0 0,0 0,-1 0,1 0,-1 0,0 0,0 0,-1 0,1 0,-1 1,0-1,0 0,0 1,0 0,0-1,-1 1,0 0,0 0,0 0,-3-2,3 2,0 1,0 0,0 0,0 0,0 1,0-1,-1 1,1 0,0 0,-1 0,1 0,-1 0,1 1,-1-1,0 1,1 0,-1 0,1 1,-1-1,1 1,-1-1,1 1,-1 0,1 1,0-1,-1 1,1-1,0 1,0 0,0 0,-4 3,-15 20,1 0,0 1,2 1,1 1,-25 52,-4 10,4 2,-60 182,101-265,-1 0,1 0,1 0,-1 0,2 0,-1 0,2 17,0-23,0 1,0 0,0-1,0 1,1-1,-1 0,1 1,0-1,0 0,0 0,0 0,1 0,-1 0,1-1,0 1,0-1,0 0,0 0,0 0,0 0,1 0,3 1,26 9,1-2,0-1,0-2,63 5,-52-7,472 32,4-35,-504-2,-12 1,-1-1,1 0,-1 0,1 0,-1 0,0 0,1-1,-1 0,1 0,-1 0,0-1,0 1,0-1,0 0,7-4,-4-6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12:55.03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1,'18'20,"-1"1,0 0,19 35,3 3,-10-19,525 706,-544-733,1-1,1 0,13 12,-5-10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12:55.729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1 361,'-1'-28,"2"1,1-1,1 1,2 0,8-31,-10 48,1 1,0-1,0 1,1 0,0 0,0 0,1 1,0 0,1 0,0 1,0 0,1 0,0 0,0 1,0 0,1 1,11-6,-10 7,1 0,0 1,0 0,0 1,0 0,0 1,0 0,0 1,0 0,1 0,-1 1,0 1,0 0,0 1,0 0,-1 0,19 10,4 2,-1 3,-1 0,-1 2,33 28,-40-30,-1 1,-1 1,22 26,-37-39,-1 0,0 0,0 0,-1 1,0-1,0 1,-1 0,0 0,0 1,-1-1,0 1,0-1,-1 1,-1-1,1 11,-2-14,0-1,0 0,0 0,0 0,-1 0,0 0,1 0,-1 0,-1 0,1-1,-1 1,1-1,-1 1,0-1,0 0,-1 0,-6 4,-7 5,-1-1,-30 13,3 0,0-1,27-16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12:56.35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0 294,'15'0,"0"0,0 1,0 1,0 1,0 0,-1 1,1 0,-1 1,0 1,-1 0,1 1,24 17,25 17,-1 4,-3 2,96 98,-148-136,0 0,-1 0,0 0,0 0,-1 1,-1 0,0 0,0 1,-1-1,3 14,-5-19,0 0,-1 1,1-1,-1 0,0 0,-1 0,1 0,-1 0,0 0,0 0,-1 0,1 0,-1 0,0 0,-1-1,1 1,-1-1,0 0,0 1,0-1,0-1,-1 1,-5 5,8-9,1 1,-1-1,1 1,-1 0,1-1,-1 1,1-1,-1 1,0-1,1 0,-1 1,0-1,1 1,-1-1,0 0,1 0,-1 1,0-1,1 0,-1 0,0 0,0 0,1 0,-1 0,0 0,0 0,1 0,-1 0,0-1,0 1,1 0,-1 0,0-1,1 1,-1 0,0-1,1 1,-1-1,1 1,-1-1,0 1,1-1,-1 1,1-1,0 1,-1-1,1 0,-1 1,1-1,0 0,0 1,-1-1,1 0,0 0,0 1,0-1,0 0,0 0,0 1,0-1,0 0,0 0,1-53,-1 52,7-47,2-1,26-79,47-93,-63 174,104-219,-101 225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12:57.02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481 153,'-65'-1,"28"-1,1 2,-1 1,1 2,-46 9,73-9,-1-1,1 1,0 1,0 0,0 0,1 1,-1-1,1 2,0 0,1 0,-1 0,1 1,0 0,1 0,0 0,0 1,0 0,1 1,0-1,-6 17,6-11,0 0,1 1,0 0,1 0,1 0,0 0,1 0,1 18,1-25,-1-1,1 1,1-1,0 0,0 1,0-1,1 0,0 0,0 0,0-1,1 1,0-1,1 0,-1 0,1 0,1-1,-1 1,10 6,5 1,0-2,1 0,1-1,0-1,0-1,1-1,37 7,169 13,-224-27,69 6,-1-4,1-3,0-3,-1-4,0-2,118-33,-189 42,1 0,0 0,-1 1,1-1,0-1,-1 1,0 0,1-1,-1 1,0-1,1 0,-1 1,0-1,0 0,-1 0,1-1,0 1,-1 0,1-1,-1 1,0-1,1-2,-1 2,-1-1,1 0,-1 0,0 1,-1-1,1 0,-1 1,1-1,-1 0,0 1,0-1,-1 1,1-1,-3-3,-6-9,1 1,-2 1,0 0,-1 1,-21-20,-19-11,-2 2,-75-43,-126-53,192 107,-2 2,-96-29,127 50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12:57.684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1 124,'0'-1,"-1"1,1-1,0 1,0-1,0 0,0 1,0-1,0 1,0-1,0 0,0 1,1-1,-1 1,0-1,0 1,0-1,1 1,-1-1,0 1,1-1,-1 1,0-1,1 1,-1-1,1 1,-1-1,1 1,-1 0,1-1,-1 1,1 0,-1 0,1-1,-1 1,1 0,-1 0,1 0,0-1,2 2,-1-1,1 1,-1 0,1-1,-1 1,0 0,1 1,-1-1,0 0,3 2,59 52,-54-46,217 215,111 95,-336-317,0 0,0 0,0-1,0 1,0-1,1 0,-1 1,0-1,1 0,-1 0,1-1,-1 1,1 0,3 0,-5-2,1 0,-1 1,0-1,0 0,0 0,0 1,0-1,0 0,0 0,0 0,-1 0,1 0,0 0,-1 0,1-1,0 1,-1 0,1 0,-1 0,0-1,1 1,-1 0,0-1,0 1,0 0,0 0,0-1,0 1,0 0,-1-3,-1-309,-1 109,3 67,0 84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12:58.07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0,'0'5,"4"5,6 5,10 5,5 3,4 6,4 2,2 1,2 3,1-5,-3-2,-3-2,-2-6,-7-6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12:58.36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1 0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12:59.165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308 547,'-6'0,"1"1,-1 0,0 0,1 1,-1-1,1 1,-1 1,1-1,0 1,0 0,0 0,0 0,0 1,-4 4,-11 11,-30 38,23-25,10-14,2 2,0 0,1 0,1 1,0 1,-11 31,20-44,2-1,-1 1,1 0,1 0,-1 0,1 0,1 0,0 0,1 11,0-14,0-1,1 1,-1 0,1-1,1 1,-1-1,1 0,-1 0,2 0,-1 0,0 0,1-1,0 1,0-1,7 6,4 0,0-1,0 0,1-1,0-1,1 0,-1-1,1-1,1 0,-1-2,0 0,1-1,0 0,27-2,-42 0,0 0,1 0,-1-1,0 1,0-1,0 0,0 0,0 0,0 0,0 0,0-1,0 1,-1-1,1 0,0 1,-1-1,0-1,1 1,-1 0,0-1,0 1,0-1,0 1,-1-1,1 0,-1 0,0 0,0 0,0 0,1-3,1-10,-1 1,-1 0,0 0,-1-1,-2-16,1 6,-3-37,-3 1,-3 1,-2-1,-3 2,-26-67,6 35,-5 2,-78-128,109 202,5 8,0 1,0-1,-1 1,1 0,-1 1,-1-1,0 1,1 0,-2 1,-12-10,19 14,-1 1,1 0,0 0,0 0,0 0,-1 0,1-1,0 1,0 0,0 0,-1 0,1 0,0 0,0 0,-1 0,1 0,0 0,0 0,-1 0,1 0,0 0,0 0,0 0,-1 0,1 0,0 0,0 0,-1 0,1 1,0-1,0 0,0 0,-1 0,1 0,0 0,0 1,0-1,0 0,-1 0,1 0,0 1,0-1,0 0,0 0,0 0,0 1,2 14,12 17,76 116,120 148,-127-193,5-4,105 92,-140-144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06:46.213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1,'8'0,"0"1,-1 0,1 1,0 0,-1 0,0 0,0 1,1 0,-2 0,1 1,7 5,10 8,35 32,-27-21,376 351,-237-211,-142-140,2-2,0 0,1-3,1 0,2-2,58 27,-76-42,-1 0,1-1,0 0,0-1,1-1,-1-1,1-1,-1 0,1-1,-1-1,1 0,-1-2,1 0,-1-1,0 0,0-2,22-9,-6-3,-1-1,42-33,-57 40,8-7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13:00.40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438 532,'234'-136,"-133"73,-56 37,-1-2,-1-2,-1-2,-2-1,49-53,-87 84,0 0,0 0,-1 1,1-1,-1-1,1 1,-1 0,0 0,0 0,0-1,0 1,0-1,0 1,-1 0,1-1,-1 1,0-1,1 1,-1-1,0 0,-1-4,0 5,-1 0,1 0,0 0,-1 0,1 0,-1 0,0 1,1-1,-1 0,0 1,0 0,0-1,0 1,-1 0,1 0,0 0,0 0,-3 0,-10-3,-1 0,1 2,0 0,-1 0,-26 2,15 3,0 0,0 2,0 1,1 1,0 1,0 2,1 0,0 2,0 1,2 0,0 2,0 1,2 1,-37 36,7 0,3 3,2 1,3 3,-47 85,37-51,-51 125,82-165,3 2,2 0,-18 112,34-161,0-1,1 1,0 0,0-1,0 1,1 0,-1-1,2 1,-1 0,4 8,-4-13,0 1,1-1,0 0,-1 0,1 1,0-1,0 0,0 0,1-1,-1 1,0 0,1-1,-1 1,1-1,-1 0,1 0,0 0,-1 0,1 0,0-1,0 1,0-1,0 0,-1 0,6 0,7 0,-1 0,0-1,0-1,0 0,-1-1,1-1,-1 0,1-1,-1 0,0-1,-1 0,0-1,18-13,144-98,117-84,-223 156,-46 32,0-1,-1 0,30-30,-34 21,-14 19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13:04.378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15 343,'-1'-29,"-1"1,-10-45,15 80,0 0,1 0,0 0,0-1,0 1,1-1,0 0,9 9,63 58,-55-52,19 17,-5-2,2-2,73 50,-109-82,0-1,0 1,0-1,0 0,0 0,0 0,0 0,0 0,1 0,-1 0,0-1,1 0,-1 1,0-1,1 0,-1 0,1 0,-1 0,0-1,1 1,-1 0,0-1,1 0,3-1,-3-1,-1 1,1-1,-1 0,1 0,-1 0,0 0,0 0,0-1,-1 1,1-1,-1 1,0-1,0 1,0-1,1-5,3-29,-2 0,-1-1,-4-55,1-49,2 125,1 0,1 0,1 0,0 1,11-29,-14 44,0 0,-1 0,1 1,0-1,0 0,0 1,0-1,1 0,-1 1,0-1,1 1,-1 0,0 0,1-1,0 1,-1 0,1 0,0 0,-1 1,1-1,0 0,2 0,-1 1,0 0,0 0,0 0,0 0,0 1,0-1,0 1,0 0,0 0,-1 0,1 0,0 1,2 1,9 6,-1 1,0 0,-1 1,13 13,-24-23,102 108,4 4,197 162,-287-262,1-1,0 0,0-2,1 0,1-1,30 10,-49-18,0-1,0 0,-1 1,1-1,0 0,0 0,0 0,0 0,0 0,0 0,0 0,0 0,-1 0,1 0,0 0,0-1,0 1,0 0,0-1,0 1,-1 0,1-1,0 1,0-1,-1 0,1 1,0-1,-1 1,1-1,0 0,0 0,0-2,0 1,-1-1,1 1,0-1,-1 0,1 1,-1-1,0 0,0 0,0-4,-2-10,-1 0,-8-25,10 38,-61-190,47 142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13:04.739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1,'5'0,"5"4,5 10,1 7,5 5,4 10,2 3,5 4,5 7,1 4,3-3,-6-11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13:05.039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41 94,'0'-4,"-5"-2,0-4,-1-4,-2-5,-1-2,2 1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13:05.529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0,'9'1,"-1"0,1 0,-1 1,0 1,1-1,-1 1,0 0,0 1,-1 0,1 1,-1-1,0 1,0 0,0 1,-1 0,7 7,13 16,-2 1,28 44,-32-45,387 609,-168-254,-215-348,-6-13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13:06.409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0,'33'67,"53"102,226 282,-151-232,-140-177,-19-36,0-1,0 0,0 1,1-1,0 0,0 0,0 0,0-1,1 1,0-1,0 0,0 0,0 0,6 3,-8-7,-1 1,1-1,0 0,-1 0,1 0,0 0,-1 0,1 0,0 0,-1-1,1 1,0-1,-1 1,1-1,0 0,-1 1,1-1,-1 0,0 0,1 0,-1 0,0 0,1 0,-1-1,0 1,0 0,0-1,0 1,0-1,-1 1,1-1,1-2,25-64,-21 50,3-8,1 1,1 1,1 0,27-38,-33 53,1 2,0-1,0 1,1 0,0 0,0 1,1 0,-1 0,1 1,1 1,-1-1,1 1,-1 1,1 0,13-3,-1 2,0 1,-1 1,1 1,0 0,0 2,41 6,-51-4,0 0,0 1,0 0,0 1,-1 0,0 1,0 0,0 0,-1 1,0 1,0 0,-1 0,11 13,2 6,-1 0,-1 2,27 52,-37-58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13:06.832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191 0,'-4'0,"-6"0,-6 0,-4 0,-3 0,-1 0,2 4,1 6,1 1,2 3,5-1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13:08.799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276 932,'-1'0,"0"0,1 0,-1 0,0 0,1 0,-1-1,1 1,-1 0,0 0,1 0,-1 0,1-1,-1 1,1 0,-1 0,1-1,-1 1,1 0,-1-1,1 1,-1-1,1 1,-1-1,1 1,0-1,-1 1,1-1,0 1,0-1,-1 1,1-2,3-22,18-19,39-36,-17 24,64-110,-97 147,-1-1,-1 0,0 0,-1-1,-2 0,0 0,-1-1,-1 0,-1 1,0-33,-3 43,0 1,-1-1,0 1,0 0,-1-1,0 1,0 1,-1-1,-1 0,1 1,-11-13,6 9,-2 0,1 1,-1 1,-1 0,0 0,-22-13,5 7,-1 2,0 1,-1 1,0 1,0 2,-36-6,57 13,-1 1,1 0,0 0,-1 1,1 0,-1 1,1 0,-14 3,21-3,0 0,0 0,0 0,0 1,0-1,0 1,0 0,1-1,-1 1,1 0,0 1,-1-1,1 0,0 1,0-1,0 1,1 0,-1-1,0 1,1 0,0 0,0 0,0 0,0 0,0 0,1 1,-1-1,1 0,0 0,0 7,1 2,1-1,0 1,1 0,0-1,0 1,1-1,8 15,46 78,-26-49,272 446,52 97,-336-558,-15-27,0-1,1 0,1-1,0 1,0-1,2 0,12 13,-21-24,1 1,-1-1,1 1,-1-1,1 1,-1-1,1 0,-1 1,1-1,-1 0,1 1,0-1,-1 0,1 0,0 0,-1 1,1-1,0 0,-1 0,1 0,0 0,-1 0,1 0,0 0,-1 0,1-1,-1 1,1 0,0 0,-1-1,1 1,0 0,0-1,11-24,-5-38,-7 60,17-234,-11 191,2 0,2 1,18-49,-26 90,-1 0,1 0,-1 0,1 1,0-1,1 1,-1-1,0 1,1 0,0 0,0 0,0 0,0 1,0-1,0 1,1-1,0 1,-1 1,1-1,0 0,0 1,-1 0,1 0,0 0,0 0,1 0,-1 1,0 0,0 0,5 1,11 1,0 2,-1 0,1 2,-1 0,19 9,-12-5,23 8,-2 3,-1 1,-1 2,-1 3,-1 1,-1 2,-1 2,-3 2,0 1,-2 2,-2 1,-2 2,-1 1,38 67,-47-68,-3-7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13:09.284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11 31,'0'-5,"-5"0,-1-5,9 0,9 10,5 5,10 6,3 10,2 5,-1 3,-1 1,-1-6,-2 3,-1 1,-5-5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13:09.58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1 1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06:46.715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0 628,'0'-5,"9"-9,6-7,10-9,9-11,8-8,8-8,10-8,2 0,0 1,-6 8,-10 4,-6 12,-12 8,-5 9,-8 9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13:11.538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708 1033,'-118'-2,"19"0,-99 11,178-6,0 0,1 2,0 0,0 1,0 0,1 2,-35 19,46-22,-1 0,1 0,0 0,0 1,0 0,1 1,0-1,0 1,0 0,1 1,0-1,1 1,0 0,0 0,1 0,-1 1,2-1,-1 1,-1 15,4-21,0-1,0 0,0 0,0 0,0 0,1 1,-1-1,1 0,-1 0,1 0,0 0,0 0,0 0,0 0,0-1,1 1,-1 0,0 0,1-1,-1 1,1-1,0 1,-1-1,1 0,0 0,0 0,0 0,0 0,0 0,0 0,0-1,0 1,0-1,4 1,8 1,1 0,-1-1,1-1,17-2,-13 1,7 1,-6 0,1 0,-1-2,0 0,0-1,0-1,-1 0,26-11,-37 12,0-1,1 1,0 1,0-1,0 2,0-1,0 1,0 1,0-1,0 1,0 1,1 0,13 3,-8 1,-1 0,0 1,0 1,0 0,-1 1,0 0,17 15,54 48,-2 5,-5 2,-2 4,80 117,-60-53,-84-125,-1 1,0 0,-1 1,-2 0,6 26,-12-39,0 0,-1-1,0 1,-1-1,1 1,-2 0,0-1,0 0,0 1,-1-1,-1 0,1 0,-1-1,-1 1,0-1,0 0,-1 0,-12 14,-5 2,-1-1,-1-1,-1-1,-30 19,-13 6,-3-4,-138 62,161-85,-1-1,0-3,-1-2,-1-3,-84 8,129-18,-1 1,0-1,0 0,0-1,0 0,0 0,0 0,-10-4,16 3,-1 1,1-1,0 1,-1-1,1 0,0 0,0 0,1 0,-1 0,0 0,1 0,-1-1,1 1,0-1,-1 1,1-1,1 1,-1-1,0 0,1 1,-1-1,1 0,0 0,-1 0,2 1,-1-1,0 0,1-3,2-18,1 0,0 0,2 0,1 0,1 1,1 0,16-29,99-152,-85 146,472-707,-445 672,-5-4,85-180,-129 239,-2-2,-1 0,-2-1,-2 0,-2 0,-1-1,-3 0,-1 0,-2-1,-8-70,3 92,-1-1,0 1,-2 0,-1 1,0 0,-2 0,0 0,-1 1,-1 1,-1 0,-1 1,-27-28,23 28,-1 1,0 0,-1 2,-1 0,0 2,-1 0,0 1,-1 1,0 1,0 2,-29-7,46 13,1 0,0 0,-1 1,1-1,-1 1,1 0,-1 1,1-1,-1 1,-9 3,13-3,0 0,1 0,-1 0,0 0,0 1,1-1,-1 1,1-1,-1 1,1 0,-1-1,1 1,0 0,0 0,0 0,0 0,0 0,1 0,-1 0,1 0,-1 0,1 1,0-1,-1 0,1 0,0 0,1 0,-1 1,0-1,1 3,2 12,1-1,0 1,1-1,1 0,0-1,1 1,1-1,1-1,14 21,14 13,54 54,-77-86,130 135,259 302,-392-439,-1 0,0 1,-1 0,-1 0,12 32,-3-96,-7 11,2 2,1-1,2 2,1 0,27-43,-34 65,0 0,1 1,0 0,1 1,0 0,0 0,1 2,1-1,0 1,0 1,0 1,1 0,1 0,-1 1,30-7,-29 10,0 0,0 1,0 1,0 0,1 1,-1 1,0 0,0 1,0 1,-1 0,1 1,0 0,-1 2,0-1,-1 2,1 0,-1 0,0 2,-1-1,0 1,0 1,-1 0,0 1,13 17,65 86,112 187,-116-167,-51-90,-19-29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13:12.914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536 1030,'0'-15,"1"-16,-2 1,-1 0,-1 0,-13-57,-8 17,-3 0,-3 2,-3 1,-49-72,2 20,-115-130,194 247,0 0,0 1,0-1,0 0,0 1,-1-1,1 1,-1 0,1-1,-1 1,1 0,-1 0,0 0,0 0,1 0,-1 1,0-1,0 0,0 1,-2-1,3 2,0 0,0 0,1-1,-1 1,0 0,1 0,-1 0,0 0,1 0,-1 0,1 0,-1 0,1 1,0-1,0 0,-1 0,1 0,0 0,0 0,0 1,0-1,0 0,1 2,0 16,1 1,8 30,3-7,2 0,1-2,2 0,2-1,1-1,3-1,51 64,-6-21,3-3,98 80,-121-116,3-3,1-1,1-3,2-2,1-3,2-2,1-3,1-2,1-3,0-3,89 13,-143-29,1 0,-1 0,0-1,0 1,0-2,0 1,0-1,0-1,15-4,-20 5,0-1,1 0,-1 0,0 0,0 0,-1 0,1-1,0 0,-1 1,0-1,1 0,-1 0,0 0,0 0,-1-1,1 1,-1 0,0-1,1 1,-2-1,1 1,0-1,0-5,1-7,-1 0,-1 0,0 0,-5-31,4 43,1 0,-1 0,0-1,0 1,0 0,0 0,-1 0,0 0,0 0,0 1,0-1,-1 0,1 1,-1 0,0-1,0 1,0 0,0 1,-1-1,1 0,-1 1,-7-4,11 6,-1-1,1 1,-1 0,0-1,1 1,-1 0,1-1,-1 1,0 0,1 0,-1 0,0 0,1-1,-1 1,0 0,1 0,-1 0,0 0,1 0,-1 1,0-1,1 0,-1 0,1 0,-1 1,0-1,1 0,-1 0,1 1,-1-1,0 1,1-1,-1 0,1 1,0-1,-1 1,1-1,-1 1,1 0,0-1,-1 1,1-1,0 1,0 0,-1-1,1 1,0 0,0 0,0 2,0-1,1 0,-1 0,1 0,0 0,0 0,0 0,0 0,0 0,0-1,0 1,0 0,1 0,-1-1,3 3,26 20,1 0,1-2,1-2,1 0,51 19,190 59,-235-86,-36-10,1 0,0-1,0 0,0 0,0 0,0 0,-1-1,2 0,-1 0,0 0,5-2,-8 2,-1-1,1 0,-1 0,1 0,-1 0,1-1,-1 1,0 0,1-1,-1 1,0-1,0 1,0-1,0 1,-1-1,1 0,0 1,0-1,-1 0,0 0,1 0,-1 1,0-1,0 0,0 0,0 0,0 0,0 0,0 1,-1-1,1 0,-1-2,-1-2,1 0,-1 1,0-1,0 1,0 0,-1 0,0 0,0 0,0 0,0 0,-1 1,0 0,0-1,0 2,-1-1,1 0,-1 1,0 0,0 0,0 0,0 1,-10-4,-5-1,1 1,-1 0,0 2,0 0,-23 0,-160 3,148 2,34 0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13:14.07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569 1,'-14'0,"0"1,1 0,-1 1,1 1,0 0,0 1,0 0,0 1,1 0,-1 1,1 1,1 0,-14 10,-13 12,1 1,2 2,1 1,1 2,2 1,1 2,3 1,1 1,-35 71,61-111,-22 54,22-52,-1-1,1 1,0 0,0-1,-1 1,1 0,0 0,0-1,1 1,-1 0,0-1,1 1,0 2,-1-4,1 1,-1 0,1-1,-1 1,1-1,0 1,-1-1,1 1,0-1,-1 1,1-1,0 0,-1 1,1-1,0 0,0 0,0 1,-1-1,1 0,0 0,0 0,0 0,0 0,-1 0,1 0,0 0,0 0,0-1,0 1,12-3,0-1,0 0,-1-1,0 0,0-1,0 0,-1-1,0-1,0 1,0-2,-1 1,-1-1,18-21,-12 11,-1-1,-1 0,0-1,-2-1,0 1,13-43,-22 58,0-1,1 1,-1-1,1 1,1 0,-1 0,1 0,0 1,0-1,1 1,-1 0,1 0,7-5,-8 8,0-1,1 1,-1 0,1 1,-1-1,1 1,0 0,0 0,0 0,-1 1,1 0,0-1,0 2,0-1,0 1,0-1,-1 1,1 1,8 2,5 3,0 1,0 1,-1 1,0 0,0 1,-1 1,25 24,91 108,-124-135,23 31,-20-24,1-1,20 21,-28-32,0-1,0 0,1 1,-1-1,1-1,0 1,0-1,0 0,0 0,0 0,0 0,0-1,8 1,6-1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13:15.272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278 975,'-8'0,"0"0,0 0,-1 1,1 1,0-1,0 1,0 0,0 1,1 0,-15 8,13-5,1 0,0 0,1 1,0 1,0-1,0 1,1 0,-8 14,-4 7,2 0,0 1,-13 39,24-53,0-1,1 0,1 1,0 0,1 0,1 0,0 0,3 32,0-41,0 1,1 0,0 0,0-1,0 0,1 0,0 0,0 0,1 0,0-1,0 0,1 0,-1 0,9 5,-6-4,1 0,-1-1,2 0,-1-1,0 0,1-1,0 0,0 0,0-1,14 3,-21-6,-1 0,1 0,-1 0,1 0,-1-1,1 1,-1-1,1 1,-1-1,1 0,-1 0,0 0,0 0,1 0,-1-1,0 1,0-1,0 1,0-1,-1 0,1 1,0-1,-1 0,1 0,-1-1,0 1,1 0,-1 0,0-1,-1 1,1 0,0-1,0-3,4-12,-2-1,0 1,1-31,-3 25,9-107,-11-199,-5 252,-3 2,-4-1,-43-145,46 195,0 0,-2 0,-1 1,-1 0,-1 1,-30-37,44 60,-1 0,0 0,0 0,0 0,0 0,0 1,-1-1,1 1,0 0,-1-1,1 1,-5-1,7 2,0 0,-1 0,1 0,0 0,-1 0,1 0,0 0,0 0,-1 0,1 0,0 0,0 0,-1 0,1 0,0 0,-1 1,1-1,0 0,0 0,0 0,-1 0,1 1,0-1,0 0,0 0,-1 0,1 1,0-1,0 0,0 0,0 1,-1-1,1 0,0 0,0 1,0-1,5 21,9 1,0 0,2-1,1 0,0-1,40 34,-37-35,56 53,137 99,-179-147,0-2,2-1,1-2,1-1,0-3,1 0,45 9,-77-22,-1-1,1 0,0 0,0 0,-1-1,1 0,0-1,0 1,0-1,-1 0,8-3,-10 2,0 0,0 0,0-1,0 1,-1-1,1 0,-1 0,0-1,1 1,-1-1,-1 1,1-1,-1 0,1 0,-1 0,0-1,1-4,11-27,-2-1,-2 0,-1-1,6-68,-7-156,-9 224,-8-56,8 84,-1-1,-1 1,0-1,0 1,-1 0,0 1,0-1,-1 1,-1-1,-7-9,12 18,1 0,-1 0,0 1,1-1,-1 0,0 0,0 0,0 0,0 1,0-1,0 0,0 1,0-1,0 1,0-1,-1 1,1 0,0-1,0 1,0 0,0 0,-2 0,2 0,0 1,0-1,1 1,-1-1,0 1,0-1,1 1,-1 0,0-1,1 1,-1 0,0 0,1 0,-1-1,1 1,-1 0,1 0,0 0,-1 0,1 1,-2 4,1 0,0-1,0 1,1 0,0 0,0 0,1 9,4 3,0 0,1 0,1-1,1 0,0-1,1 0,1 0,20 24,107 109,-113-126,211 200,-232-220,0 0,0 0,0 0,0 0,0 0,0 1,-1-1,0 1,1 0,-1 0,-1 0,1 0,-1 0,1 0,-1 0,0 0,-1 1,1-1,-1 0,0 6,-1-2,-1 0,-1 0,1 0,-1 0,-1-1,1 1,-1-1,-1 0,-7 11,-23 26,-1-2,-64 58,52-56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13:17.068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106 338,'0'-3,"0"1,0-1,-1 1,1-1,0 1,-1-1,0 1,0-1,0 1,0 0,0-1,0 1,0 0,-1 0,1 0,-1 0,0 0,1 0,-1 0,0 1,0-1,0 0,-5-1,6 2,-1 1,1-1,-1 1,0 0,1-1,-1 1,0 0,1 0,-1 1,0-1,1 0,-1 0,0 1,1-1,-1 1,0-1,1 1,-1 0,1 0,0 0,-1-1,1 1,-1 1,1-1,0 0,0 0,0 0,0 1,0-1,0 0,0 1,0-1,0 1,1-1,-1 1,1 0,-1 1,-4 12,0-1,1 1,1-1,0 1,-1 26,4 83,2-69,-3-10,1 7,7 63,-6-101,1-1,1 0,0 0,1 0,1 0,0-1,0 1,1-1,15 21,-19-29,1 0,0 0,0-1,0 0,0 1,1-1,-1 0,1-1,0 1,0-1,0 1,0-1,0 0,1-1,-1 1,0-1,1 0,-1 0,1 0,-1-1,1 1,0-1,-1 0,1-1,0 1,-1-1,1 0,-1 0,1 0,-1 0,0-1,1 0,-1 0,0 0,0-1,0 1,-1-1,1 0,-1 0,1 0,-1 0,0-1,0 1,4-7,9-17,-1 0,-2 0,0-2,-2 1,-1-2,-1 1,-2-1,-1-1,3-33,-2-41,-7-136,0 222,-1 17,1 0,0 0,-1 0,1 1,0-1,0 0,0 0,1 0,-1 0,0 0,1 0,0 0,-1 1,1-1,0 0,0 0,0 1,0-1,0 0,0 1,0-1,0 1,1 0,-1-1,1 1,-1 0,1 0,-1 0,1 0,2-1,1 1,-1 1,1 0,-1 0,1 0,-1 0,0 1,1 0,-1 0,0 0,1 0,-1 1,7 3,65 33,96 63,-47-25,-92-57,115 62,-121-69,0 0,0-2,48 12,-73-22,0 1,0-1,0 1,0-1,0 0,0 1,0-1,0 0,-1 0,1-1,0 1,0 0,0-1,0 1,0-1,0 1,0-1,-1 0,1 0,0 0,0 0,-1 0,1 0,-1 0,1-1,-1 1,0-1,1 1,-1-1,0 1,0-1,0 0,0 1,0-1,0 0,-1 0,1 0,0-2,1-8,-1 0,0 1,-1-1,0 0,-3-16,1 2,-1-28,-2 0,-16-72,16 104,-1 2,-1-1,0 1,-2 0,0 0,-1 1,-1 1,-24-32,20 33,22 22,22 20,185 133,156 122,-222-151,-132-112,0 1,-1 0,0 1,-2 0,0 2,12 25,-22-40,-1 0,1 0,-1 0,0 1,-1-1,0 0,0 1,0 0,-1-1,1 1,-2-1,1 1,-1-1,0 1,0-1,-1 1,0-1,0 0,0 1,-1-1,0-1,0 1,-1 0,1-1,-1 1,-6 5,-12 15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13:18.021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1 584,'0'2,"1"1,0-1,-1 1,1-1,0 0,0 1,0-1,1 0,-1 0,0 0,1 1,-1-2,1 1,0 0,2 2,34 26,-34-27,51 38,1-3,2-2,1-2,91 36,-148-69,0 0,0 0,0-1,1 1,-1 0,0-1,0 1,1-1,-1 0,0 0,1 1,-1-2,0 1,0 0,1 0,-1-1,0 1,0-1,0 0,1 0,-1 0,0 0,0 0,0 0,0 0,-1-1,1 1,0-1,0 1,-1-1,1 0,-1 1,0-1,1 0,-1 0,0 0,0 0,0 0,1-4,2-8,-1-1,0 1,-2-1,1 1,-1-19,-1 9,22-365,-21 369,5-56,-5 71,0 0,0 0,0 0,1 0,0 0,0 0,0 0,1 0,0 1,-1-1,5-4,-5 7,0 1,0-1,1 1,-1 0,0 0,0 0,1 0,-1 0,0 0,1 1,-1-1,1 1,-1-1,1 1,-1 0,1 0,-1 0,1 0,-1 1,1-1,-1 1,1 0,-1-1,0 1,5 2,8 4,0 1,26 17,-23-13,35 21,468 265,-507-291,49 21,-61-27,1 0,0 0,-1 0,1-1,0 1,0-1,0 1,0-1,0 0,0 0,-1 0,1-1,0 1,0-1,0 0,0 1,-1-1,5-2,-6 1,1 0,-1 1,0-1,0 0,0 0,0 0,0 0,0 1,0-1,-1-1,1 1,-1 0,0 0,1 0,-1 0,0 0,0 0,0 0,-1 0,0-4,-11-54,6 39,-70-323,65 287,1 11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13:18.86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1 293,'7'-1,"-1"1,1-1,0 0,-1-1,1 0,-1 0,1 0,-1-1,0 0,8-5,56-44,-41 29,-24 18,0 0,-1 1,1-2,-1 1,0 0,0-1,-1 0,1 0,-1 0,-1 0,1-1,-1 1,0-1,-1 1,1-1,-1 0,-1 0,1 1,-1-1,0 0,-1 0,1 0,-1 1,-1-1,-3-11,5 17,0 0,0 0,-1 0,1 0,0 0,-1 0,1 1,0-1,-1 0,1 0,-1 0,1 0,-1 1,0-1,1 0,-1 0,0 1,1-1,-1 1,0-1,0 0,0 1,1-1,-1 1,0 0,0-1,0 1,0 0,0 0,0-1,0 1,0 0,0 0,0 0,0 0,0 0,0 0,0 1,0-1,0 0,0 0,1 1,-1-1,0 0,0 1,0-1,0 1,0 0,1-1,-1 1,0-1,1 1,-1 0,0 0,1-1,-2 3,-1 1,-1 1,1 0,0-1,0 2,0-1,1 0,0 0,-2 9,1-3,0 1,2-1,-1 0,1 1,1-1,0 1,1-1,0 1,1-1,0 0,1 1,0-1,0 0,1-1,1 1,0-1,0 0,1 0,1 0,-1-1,2 0,9 11,5 0,41 32,-55-45,1-1,0-1,0 0,0 0,1-1,-1 0,1-1,18 5,-24-8,1-1,0 1,0-1,-1 0,1 0,0 0,-1-1,1 1,-1-1,0 0,0-1,1 1,-1-1,-1 0,1 0,0 0,-1 0,4-5,-6 8,15-14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13:19.31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1,'0'4,"0"6,0 9,4 7,6 6,5 8,5 4,3-1,-3 2,5-4,1-3,-3-5,-5-3,-6-3,-6-6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13:19.84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1,'328'373,"-186"-205,-126-149,0 0,17 32,-20-28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13:23.213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276 1197,'46'-42,"-30"29,-2 0,0-1,13-16,-22 23,-1 1,0-1,0 0,-1 0,0 0,0 0,-1 0,0-1,0 1,0-1,0-12,-1-27,-1 1,-3-1,-1 0,-3 1,-17-66,1 36,-3 1,-49-100,55 135,-2 1,-2 1,-1 1,-2 1,-2 2,-40-40,67 73,1-1,-1 0,0 1,0-1,0 1,0 0,0 0,0 0,0 0,0 0,-1 0,1 0,0 1,0-1,-1 1,1-1,-3 1,4 0,0 0,1 1,-1-1,1 0,-1 0,0 1,1-1,-1 0,1 0,-1 1,1-1,-1 1,1-1,-1 1,1-1,0 0,-1 1,1 0,0-1,-1 1,1-1,0 1,0-1,-1 2,3 25,6-2,2 0,0-1,25 40,0 0,23 49,83 122,-106-185,2-1,2-2,2-2,73 62,-101-96,1-1,1 0,0-1,0-1,0 0,1-1,0 0,1-2,-1 0,1-1,0 0,33 2,-36-6,-1 0,1-1,-1-1,1 0,-1-1,0 0,0-1,0-1,0 0,-1 0,0-2,0 1,0-1,-1-1,0 0,-1-1,10-10,-1 1,-2-1,0-1,-1 0,-1-1,13-25,-21 33,-1 0,-1-1,0 0,0 0,-2 0,0 0,0-1,-1 1,-1-1,-1-19,71 145,-40-68,2-2,2-1,1-2,2-1,2-2,1-2,1-1,66 36,-51-38,1-2,1-3,2-2,0-3,1-3,101 16,-157-32,1-1,-1 1,1-1,-1 0,0 0,1-1,11-2,-17 2,0 1,1-1,-1 1,0-1,0 0,1 1,-1-1,0 0,0 0,0 0,0 0,0 0,0 0,0 0,-1 0,1 0,0-1,-1 1,1 0,0 0,-1-1,0 1,1 0,-1-1,0 1,1 0,-1-1,0 1,0-1,0 1,0 0,-1-1,1 1,0 0,0-1,-1 1,1 0,-1-1,1 1,-1 0,0 0,0-2,-5-7,0 0,-1 0,0 1,0 0,-1 0,0 1,-12-10,-11-12,0-2,-1 2,-2 2,-1 1,0 1,-52-27,57 37,0 2,-2 1,1 1,-2 1,1 2,-2 2,-50-6,74 13,0 0,0 0,0 1,0 1,0 0,0 0,1 0,-1 2,1-1,0 1,-1 0,-15 11,10-4,0 0,1 1,0 0,1 1,1 0,-13 18,13-14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06:47.335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 3506,'0'-5,"1"0,0 0,0 0,0 0,0 0,1 1,0-1,0 0,0 1,0 0,1-1,0 1,4-5,51-50,-32 35,775-681,-751 664,978-775,1245-748,-2223 1533,8-4,-1-2,70-61,-101 73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13:24.089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1025,'9'8,"0"0,1-1,0 0,0-1,0 0,21 8,69 19,-88-29,77 20,1-3,1-5,1-3,141 0,-227-12,0-1,1-1,-1 1,0-1,0 0,0 0,1-1,-1 0,9-4,-13 5,0-1,-1 1,1-1,0 1,-1-1,1 0,-1 1,0-1,0 0,0 0,1 0,-2 0,1 0,0 0,0 0,-1 0,1-1,-1 1,0 0,1 0,-1 0,0-1,0 1,-1 0,1 0,0-1,-1 1,1 0,-1 0,-1-2,-1-11,-1 1,-1 0,0 0,-1 1,0 0,-1 0,0 0,-1 1,-1 0,0 0,-1 1,-13-13,7 5,29 19,36 20,1 6,81 31,-104-47,1-2,-1-1,1-1,58 4,-84-10,-1 0,1 0,0 0,0 0,-1 0,1 0,0 0,0-1,-1 1,1 0,0-1,0 0,-1 1,1-1,-1 0,1 0,-1 0,1 0,-1 0,1 0,-1 0,0-1,0 1,1 0,-1-1,0 1,0-1,-1 1,1-1,0 0,0 1,-1-1,1 0,-1 1,1-1,-1-2,1-6,-1 0,0 0,-1-1,0 1,-4-14,2 5,-30-141,-76-225,12 53,80 267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13:25.26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381 644,'4'0,"0"0,0-1,0 1,0-1,0 0,-1 0,1 0,0-1,0 1,-1-1,1 0,-1 0,0 0,0 0,1-1,-1 1,-1-1,1 0,0 0,-1 0,1 0,-1 0,0-1,0 1,0-1,-1 1,1-1,-1 0,1-3,0-1,0 0,0 0,-1 0,-1 1,1-1,-1 0,0 0,-1 0,0 0,0 0,-1 0,0 0,-4-10,0 6,0 1,0-1,-1 1,0 1,-1-1,0 2,0-1,-1 1,-1 0,1 1,-2 0,-12-8,18 13,-1 0,1 0,-1 1,0-1,0 2,0-1,0 1,0-1,0 2,0-1,0 1,0 0,0 0,-1 0,1 1,0 0,0 1,0-1,0 1,0 0,1 0,-1 1,1 0,-1 0,1 0,0 1,-6 4,-7 9,1 2,0-1,2 2,0 0,1 1,1 0,1 1,1 1,1 0,1 0,1 1,-7 32,14-50,0-1,0 1,0-1,1 1,0-1,0 1,0-1,1 1,-1-1,1 1,1-1,-1 0,1 0,0 1,0-1,6 9,-5-10,1 1,0-1,0 0,1-1,-1 1,1-1,0 0,0 0,0 0,0 0,0-1,1 0,-1 0,1-1,-1 1,7-1,17 3,0-1,0-2,0-1,1-1,-1-2,33-7,169-50,-204 52,0-1,0-2,-1-1,-1 0,0-2,26-19,-38 22,1-1,-2 0,0 0,0-1,-1-1,0 0,-2 0,1-1,-2 0,0-1,7-19,-4 4,-2 0,-1 0,-1-1,-2 0,-1 0,-2 0,0-1,-7-59,4 88,1-1,-1 1,-1 0,1-1,0 1,-1 0,0 0,0 0,0 0,-1 0,1 1,-1-1,0 1,0-1,0 1,0 0,-1 0,1 0,-1 1,0-1,1 1,-9-3,6 2,-1 2,0-1,1 1,-1 0,0 0,1 1,-1 0,0 0,0 1,0-1,1 2,-1-1,1 1,-10 3,13-4,0 0,0 0,0 0,0 0,0 0,1 1,-1-1,0 1,1 0,-1 0,1 0,0 0,0 0,0 0,0 1,0-1,0 1,1-1,-1 1,1 0,-1-1,1 1,0 0,0 0,1 0,-1 0,1 0,-1 0,1 0,0 0,0 0,0 0,0 0,1 1,-1-1,1 0,0-1,0 1,0 0,3 5,5 11,1-1,0 0,2-1,25 30,-22-29,30 38,9 12,85 136,-125-179,-1 1,-2 0,0 0,-2 1,-1 1,-1 0,-1 0,-1 0,1 48,-8-37,-8 48,0 16,10-100,0 1,0 0,0-1,1 1,0 0,0-1,0 1,0-1,1 1,-1-1,1 0,0 0,0 1,0-1,0-1,0 1,1 0,-1 0,1-1,0 1,0-1,0 0,5 3,-2-2,-1 0,1-1,-1 0,1 0,0 0,-1-1,1 0,0 0,0 0,0-1,0 0,0 0,0 0,6-2,6-3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13:26.551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243 784,'-2'-59,"-2"-1,-3 1,-3 1,-2 0,-39-111,43 148,-6-25,-3 1,-2 0,-1 2,-37-58,41 83,15 17,1 1,0 0,0 0,0 0,0 0,0 0,0 0,-1 0,1 0,0 0,0 0,0 0,0 0,0 0,0 0,-1 0,1 0,0 0,0 0,0 0,0 0,0 0,0 0,-1 0,1 0,0 0,0 0,0 0,0 0,0 1,0-1,0 0,0 0,-1 0,1 0,0 0,0 0,0 0,0 0,0 1,0-1,0 0,0 0,0 0,0 0,0 0,0 0,0 1,0-1,0 0,0 0,0 0,0 0,0 0,0 0,0 1,0-1,0 0,0 0,0 0,0 0,0 0,0 1,1 2,0 1,0 0,1 0,-1 0,1-1,0 1,0 0,3 4,24 29,1-2,2 0,1-2,2-2,1-1,72 45,-68-52,0-1,2-3,78 26,-91-37,0 0,1-2,0-2,0-1,1-1,52-3,-66-2,-1-1,1 0,-1-2,0 0,0 0,-1-2,26-16,-14 9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13:27.355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633 158,'-1'12,"-1"0,0 0,0-1,-2 1,-6 17,-6 25,13-39,0-6,1 0,0 1,1-1,0 1,0-1,1 1,0-1,0 1,2-1,1 10,-2-18,0 1,1-1,-1 1,1-1,-1 0,1 1,-1-1,1 0,0 0,0 0,-1-1,1 1,0 0,0-1,0 1,0-1,0 0,0 1,0-1,0 0,0 0,0 0,0 0,0-1,0 1,0-1,0 1,-1-1,1 1,2-2,62-24,-64 25,292-155,-287 151,0 0,-1 0,1 0,-1-1,0 0,0 0,-1-1,0 1,0-1,-1 0,0-1,7-14,-9 17,-1 0,1 0,-1-1,1 1,-2-1,1 1,-1-1,1 1,-2-1,1 1,0-1,-1 1,0-1,-1 1,1 0,-1 0,0-1,0 1,0 0,-5-7,3 8,1 0,-1 1,0-1,0 1,0 0,0 0,0 0,-1 1,0-1,1 1,-1 0,0 0,0 1,0-1,0 1,0 0,0 1,0-1,0 1,-7 1,-13 0,0 1,-46 10,53-8,-65 15,1 3,1 4,1 4,1 3,2 4,2 2,-137 98,160-95,40-32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13:28.088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552 67,'-5'1,"1"-1,0 1,-1 0,1 1,0-1,-1 1,1 0,0 0,0 0,0 0,-3 4,-45 36,33-26,-29 27,1 2,3 2,1 2,3 2,2 1,2 2,-54 113,82-151,2 0,0 0,0 0,2 1,0 0,-2 29,5-42,1-1,0 1,1 0,-1-1,1 1,-1-1,1 1,0-1,1 1,-1-1,0 1,1-1,0 0,0 0,4 5,-4-6,1 1,0-1,1 0,-1 0,0 0,1-1,-1 1,1-1,-1 0,1 0,0 0,-1 0,1-1,0 1,-1-1,1 0,0 0,5-1,-4 0,0 0,0 0,0 0,0 0,0-1,0 0,0 0,-1 0,1-1,-1 1,0-1,0 0,0-1,0 1,0-1,-1 1,1-1,-1 0,0 0,0-1,0 1,-1 0,3-7,4-11,0-2,-2 1,8-42,-5 24,12-67,10-139,-7 39,-24 201,0 0,1 0,0 1,0-1,5-12,-6 18,-1 0,1 0,0 0,-1 1,1-1,0 0,0 0,-1 0,1 0,0 1,0-1,0 0,0 1,0-1,0 1,0-1,0 1,0 0,0-1,0 1,0 0,1 0,-1-1,0 1,0 0,0 0,0 0,0 1,0-1,1 0,-1 0,0 1,0-1,0 0,0 1,0-1,0 1,0-1,0 1,0 0,0-1,0 2,154 108,117 50,-243-141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13:29.528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431 886,'-71'-2,"43"0,-1 1,1 2,-1 0,-33 8,53-6,1 0,-1 1,1 0,0 0,0 1,1 0,-1 1,1 0,1 0,-1 0,1 1,0 0,0 0,1 0,0 1,0 0,1 0,-7 16,1 1,1 1,1 0,1 0,1 0,-2 32,7-48,0 0,1 1,0-1,2 21,-1-30,-1 1,0 0,1 0,-1 0,1-1,0 1,-1 0,1 0,0-1,0 1,0-1,0 1,0-1,1 1,-1-1,0 0,1 0,-1 1,1-1,-1 0,1 0,-1 0,1-1,0 1,0 0,-1-1,1 1,0-1,0 1,0-1,0 0,-1 0,1 0,4 0,-3-1,0 0,0 1,0-2,0 1,0 0,0-1,0 1,0-1,0 0,-1 0,1 0,-1 0,0 0,1-1,-1 1,0-1,0 1,0-1,-1 0,1 0,-1 0,2-3,4-12,0 0,7-30,-10 33,16-67,-4 0,10-163,-22-171,-4 388,0-4,-2-1,-2 1,-7-33,59 127,86 135,211 239,-336-426,-1 0,1-1,1 0,0-1,0 0,0 0,1-1,0 0,21 8,-27-13,1-1,0 0,0 0,0 0,-1 0,1-1,0 0,0 0,0-1,0 0,0 0,-1 0,1-1,0 1,-1-1,1-1,-1 1,0-1,0 0,0 0,0 0,0-1,6-6,13-13,0-1,-2-1,-1-1,-1-1,-1-1,-2 0,16-34,-6 2,-3 0,28-106,-47 147,0 0,-2-1,0 0,-1 0,-1 0,-2-34,0 46,-1-1,0 1,0 0,0 0,-1 0,-1 1,1-1,-1 1,0 0,-1 0,0 0,0 0,0 1,-1 0,0 0,0 0,0 1,-11-7,0 1,-1 2,0-1,0 2,-20-6,30 11,0 0,0 1,-1 0,1 1,-1-1,1 2,-1-1,1 1,-1 1,0 0,-15 3,23-4,-1 1,0-1,1 1,-1-1,1 1,-1 0,1 0,-1-1,1 1,-1 0,1 0,0 1,0-1,0 0,-1 0,1 1,0-1,0 0,1 1,-1-1,0 1,0-1,1 1,-1 0,0 1,1 1,0-1,1 0,-1 1,0-1,1 0,0 0,0 0,0 0,0 0,0 0,1 0,1 4,6 6,0-1,0 1,1-2,18 18,74 54,213 132,-201-142,71 41,-81-53,182 142,-279-197,0 0,0 1,-1 0,0 0,-1 0,1 1,-1 0,5 10,-9-15,0 0,0 0,0 0,0 0,-1 1,1-1,-1 0,0 0,1 0,-2 0,1 1,0-1,-1 0,1 0,-1 0,0 0,0 0,0 0,0 0,-1 0,1 0,-1 0,0-1,0 1,0-1,0 1,-2 1,-20 17,-1-1,-1-2,0-1,-56 27,13-6,-546 306,604-339,6-1,0-1,0 0,-1 0,1 0,-1-1,0 0,1 0,-1 0,0-1,0 0,0 0,0-1,-11 0,-1-5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14:28.382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64 16,'0'-16,"-3"30,2-3,-52 889,48-637,5-235,-2 635,9-538,5-1,6 0,42 153,-45-224,3-1,2 0,2-2,44 74,-52-102,1 0,0-1,2-1,1-1,0 0,1-1,1-1,1-1,0-1,1 0,43 20,-21-19,0-2,0-2,1-1,1-3,-1-1,48-1,285-14,353-57,-343 26,-185 21,597-65,-14-66,-686 122,182-74,-276 99,0-1,0-1,0 1,0-1,9-8,-15 12,0 0,1 0,-1-1,0 1,1 0,-1-1,0 1,0-1,1 1,-1 0,0-1,0 1,0-1,0 1,1-1,-1 1,0-1,0 1,0-1,0 1,0 0,0-1,0 1,0-1,0 1,0-1,-1 1,1-1,0 1,0-1,-1 0,0 0,0 0,-1 0,1 0,-1 0,0 0,1 0,-1 1,0-1,1 0,-1 1,0 0,0-1,-2 1,-601-133,-119-20,615 141,67 9,-46-10,79 8,21 2,23-1,52 0,430-2,189 84,-705-78,10 2,0-1,0 1,0 1,-1 0,21 9,-28-10,-1-1,1 1,-1 0,0 0,1 0,-1 0,0 0,0 1,0-1,-1 0,1 1,0 0,-1-1,0 1,0 0,0 0,0 0,0 0,0 0,-1-1,1 1,-1 1,0-1,0 0,0 0,-1 5,-5 28,-1 0,-1-1,-23 58,10-32,-281 716,-57-24,219-469,-52 102,167-342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13:54.238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808 110,'-1'-3,"0"0,1 0,-1-1,0 1,0 0,-1 1,1-1,-1 0,1 0,-1 1,0-1,0 1,0-1,0 1,0 0,-1 0,-3-3,-1-1,-1 0,0 1,-1 0,-10-4,5 3,0 1,1 1,-2 1,1 0,0 0,-1 1,1 1,-1 1,0 0,-18 3,12 0,0 2,-1 0,2 1,-1 2,1 0,-27 14,18-5,0 2,1 0,1 2,1 1,1 1,1 1,1 1,-32 46,35-41,2 0,-19 46,30-60,0 1,2 0,0 0,1 0,1 1,-2 28,5-40,0 0,1-1,0 1,0 0,0 0,0 0,1-1,0 1,0-1,1 1,0-1,0 0,0 0,0 0,1 0,-1-1,1 1,1-1,-1 0,8 5,6 3,1 0,1-2,-1 0,26 8,-12-4,566 271,-573-271,-1 0,-1 2,-1 1,0 0,-1 2,36 39,-47-46,-1 1,-1 0,0 1,0 0,-2 0,0 1,0-1,-1 2,-1-1,-1 1,0 0,-1-1,2 28,-5-31,-1 0,0 0,-1 0,-1 0,0 0,0-1,-1 1,-1-1,0 0,0 0,-1 0,-12 16,-9 8,-1-1,-38 34,35-36,-37 40,-104 100,153-156,0-2,-1 0,0 0,-1-2,-1-1,0-1,-42 14,59-22,1-1,-1 0,0 0,0-1,0 1,0-1,-10-1,-1-3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13:54.98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719 0,'-29'1,"-1"1,1 2,0 0,0 2,0 2,1 0,0 2,1 0,0 2,1 2,0 0,1 1,1 2,0 1,1 0,1 2,1 0,1 2,1 0,0 1,-22 38,16-21,2 2,1 0,3 2,1 0,-14 55,31-94,0 0,0 1,0-1,1 0,-1 0,2 1,-1-1,0 0,1 0,0 1,0-1,1 0,-1 0,1 0,0 0,0-1,1 1,5 7,-2-5,0 0,0-1,1 0,0 0,1-1,-1 0,1 0,0-1,0 1,11 2,165 59,-120-46,-1 2,-2 4,79 44,-123-60,-1 2,-1 0,0 1,0 0,-2 1,1 1,-2 0,0 1,-1 0,0 1,-2 0,0 0,-1 1,0 1,-2-1,0 1,-1 0,-1 0,-1 1,0-1,-2 1,0 0,-1-1,-1 1,-1 0,-1-1,0 1,-2-1,0 0,-1-1,-1 1,-1-1,-16 29,11-25,-1-1,0 0,-2-1,-1 0,0-1,-1-1,-40 30,44-38,-1 0,-1-1,0-1,0-1,-1 0,1-1,-2 0,1-2,0 0,-1-1,0-1,-20 0,-50-3,49-1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13:55.864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589 1,'-19'8,"1"0,1 2,-1 0,2 1,-1 1,-14 14,-9 5,2-2,-13 8,1 2,1 2,-50 57,97-97,0 1,1-1,-1 1,1 0,-1 0,1 0,0 0,0 0,-1 0,2 0,-1 0,0 1,0-1,1 0,-1 0,1 1,0-1,-1 0,1 1,0-1,0 0,1 1,0 3,1-4,0 1,0 0,0 0,1-1,-1 1,1-1,0 1,0-1,0 0,0-1,0 1,0 0,0-1,7 3,84 32,-40-16,0 2,59 35,-63-27,-2 2,-2 3,-1 1,-1 3,-3 1,-1 2,-2 1,-2 3,-2 1,31 55,-55-83,-1 1,-1 0,0 0,-2 1,0 0,-2 0,0 1,-1-1,0 30,-3-36,-2 0,1 1,-2-1,0 0,-1 0,0-1,-1 1,-1-1,0 0,-1 0,-1-1,0 0,0 0,-12 12,-10 8,-2-2,-1 0,-47 32,-121 72,153-104,-284 174,321-199,-58 30,65-34,-1-1,1 1,-1-1,1 1,-1-1,1-1,-1 1,1-1,-1 1,0-2,1 1,-1 0,-5-2,8 1,1 0,-1 0,0 0,0 0,1-1,-1 1,1-1,-1 1,1-1,-1 1,1-1,0 0,0 0,0 0,0 1,0-1,0 0,1 0,-1 0,1 0,-1-1,1 1,0 0,0 0,0-2,2-63,0 49,0-11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06:12.983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0,'5'2,"0"-1,-1 1,1 0,-1 0,0 1,0-1,1 1,-2 0,1 0,0 1,-1-1,5 6,5 3,41 42,-3 3,-2 2,50 77,-8-11,253 349,-277-386,-55-73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06:48.047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2474,'46'-41,"90"-64,-52 45,1202-844,-39 29,-1150 803,16-10,-4-5,139-142,-232 211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13:56.538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735 0,'-80'67,"22"-22,-242 240,251-230,2 2,3 2,-59 103,93-145,1 1,1 0,1 0,-8 32,14-44,-1 0,2 0,-1 0,1 0,0 0,0 0,0 0,1 0,0 0,0 0,1 0,-1 0,1 0,1-1,-1 1,1-1,0 0,0 1,5 5,7 5,0-1,1-1,0-1,1 0,28 16,102 47,-109-57,107 48,3-6,2-6,3-7,171 30,-267-67,-14-1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13:57.20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0 178,'568'-34,"-350"15,1162-55,-1191 72,583-20,-273-5,-460 27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13:57.95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0,'145'33,"254"95,-394-127,0 1,-1 0,1 0,0 0,-1 1,0 0,0-1,6 6,-9-7,-1 0,1 1,-1-1,1 0,-1 0,1 1,-1-1,0 0,0 1,0-1,1 1,-1-1,0 0,-1 1,1-1,0 0,0 1,-1-1,1 0,0 1,-1-1,0 0,1 0,-1 1,0-1,1 0,-1 0,0 0,0 0,0 0,0 0,-2 1,-11 18,0 1,1 0,1 1,1 1,1 0,-10 33,-31 149,50-199,-25 158,-8 221,25-225,-45 247,48-383,2-11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13:59.375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1 305,'1'4,"1"0,0 0,1 0,-1-1,1 1,-1-1,1 1,0-1,0 0,1 0,3 2,8 10,602 795,-583-764,-33-46,-1 0,0 1,0-1,0 0,1 0,-1 0,0 0,0 0,1 0,-1 0,0 1,0-1,0 0,1 0,-1 0,0 0,0 0,1 0,-1 0,0 0,0 0,1 0,-1 0,0 0,0 0,1-1,-1 1,0 0,0 0,1 0,-1 0,0 0,0 0,0-1,1 1,-1 0,0 0,0 0,0-1,0 1,1 0,-1 0,0 0,0-1,0 1,0 0,0 0,0-1,0 1,0 0,0 0,0-1,0 1,0 0,0 0,0-1,0 1,0 0,0 0,0-1,0 1,0 0,0-23,0 20,-17-311,2-184,15 494,0 0,0 0,0-1,1 1,0 0,0 0,0 0,0 0,1 1,-1-1,1 0,0 0,0 1,0-1,4-3,-4 5,1 0,0 1,0-1,0 1,0-1,0 1,0 0,0 0,1 0,-1 1,0-1,1 1,-1-1,0 1,0 0,1 1,-1-1,0 0,4 2,25 4,-1 2,1 1,-2 1,0 2,0 0,-1 3,0 0,37 28,-12-3,-2 1,-2 4,47 53,-70-69,-1 2,-2 1,29 48,-53-80,0-1,0 1,0-1,0 1,0-1,0 1,0-1,1 1,-1-1,0 1,0-1,0 1,1-1,-1 1,0 0,1-1,-1 1,0-1,1 1,-1 0,0-1,1 1,-1 0,1 0,-1-1,1 1,-1 0,1 0,-1 0,1-1,-1 1,1 0,-1 0,1 0,-1 0,1 0,-1 0,1 0,-1 0,1 0,-1 0,1 0,-1 0,1 1,-1-1,1 0,-1 0,0 1,1-1,-1 0,1 0,-1 1,1-1,-1 0,0 1,1-1,-1 1,0-1,1 0,-1 1,0-1,0 1,1-1,-1 1,0-1,0 1,0-1,0 1,12-50,-11 41,32-235,-21 137,-2-29,6-43,-15 171,1 1,-1 0,1-1,0 1,1 0,-1 0,1 0,0 1,1-1,-1 1,1-1,7-6,-9 10,0 0,1 1,-1-1,1 1,-1-1,1 1,0 0,-1 0,1 0,0 0,0 0,0 1,0-1,0 1,0 0,0 0,-1 0,1 0,0 0,0 1,0-1,0 1,0 0,0 0,-1 0,1 0,0 1,-1-1,5 3,47 34,-2 2,-1 2,-2 3,48 56,-50-51,-23-23,-1 1,25 41,3 5,-35-57,-3-6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14:00.202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860 26,'-4'-3,"0"0,-1 0,1 1,-1 0,1 0,-1 0,0 0,0 1,0-1,0 1,0 1,-7-1,-65 0,69 1,-9 1,-1 1,1 1,-1 0,1 1,0 1,0 1,1 0,-22 12,14-4,0 0,1 2,1 1,-34 33,6 4,3 3,2 1,-40 71,58-88,3 1,1 0,2 2,2 1,-18 66,36-108,0-1,0 1,1 0,-1 0,1 0,-1 0,1 0,0 0,0 0,0 0,1 0,-1 0,1 0,0 0,0 0,0 0,0 0,0 0,0-1,3 4,-2-4,0-1,1 1,-1-1,1 0,-1 0,1 0,-1 0,1 0,0-1,-1 1,1-1,0 0,-1 1,1-1,0 0,0-1,-1 1,1 0,0-1,-1 0,1 1,3-3,24-4,0-2,55-24,-72 27,-1-1,0-1,-1 0,0 0,0-1,-1-1,0 0,0 0,8-12,103-152,62-79,-180 250,0-1,0 0,0 1,1 0,-1-1,1 1,0 1,0-1,6-2,-9 4,0 1,1 0,-1 0,1 0,-1 0,0 0,1 0,-1 0,1 0,-1 1,0-1,1 0,-1 1,0-1,1 1,-1 0,0-1,0 1,1 0,-1 0,0 0,0-1,0 1,0 0,0 1,0-1,-1 0,1 0,0 0,0 1,-1-1,1 0,-1 0,1 3,27 44,2-2,3-1,1-2,64 65,-77-86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14:01.936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278 49,'-5'-4,"0"0,0 1,0-1,-1 1,0 1,1-1,-1 1,-12-4,-50-7,62 11,1 1,-1 1,1-1,-1 1,1 0,-1 0,0 1,1-1,-1 1,1 1,0-1,-1 1,1 0,0 0,-10 5,11-3,0 0,0 0,0 0,1 0,0 1,-1-1,2 1,-1 0,0 0,1 0,0 0,0 0,1 0,0 1,-1-1,1 8,-2 1,1 1,1-1,0 0,1 1,1-1,0 1,6 24,-7-36,1 0,1 0,-1 1,0-1,1 0,0 0,-1 0,1-1,0 1,1 0,-1-1,0 1,1-1,-1 0,1 0,0 0,0 0,0 0,0 0,0-1,0 0,0 1,0-1,1 0,-1-1,0 1,1-1,-1 1,1-1,-1 0,1 0,-1 0,0-1,1 1,-1-1,0 0,7-2,-5 1,0 0,0 0,0 0,0-1,0 0,0 0,-1 0,1-1,-1 1,8-9,22-16,-32 27,-1 0,1 0,0 1,0-1,0 1,0-1,0 1,-1 0,1-1,0 1,0 0,0 0,0 1,0-1,0 0,0 0,0 1,0 0,0-1,-1 1,1 0,0 0,0 0,-1 0,1 0,0 0,-1 0,1 0,-1 1,0-1,2 3,7 7,-1 0,-1 0,10 18,-13-21,200 393,-161-308,216 496,-55 23,-198-587,-1 1,-1-1,-2 1,0 0,-2 43,-2-61,0 0,0 0,-1 0,0 0,0 0,-1 0,0 0,0 0,-1-1,0 0,0 0,-1 0,0 0,0-1,0 1,-1-1,0-1,0 1,-1-1,1 0,-12 6,-10 3,0-2,0 0,-1-2,0-1,-40 6,24-7,-1-3,-85 0,111-6,1-1,0 0,0-2,0 0,1-1,0-1,0 0,0-2,0 0,1-1,-15-11,19 11,0-1,1 0,0-1,1 0,0 0,1-2,1 1,0-1,0 0,1-1,1 0,0 0,-8-27,8 13,1 0,1 0,1 0,1-1,2 1,1-1,6-48,0 38,3 0,1 1,1-1,33-70,3 8,36-120,-69 176,-3-1,-1 0,-3-1,-1 0,-2-64,-5 81,0 18,0 0,1 1,1-1,2-15,-2 24,0-1,0 1,0 0,0-1,1 1,-1 0,1 0,0 0,0 0,0 0,0 1,1-1,-1 0,1 1,-1 0,1 0,0 0,5-3,38-23,62-49,-61 42,-37 28,-1 1,1 0,0 0,0 1,0 0,1 1,0 0,0 1,0 0,12-2,-17 5,-1 0,1 0,-1 0,1 0,0 1,-1 0,1 1,-1-1,0 1,1 0,-1 0,0 0,0 1,0 0,0 0,-1 0,1 1,-1-1,0 1,0 0,0 0,4 7,21 28,-1 2,-3 1,-1 1,-2 2,-2 0,-2 1,18 68,-35-110,0-1,0 1,0-1,0 1,0 0,-1-1,0 1,1 0,-1-1,0 1,-1 0,1 0,-1-1,0 1,0 0,-2 4,3-8,-1 0,0-1,0 1,0 0,0-1,1 1,-1-1,0 1,0-1,1 1,-1-1,0 0,1 1,-1-1,1 0,-1 1,1-1,-1 0,1 0,-1 0,1 1,0-1,-1 0,1-2,-13-24,-3-18,3 0,2-1,2-1,-6-78,9-194,7 235,-1 51,-1-8,7-59,-5 91,0 0,1 1,0 0,0-1,1 1,0 0,0 0,1 0,0 0,0 1,1-1,0 1,6-7,-10 13,1 0,-1 0,0 0,1 0,-1 0,1 0,-1 1,1-1,-1 0,1 1,0-1,-1 1,1 0,0-1,-1 1,1 0,0 0,-1 0,1 0,0 0,2 1,0 1,1-1,-1 1,0 0,0 0,-1 0,1 0,0 1,4 3,6 8,0 0,22 30,-30-36,62 79,98 131,-132-168,-3 1,39 83,-59-94,-9-23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14:02.409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1,'5'4,"0"6,5 5,4 9,5 9,7 12,3 6,6 4,-3 9,1 2,0 3,-7-6,-2-5,-6-13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14:02.713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45,'0'-4,"0"-6,0-5,0 0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14:03.291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5 230,'-2'-60,"0"40,1-1,1 0,1 0,1 0,5-23,-7 43,0-1,1 1,-1 0,0 0,1 0,-1 0,0 1,1-1,-1 0,1 0,-1 0,1 0,0 0,-1 0,1 1,0-1,0 0,0 1,-1-1,1 1,0-1,0 0,0 1,0 0,0-1,0 1,2-1,-2 1,1 1,0-1,0 0,0 1,0 0,0-1,-1 1,1 0,0 0,0 0,-1 0,1 0,2 2,7 7,-1 1,0 0,10 13,-15-18,29 45,-2 1,-3 1,41 102,-52-114,47 118,-35-79,3-2,3-2,58 89,-89-157,0 0,1-1,0 1,0-1,0-1,1 1,0-1,0 0,1-1,-1 0,1 0,0-1,1 1,-1-2,1 1,0-1,0-1,0 0,0 0,0 0,0-1,0-1,10 0,40 0,1-3,-1-3,0-2,0-2,66-22,-81 15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14:03.728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87,'4'0,"11"0,2-4,2-1,12-5,8 0,2 1,3-1,2-4,2 0,-7 3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06:49.261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1942 73,'1'-1,"-1"0,1 1,0-1,0 0,-1 0,1 0,0 0,-1 1,1-1,-1 0,1 0,-1 0,1 0,-1 0,0 0,0-1,1 1,-1 0,0 0,0 0,0 0,0 0,0 0,0 0,-1 0,1 0,0-2,-1 2,-1-1,1 0,0 1,-1-1,1 1,-1 0,1-1,-1 1,1 0,-1 0,0 0,0 0,-2-1,-7-2,-1 0,1 0,-24-2,-7 2,-1 1,0 3,1 2,-1 1,1 2,-44 12,-8 6,-139 55,98-23,-222 125,278-133,2 4,3 4,-128 121,170-144,2 1,1 1,2 2,2 0,1 2,2 1,1 1,-21 58,39-88,0-1,1 1,0 0,1-1,0 1,0 20,1-27,1 1,-1-1,1 1,0-1,0 1,0-1,0 0,1 1,-1-1,1 0,0 0,0 0,0 0,0-1,0 1,1 0,-1-1,1 0,0 1,0-1,-1 0,7 2,5 2,0-1,1 0,-1-1,1-1,0 0,29 1,100-5,-94 0,782-66,-151 6,-674 61,448-10,-446 10,0 1,0-1,0 1,0 1,0 0,0 0,10 5,-17-6,0 0,1 1,-1 0,0-1,0 1,0 0,0 0,0 0,0 0,0 0,-1 1,1-1,-1 0,0 1,0-1,0 1,0 0,0-1,0 1,-1 0,1-1,-1 1,0 0,1 0,-2-1,1 6,-4 34,-1-1,-2 0,-2 0,-2 0,-2-1,-1-1,-34 65,5-25,-4-2,-86 108,104-149,-2-2,-1-1,-2-1,-1-2,-1-1,-1-2,-2-2,-52 26,63-38,-1 0,0-2,-1-1,0-2,0 0,-1-2,0-2,0-1,0-1,0-1,-1-2,1-1,-32-7,21 1,0-1,1-1,1-3,0-1,-58-30,72 27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14:04.476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0 120,'2'12,"1"0,0 0,0 0,1-1,1 1,0-1,0 0,1 0,0-1,1 0,9 11,1 3,10 18,-9-12,1-1,2 0,1-1,1-2,47 44,-68-68,0-1,0 1,-1-1,1 1,0-1,0 0,0 1,0-1,1 0,-1 0,0-1,0 1,1 0,-1-1,0 1,1-1,-1 0,1 0,-1 0,0 0,1 0,-1 0,0-1,1 1,-1-1,0 0,1 0,3-1,-3-2,0 1,0-1,0 1,0-1,0 0,-1 0,1 0,-1-1,-1 1,1 0,0-1,-1 1,2-9,7-53,-2-1,-4 1,-6-109,1 87,4 64,-3 24,0-1,0 1,0 0,0 0,1 0,-1-1,0 1,0 0,0 0,0 0,1 0,-1-1,0 1,0 0,0 0,1 0,-1 0,0 0,0 0,0 0,1 0,-1 0,0-1,0 1,1 0,-1 0,0 0,0 0,1 0,-1 0,0 1,0-1,1 0,-1 0,0 0,0 0,0 0,1 0,-1 0,0 0,1 1,24 29,-12-13,64 81,90 150,-28 5,-118-214,23 45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14:05.534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1124 777,'-140'-1,"-334"16,422-9,0 2,0 3,1 2,0 2,1 3,-91 45,136-60,0 0,0 0,0 0,0 0,1 1,0-1,0 1,0 1,0-1,0 0,-4 8,8-11,-1 0,1 1,-1-1,1 1,0-1,-1 1,1-1,0 1,0-1,0 1,0-1,0 1,0-1,0 1,1-1,-1 1,1-1,0 2,0 0,1-1,0 1,0-1,0 1,0-1,0 0,0 0,0 0,1 0,-1 0,1 0,3 1,259 136,-57-32,-205-105,-1-1,0 1,1-1,-1 0,0 0,1 0,-1 0,1 0,0-1,-1 1,1-1,0 0,-1 1,1-1,0-1,4 1,-5-2,0 1,-1 0,1 0,-1-1,0 1,1-1,-1 0,0 1,0-1,0 0,0 1,0-1,-1 0,1 0,0 0,-1 0,1 0,-1 0,0 0,0 0,0 0,0 0,0-3,-1-283,-2 132,2 6,-6 0,-46-255,50 392,-1-1,-1 1,-11-23,16 35,-1-1,0 1,0-1,0 1,0-1,0 1,0 0,0-1,-1 1,1 0,0 0,-1 0,1 0,-1 0,1 0,-4-1,4 2,0 0,0 1,0-1,-1 0,1 1,0-1,0 1,0-1,0 1,0 0,0-1,0 1,0 0,0 0,0 0,0-1,0 1,0 0,1 0,-1 0,0 1,1-1,-1 0,1 0,-1 0,1 0,-1 3,-1 3,-1 0,1 1,1-1,-1 1,1 0,0-1,1 1,0 0,0 0,1-1,0 1,0 0,4 9,4 14,25 56,-26-68,65 130,174 262,-140-244,-63-97,-10-19,-2 1,-2 1,-3 2,24 65,-43-87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14:06.529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133 508,'17'-2,"0"-1,0 0,0-1,-1-1,0-1,25-12,-9 5,78-35,135-79,-224 115,-1-1,0-1,30-27,-46 38,0-1,0 0,0 0,0-1,-1 1,0 0,0-1,0 0,0 0,-1 0,0 0,0 0,0-1,-1 1,1 0,-1-1,-1 1,1-1,-1 0,0 1,0-1,-1-5,-1 7,0 0,1 0,-2 0,1 0,0 0,-1 0,1 1,-1-1,0 1,-1 0,1 0,0 0,-1 0,1 1,-1-1,0 1,0 0,0 0,0 1,0-1,-1 1,1 0,-9-2,-10-1,0 1,0 1,-27 1,49 1,-33 1,0 1,0 1,0 2,0 2,0 1,1 1,1 2,0 2,-54 28,70-32,0 0,1 1,0 1,1 1,0 0,0 0,1 2,1-1,1 2,0 0,0 0,2 1,0 0,0 0,2 1,0 0,1 1,1-1,-5 33,9-40,0 1,1-1,0 1,1-1,1 1,-1-1,2 0,-1 1,2-1,-1 0,9 16,-2-9,0-1,1 0,0 0,2-1,25 24,6-2,1-2,1-3,66 36,11-3,4-5,250 82,287 17,-524-139,-101-17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14:07.425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1096,'27'-23,"0"2,1 0,1 2,41-20,-18 10,73-44,155-119,-244 165,-2-3,-2 0,-1-2,-1-1,-1-2,-3-1,0-1,36-73,-52 87,0-2,-2 0,6-28,-12 45,0 0,-1 0,0-1,0 1,-1 0,0-1,-1 1,0 0,0-1,0 1,-1 0,-1 0,-5-14,4 17,0 1,0 0,0 0,0 0,-1 0,0 0,0 1,0 0,0 0,0 1,0-1,-1 1,0 0,1 0,-1 1,0 0,1 0,-1 0,0 1,0 0,-9 0,-6 1,0 0,0 1,0 2,-34 8,51-11,-1 1,1-1,0 1,0 0,-1 0,1 0,1 0,-1 1,0 0,0 0,1 0,0 0,0 0,0 1,0-1,0 1,1 0,-1 0,1 0,0 0,0 0,1 0,-2 5,2-3,0 1,1-1,-1 0,1 1,1-1,-1 0,1 1,0-1,1 0,0 0,0 0,0 0,0 0,1 0,0-1,5 7,16 20,2-2,1-1,1-2,2 0,46 32,-19-14,34 28,226 195,-307-259,-1 0,0 0,-1 1,0 0,-1 0,11 20,-16-27,-1 1,1 0,-1 0,0 0,0 0,-1 0,1 0,-1 0,0 0,0 0,0 0,0 0,-1 0,0 0,1 0,-2 0,1 0,0 0,-1 0,0-1,0 1,0 0,0-1,-4 5,-34 38,-2-2,-2-2,-2-1,-64 43,35-27,-250 167,291-204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14:08.18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959 298,'-106'-1,"21"-1,0 3,-128 19,188-15,0 0,0 2,1 0,0 2,0 1,1 1,0 0,1 2,0 1,1 0,1 2,-33 32,34-28,2 1,0 1,1 0,1 1,-13 29,24-44,0-1,0 1,1 0,1 0,-1 1,1-1,0 1,1-1,0 1,1-1,-1 1,2-1,-1 1,1 0,1-1,-1 1,1-1,1 0,-1 0,6 10,-3-11,1 0,-1 0,1-1,1 0,-1 0,1-1,0 1,1-2,-1 1,1-1,0 0,0 0,13 3,-9-3,0 0,1-1,0 0,0-1,0-1,0 0,0 0,18-3,-23 0,1 0,-1-1,0 0,0 0,-1 0,1-1,-1-1,0 1,0-1,0 0,0-1,-1 0,0 0,0 0,-1 0,0-1,8-12,5-13,0-1,22-62,-25 57,37-87,5 2,5 3,84-121,-145 239,0 0,1 0,-1 1,0-1,1 0,-1 1,1-1,0 1,0 0,-1 0,1 0,0 0,0 0,2-1,-3 2,0 0,0-1,0 1,0 0,0 0,0 1,0-1,0 0,0 0,0 0,0 1,0-1,0 0,0 1,0-1,0 1,0 0,0-1,0 1,1 1,3 4,0 0,-1 0,0 1,0 0,0-1,3 11,-4-9,240 435,33-21,-255-391,12 20,-10-13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14:09.594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0 106,'22'1,"-1"1,0 1,0 0,0 2,0 1,0 0,-1 2,26 12,15 14,70 48,-95-57,172 123,-169-116,0 2,65 77,-98-104,-3-4,1 1,-1-1,0 1,0 0,0 0,-1 0,1 0,-1 0,0 1,0-1,-1 1,1-1,-1 1,0 0,0-1,0 7,-1-10,-1-1,1 1,0-1,0 0,-1 1,1-1,0 0,-1 1,1-1,0 0,-1 1,1-1,0 0,-1 1,1-1,-1 0,1 0,-1 0,1 1,0-1,-1 0,1 0,-1 0,1 0,-1 0,1 0,-1 0,1 0,-1 0,1 0,-1 0,1 0,-1 0,1-1,-1 1,1 0,0 0,-1 0,1-1,-1 1,1 0,0-1,-1 1,1 0,0-1,-1 1,1 0,0-1,-1 0,-19-17,13 10,2-1,-1 0,1 0,0 0,1-1,0 0,1 0,0 0,0 0,-1-18,-1-14,1-54,4 77,-2-24,1 8,3-45,-2 72,1 0,0 0,1 0,0 0,0 1,1-1,0 1,0-1,0 1,1 0,6-8,-6 11,0 1,-1-1,1 1,0 1,1-1,-1 0,0 1,1 0,0 0,-1 0,1 1,0-1,0 1,0 0,0 0,5 1,14-1,-1 1,30 4,-14-1,-24-3,-1 0,1 1,-1 1,1 1,-1 0,0 0,0 2,0-1,-1 2,1 0,-1 1,-1 0,1 1,-1 0,-1 1,1 0,-2 1,1 0,-1 1,-1 0,0 0,12 21,-7-8,0 1,-1 0,9 30,-17-41,0 1,-2-1,0 0,0 1,-2 0,1-1,-3 26,-5-17,-2-34,-4-40,10 23,1 0,2 1,0-1,2 0,1 0,1 1,2 0,1 0,0 1,2 0,1 0,1 1,2 1,0 0,1 0,28-31,-38 51,0-1,0 1,0 0,1 0,0 0,0 1,0 0,0 0,0 1,1 0,-1 0,1 0,0 1,-1-1,1 2,0-1,0 1,0 0,-1 1,1-1,0 1,0 0,-1 1,1 0,-1 0,1 1,-1-1,0 1,0 0,0 1,-1 0,1 0,-1 0,8 8,10 10,0 2,-2 0,-1 2,19 29,-12-13,-16-24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14:10.862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175 523,'1'-4,"0"0,0 0,1 0,0 0,0 1,0-1,0 1,0-1,5-4,5-8,20-39,35-79,-59 113,0 0,-1 0,-1-1,-1 0,-1 0,-1 0,1-34,-4 53,0-1,0 1,0 0,0 0,-1 0,0 0,1-1,-1 1,0 0,-1 0,1 0,0 1,-1-1,0 0,1 0,-1 1,-5-5,5 5,0 1,0 0,0 0,-1 0,1 0,0 0,-1 0,1 1,-1-1,1 1,0 0,-1-1,1 1,-1 1,1-1,-1 0,1 0,-3 2,-5 0,0 2,0-1,1 2,0-1,0 1,0 0,0 1,1 0,-14 13,0 3,1 0,1 1,0 1,2 1,1 1,1 0,-18 41,32-61,0 0,0-1,1 1,0 0,0 0,0 0,1 0,0 0,0 0,0 0,1 0,0 0,0 0,1 0,-1-1,6 12,-3-9,1-1,0 0,0 0,1 0,0 0,0-1,0 0,1 0,0-1,11 7,13 5,2-1,0-2,0-1,52 12,13 4,-33-8,1-3,124 18,-162-34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14:11.793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1970 166,'-2'-5,"-1"1,1-1,-1 0,0 1,0 0,0 0,0 0,-1 0,0 0,0 1,-8-6,-53-29,55 33,-14-7,0 2,-1 0,-1 2,1 0,-1 2,-1 1,1 1,-32 0,20 3,0 3,0 1,0 2,0 1,-41 14,7 3,1 4,2 3,1 3,1 3,-79 57,60-33,3 4,3 3,3 3,3 4,4 3,2 3,-90 142,133-180,-37 87,53-106,1 1,1 0,1 1,1-1,-2 40,7-60,0 0,0 0,1 1,-1-1,1 0,0 0,1 0,-1 0,0-1,1 1,0 0,0 0,0-1,1 1,-1-1,1 0,0 0,-1 0,1 0,1 0,-1-1,0 1,1-1,-1 0,1 0,0 0,0-1,4 2,11 3,-1 0,1-2,0 0,35 2,1-4,-1-2,96-13,110-33,-180 31,51-10,343-72,-359 67,-2-4,113-51,-71 8,-135 66,-1-2,0 0,-1-1,0 0,22-25,-35 33,-1 1,0 0,-1-1,1 0,-1 0,0 0,-1 0,0 0,1-1,-2 1,1-1,-1 1,0-1,0-9,-2 6,1 0,-2-1,1 1,-2-1,1 1,-1 0,-1 0,-6-13,-2 1,0 1,-2 1,0 0,-1 1,-1 1,-1 0,-21-18,10 16,0 0,0 2,-2 1,0 1,-1 2,-1 1,0 2,0 0,-1 3,-1 0,-42-3,-40 2,-224 12,325-3,-13 1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14:12.306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1191 1,'-10'41,"-2"0,-2 0,-26 52,5-14,-162 411,-68 160,-214 473,427-984,-21 45,64-172,5-13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14:12.836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0 737,'81'-2,"-1"-4,97-20,151-49,-170 37,605-160,-519 121,250-115,-429 164,-23 10,55-31,-83 38,-13 3,-26 1,-5 5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06:50.305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1192 1,'-8'0,"-1"1,0 1,1 0,-1 0,1 1,0 0,-1 0,1 1,-7 4,-73 49,62-39,-112 81,5 5,4 7,5 4,-188 229,298-327,-15 18,-38 63,61-89,1 1,0-1,0 1,1 0,1 0,0 1,0-1,1 1,0 0,1 0,0-1,1 16,1-21,0 0,0 0,1 0,-1 0,1 0,0-1,1 1,-1-1,1 0,0 1,0-1,0 0,1-1,-1 1,1-1,0 1,0-1,0 0,1-1,-1 1,1-1,5 3,11 3,1 0,0-2,36 7,-46-11,64 11,1-4,123 0,155-25,-291 12,-40 3,1 0,0 1,-1 2,1 0,0 2,-1 0,26 10,-37-10,-1 1,0 1,0 0,0 1,-1 0,0 1,0 0,-1 0,0 1,-1 1,0-1,0 2,-1-1,13 23,-4-5,-2 2,-1 0,-2 1,16 55,-25-73,-1-1,0 1,0 0,-1 0,-1 0,0 0,-1 0,0 0,-1 0,-1 0,0-1,0 1,-1-1,-1 0,-7 13,-9 10,-2-2,-1 0,-55 57,-100 71,145-134,-1-1,-70 40,88-58,0 0,-1 0,0-2,0 0,-1-1,1-1,-1-1,-36 2,22-6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14:13.436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0,'18'6,"9"2,-1 2,0 0,0 2,46 29,-66-38,-1 1,-1 0,1 0,0 0,-1 1,0 0,0 0,0 0,-1 0,0 0,0 1,0-1,0 1,-1 0,0 0,0 0,-1 0,0 0,0 0,0 0,-1 0,0 0,0 1,0-1,-1 0,0 0,0 0,-3 10,-69 181,-2 4,45-114,19-60,1 1,1 0,1 1,-5 44,13-73,-1 0,1 1,0-1,0 0,0 1,0-1,0 0,-1 1,1-1,0 1,0-1,0 0,0 1,0-1,0 0,0 1,1-1,-1 0,0 1,0-1,0 1,0-1,0 0,0 1,1-1,-1 0,0 0,0 1,0-1,1 0,-1 1,0-1,1 0,-1 0,0 1,0-1,1 0,-1 0,0 0,1 0,-1 1,1-1,-1 0,0 0,1 0,-1 0,0 0,1 0,-1 0,0 0,1 0,-1 0,1 0,-1 0,0 0,1-1,-1 1,0 0,1 0,-1 0,0 0,1-1,21-16,-19 15,11-11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14:14.742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25 605,'-1'0,"0"1,1-1,-1 0,0 1,0-1,0 1,0-1,0 1,1-1,-1 1,0-1,0 1,1 0,-1 0,1-1,-1 1,0 0,1 0,0 0,-1 0,1-1,-1 1,1 0,0 0,0 0,-1 0,1 2,-5 32,5-30,-2 12,2 1,-1-1,2 1,5 31,-3-39,-1 0,2 0,0 0,0-1,0 1,1-1,1 0,0 0,10 11,-1-2,2-1,0-1,1 0,1-1,0-1,1-1,0-1,1-1,0-1,1 0,0-2,1 0,0-2,0 0,29 2,-47-8,1 0,0-1,0 0,0 0,-1 0,1-1,-1 0,1 0,-1 0,0-1,0 0,0 0,0 0,0 0,0-1,-1 0,0 0,0 0,0 0,0-1,-1 1,0-1,1 0,-2 0,3-6,8-16,-1 0,-1-1,10-45,-21 71,18-70,-3 1,-3-2,3-115,-14 142,-3-1,-1 1,-3 1,-1-1,-3 1,-27-81,36 123,0 0,0 1,0-1,0 0,-1 1,1-1,-1 1,0 0,1 0,-1-1,0 1,-3-2,4 4,1 0,0 0,0 0,-1 0,1 0,0 0,0 0,0 0,-1 0,1 0,0 0,0 0,-1 0,1 0,0 0,0 0,0 0,-1 0,1 0,0 0,0 0,-1 1,1-1,0 0,0 0,0 0,0 0,-1 0,1 1,0-1,0 0,0 0,0 0,0 1,0-1,-1 0,1 0,0 0,0 1,0-1,0 0,0 1,0 24,5 7,2-1,1 1,1-2,22 49,67 116,-68-137,157 316,-119-234,-68-139,1 0,-1 0,0 0,1 0,-1 0,1 0,0 0,-1 0,1 0,0 0,-1 0,1 0,0 0,0 0,0-1,0 1,-1 0,1-1,0 1,0-1,1 1,-1-1,0 1,1-1,-1 0,0-1,0 1,0-1,0 1,0-1,0 0,0 1,0-1,-1 0,1 0,0 1,-1-1,1 0,0 0,-1 0,1 0,-1 0,1 0,-1-2,16-58,75-369,-90 425,0 1,0 0,0-1,1 1,0 0,0 0,0 0,0 0,0 0,1 0,0 1,0 0,0-1,0 1,0 0,1 0,0 0,-1 1,5-3,-4 4,1 0,-1 0,0 1,0-1,1 1,-1 0,0 0,0 0,1 1,-1 0,0-1,0 2,0-1,0 0,0 1,0 0,0-1,0 2,-1-1,6 4,42 29,-1 3,88 86,-124-110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14:16.018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1094 13,'-15'1,"0"1,0 0,0 1,0 1,1 0,-1 1,1 0,0 2,1-1,-1 2,2-1,-1 2,-17 14,4 0,2 0,0 1,1 2,-36 53,57-75,0-1,0 1,0-1,0 1,1 0,-1-1,1 1,0 0,0 0,1 0,-1 5,1-9,0 1,0-1,0 0,0 1,0-1,0 1,0-1,0 0,1 1,-1-1,0 0,0 1,0-1,0 0,1 1,-1-1,0 0,0 1,1-1,-1 0,0 1,1-1,-1 0,0 0,1 0,-1 1,0-1,1 0,-1 0,1 0,-1 0,0 0,1 0,-1 1,1-1,0 0,1-1,1 0,-1 1,0-1,1 0,-1 0,0 0,0 0,1-1,-1 1,3-3,19-17,-1 0,-2-1,0-1,-1-1,-1 0,-2-2,0 0,-2-1,13-29,-28 55,1 0,-1 0,1 0,-1 0,0 0,1 0,-1-1,0 1,0 0,0 0,0 0,0 0,0 0,0 0,0 0,0 0,-1 0,1 0,0-1,-1 1,1 0,-1 0,1 1,-1-1,1 0,-1 0,0 0,1 0,-1 0,0 1,0-1,0 0,1 0,-1 1,0-1,0 1,0-1,0 1,0-1,0 1,0 0,0-1,-1 1,1 0,0 0,0 0,-1 0,-60-3,61 3,-45 4,0 2,1 2,0 1,-87 32,76-19,0 3,2 2,-67 45,93-53,0 2,1 0,1 2,1 1,1 1,2 1,0 1,-28 46,49-71,0 0,-1 0,1 0,0 0,0 0,0 1,1-1,-1 0,0 1,1-1,0 0,-1 1,1-1,0 1,0-1,1 0,0 4,-1-5,1 0,0 0,-1 0,1 0,0 0,0 0,0 0,0-1,0 1,0 0,0-1,0 1,0-1,0 1,0-1,0 0,0 1,0-1,0 0,1 0,-1 1,0-1,0 0,2-1,7 1,0-2,0 1,0-1,-1-1,1 0,15-6,180-74,46-19,-202 77,-1-1,-1-3,-2-2,-1-2,-1-1,-2-3,43-48,-82 82,1 0,-1 0,1 1,0-1,0 0,0 1,0 0,0 0,0 0,1 0,-1 0,1 1,-1 0,5-2,-6 3,0 1,1-1,-1 1,0-1,0 1,0-1,1 1,-1 0,0 0,0 0,0 0,0 1,-1-1,1 0,0 1,0 0,-1-1,1 1,-1 0,0-1,1 1,-1 0,0 0,0 0,1 3,19 37,29 78,6 12,-13-41,-36-69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14:16.73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1 360,'0'-1,"0"0,1 1,-1-1,0 0,0 0,1 0,-1 0,1 1,-1-1,1 0,-1 1,1-1,-1 0,1 1,0-1,-1 0,1 1,0-1,0 1,-1 0,1-1,0 1,0-1,0 1,-1 0,1 0,0-1,0 1,0 0,1 0,29 1,-20 4,0 1,0 0,0 0,-1 1,0 1,-1 0,0 0,13 15,64 83,-80-97,28 35,17 23,-2 2,-3 2,40 87,-74-132,-16-33,-19-49,9 5,3 0,1-1,-4-79,16-160,1 252,2 1,10-44,-11 67,0 1,1-1,0 1,1 0,1 1,0-1,1 1,14-18,-19 28,0 0,1 1,-1-1,1 1,0-1,-1 1,1 0,0 1,0-1,0 0,1 1,-1 0,0 0,0 1,1-1,-1 1,0 0,1 0,-1 0,1 0,-1 1,0 0,0 0,1 0,-1 0,0 1,0 0,5 3,12 5,-1 0,-1 2,0 1,18 15,17 16,-2 2,57 65,-80-76,-1 0,-1 2,-3 1,31 62,-38-62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14:17.676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1172 164,'-1'-3,"0"0,0-1,0 1,0 0,0 0,0 0,-1 0,0 1,1-1,-1 0,0 1,0-1,-1 1,1-1,-5-2,-41-31,28 24,0 1,-1 1,-1 1,1 1,-1 1,-1 1,1 1,-1 0,0 2,0 1,-1 1,1 1,0 1,0 1,0 0,-40 12,18-2,0 2,2 2,-1 2,2 2,1 1,0 3,-51 39,67-43,0 1,2 1,0 2,2 0,0 1,2 1,1 1,1 0,1 1,2 1,-22 61,31-73,0 1,0 0,2 0,0 0,1 0,1 0,1 0,1 1,0-1,1 0,1 0,1 0,0 0,1-1,1 1,1-1,1-1,0 1,1-2,0 1,2-1,18 22,-4-12,1-1,1-1,2-2,0-1,62 33,-7-13,91 30,-149-61,12 6,40 8,-69-21,0 0,-1 0,1-1,0 0,0-1,0 0,0 0,0-1,0 0,14-4,-21 3,1 1,0-1,-1 1,0-1,1 0,-1 0,0 0,0 0,0 0,0-1,0 1,-1-1,1 1,-1-1,1 1,-1-1,0 0,0 0,-1 0,1 0,0 1,0-5,1-12,-1 1,0-30,-1 11,1 14,-2 17,1-1,0 0,0 1,1-1,0 0,0 1,1-1,-1 0,1 1,1 0,-1 0,1-1,7-9,-9 15,0 0,1 0,-1 1,1-1,0 0,-1 1,1-1,0 1,-1-1,1 1,0 0,-1-1,1 1,0 0,0 0,-1 1,1-1,0 0,-1 0,1 1,0-1,-1 1,1 0,0-1,-1 1,1 0,-1 0,0 0,1 0,-1 0,2 2,44 41,128 161,215 326,73 270,-390-653,-6 2,70 236,-132-372,-1 1,-1 0,0 0,-2 1,1-1,-2 17,0-29,0 1,-1-1,0 0,1 0,-1 0,0 0,-1 0,1 0,0 0,-1 0,0 0,0 0,1-1,-1 1,-1-1,1 0,0 1,-1-1,1 0,-1 0,0 0,1-1,-1 1,0-1,0 0,0 1,0-1,0 0,-1-1,1 1,0-1,0 1,-6-1,-44 2,-82-8,45 1,81 4,-67-1,0-3,-77-16,129 16,1-1,0-1,0-1,1-1,0-1,1 0,0-2,1-1,0 0,-34-31,36 25,0-2,0 0,2-1,1-1,1 0,1-1,0-1,2 0,1 0,2-1,0-1,1 1,2-1,1 0,1 0,1-40,3 16,2 1,3 1,2-1,2 1,2 1,2-1,2 2,26-52,168-295,-31 63,129-424,-287 692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14:19.49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478 425,'7'-7,"0"-2,-1 1,0-1,8-15,15-22,-26 43,0-1,-1 0,1 0,-1 0,0 0,0-1,0 1,-1 0,0-1,0 1,0-1,0 0,0 1,-1-1,0 0,0 1,-1-8,0 10,1 0,-1 0,1 0,-1 1,0-1,0 0,0 1,0-1,0 1,0-1,0 1,0-1,-1 1,1 0,0 0,-1-1,1 1,-3-1,1 1,0 0,0 0,0 0,0 1,0-1,0 1,0 0,0 0,0 0,0 0,0 0,0 1,0-1,-5 3,-13 3,0 2,1 1,0 1,1 0,0 1,-29 23,-99 94,119-102,4-3,0 1,-25 34,42-48,0 0,0 0,1 1,1 0,-1 0,2 0,-1 1,2-1,-4 19,6-28,1 0,0-1,0 1,0 0,0-1,0 1,0-1,1 1,-1 0,0-1,1 1,-1 0,1-1,0 1,0-1,-1 1,1-1,0 0,0 1,0-1,0 0,1 0,-1 0,3 2,-1-1,1 0,0 0,0-1,-1 1,1-1,0 0,0 0,0-1,0 1,5-1,10 0,-1-1,1-1,26-6,2-2,13-1,0-3,-1-2,90-38,-132 46,-1 0,-1-1,0-1,0 0,0-1,-2 0,1-2,-1 1,-1-2,-1 1,0-2,0 1,-1-1,-1-1,-1 0,12-32,-12 24,-1 0,-1 0,-1-1,-1 0,0-45,-3 62,-1-1,-1 1,0 0,0 0,0-1,-1 1,0 0,-1 0,0 1,0-1,0 1,-1-1,-1 1,1 0,-1 0,0 1,0 0,-1-1,0 2,0-1,-11-7,13 11,-1 0,1 0,-1 1,1-1,-1 1,1 0,-1 1,0-1,0 1,1 0,-1 0,0 0,1 1,-1 0,0 0,1 0,-1 0,1 1,-1-1,1 1,0 0,-6 4,-6 4,0 0,1 1,0 1,-17 18,-40 43,4 3,4 3,-98 156,143-201,1 0,2 1,1 1,1 0,3 1,-10 52,17-68,1 1,1 1,1-1,2 0,0 0,1 0,1 0,1 0,1-1,0 1,2-1,14 29,-14-34,-4-9,1 0,-1 0,1 0,1 0,-1 0,7 5,-8-9,0-1,0 0,0 0,0 0,1 0,-1 0,1-1,-1 0,1 1,-1-1,1-1,0 1,0 0,0-1,7 0,26-2,0-2,0-2,0-1,-1-1,63-25,6 0,-51 17,0-2,-2-2,72-39,-93 41,-1-2,0 0,-1-2,-2-1,0-2,35-41,-36 35,2 0,2 2,49-39,-59 54,0 1,1 0,0 2,1 0,0 2,1 0,32-7,-17 6,-6 2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14:32.81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656 1214,'-25'7,"-1"2,1 1,1 1,-43 26,-83 66,132-90,-148 119,146-114,1 1,1 0,1 1,0 1,-26 46,40-61,0 1,0-1,0 1,1-1,0 1,1 0,-1-1,1 1,1 0,-1 0,1 10,1-13,0 1,0 0,0 0,1 0,0-1,0 1,0 0,0-1,1 0,0 0,0 1,0-2,0 1,0 0,1-1,6 5,9 7,1-2,1-1,0 0,1-2,42 15,124 26,-66-27,219 14,127-31,-407-8,1-2,-1-3,114-27,-150 26,-1-1,-1 0,0-2,0-1,-1-1,0-1,-1-1,0-1,-2 0,1-2,-2 0,20-24,-21 21,-6 8,-1 0,0 0,-1-1,0-1,-1 1,0-1,6-19,-13 33,-1 0,0-1,0 1,1-1,-1 1,0-1,0 1,0-1,1 1,-1-1,0 1,0-1,0 1,0-1,0 1,0-1,0 1,0-1,0 1,0-1,-1 1,1-1,0 1,0-1,0 1,0-1,-1 1,1-1,0 1,-1 0,1-1,0 1,-1-1,1 1,0 0,-1-1,1 1,-1 0,1-1,-1 1,1 0,-1 0,1 0,-1-1,1 1,-1 0,-1 0,1 1,0-1,0 1,0-1,0 1,0-1,0 1,0 0,0-1,0 1,0 0,0 0,0 0,1 0,-1 0,0 0,0 0,1 0,-1 0,1 0,-1 1,-8 21,2 0,0 1,2-1,0 1,2 0,0 1,2-1,1 0,1 1,0-1,2 0,1 0,8 24,-7-33,1-1,1 0,0 0,1 0,1-1,0 0,1-1,0 0,1-1,0 0,0 0,1-1,1-1,0 0,0-1,1 0,23 9,-8-6,1 0,0-3,1 0,-1-2,1-2,0 0,58-2,-82-2,0-1,0 1,0-1,0-1,-1 1,1-1,0 0,6-4,-12 6,1-1,-1 0,1 0,-1 0,1 0,-1 0,0 0,0 0,1-1,-1 1,0 0,0-1,0 1,0-1,-1 1,1-1,0 1,-1-1,1 0,-1 1,1-1,-1 0,0 1,0-1,1 0,-1 0,-1 1,1-1,0 0,0 1,-1-1,1 0,0 1,-1-1,0 0,0-1,-9-17,-1 1,0 1,-2-1,-17-19,-10-15,-6-12,15 23,1-1,2-1,2-1,-30-74,52 110,1-1,1 0,0 0,0 0,0 0,1-14,1 22,0-1,1 0,-1 1,0-1,1 1,0-1,-1 1,1 0,0-1,0 1,1 0,-1 0,0-1,1 1,-1 0,1 0,0 0,0 1,0-1,0 0,0 1,0-1,0 1,0 0,0 0,1 0,-1 0,0 0,6-1,14-2,0 1,0 1,0 1,37 4,-9-1,-9-2,0 2,0 2,0 2,0 2,63 20,-88-22,-1 0,0 1,0 1,0 0,-1 1,0 0,-1 1,0 1,0 0,-1 1,-1 0,0 1,-1 0,0 1,-1 0,14 28,-13-14,-2 0,-1 0,-1 1,-2 0,0 0,-2 0,-2 1,0-1,-2 0,-6 33,8-167,73-383,-64 433,-2 8,3 1,1 0,28-71,-37 113,0 0,0 1,0-1,1 0,-1 1,1 0,0 0,0 0,0 0,0 0,0 0,1 1,-1-1,1 1,0 0,0 0,0 1,0-1,0 1,0 0,0 0,0 0,0 1,1-1,-1 1,0 0,0 0,1 0,7 2,11 3,0 1,0 0,0 2,27 12,-24-9,117 44,2-6,3-6,1-7,1-7,304 20,-16-49,-437 0,11-1,0 0,0 0,0-1,15-5,-24 7,-1-1,0 0,0 0,1 0,-1 0,0-1,0 1,0 0,0-1,0 0,0 1,-1-1,1 0,-1 0,1 0,-1 0,1 0,-1 0,0-1,0 1,0 0,0-1,-1 1,1 0,-1-1,1-3,-2-12,-1 1,0-1,-2 1,0-1,0 1,-2 0,0 1,-12-23,7 13,-37-80,-4 1,-4 3,-5 3,-4 2,-86-98,85 120,-4 2,-4 4,-2 3,-2 3,-4 4,-108-60,171 108,-38-19,53 28,0 1,1-1,-1 1,0 0,0 0,0 0,0 1,0 0,0-1,0 1,-8 1,12-1,-1 0,1 1,-1-1,1 0,-1 0,1 1,0-1,-1 0,1 1,-1-1,1 0,0 1,-1-1,1 0,0 1,-1-1,1 1,0-1,0 1,-1-1,1 1,0-1,0 1,0-1,0 1,0-1,-1 1,1-1,0 1,0-1,0 1,1-1,-1 1,0-1,0 1,0-1,0 1,1 0,8 22,-7-20,27 49,57 75,-11-17,327 631,-176-301,-191-373,-19-33,1-2,2 0,1-1,26 31,-21-40,-5-10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14:34.018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0 776,'14'-11,"0"1,0 1,0 1,1 0,1 1,-1 0,1 1,20-4,14-7,444-150,536-106,-964 255,-50 12,1 1,1 0,-1 2,0 0,1 1,20 0,-24 4,0 1,0 1,-1 0,1 0,-1 2,0-1,-1 2,1-1,-1 2,0 0,-1 0,0 1,13 14,14 16,-2 2,33 47,-54-67,90 128,-91-125,0 0,-2 1,0 1,10 37,-16-54,1-19,6-37,-5 14,39-84,68-116,-48 100,-48 95,8-19,37-56,-47 89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14:34.596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220 1,'-7'0,"1"0,-1 0,0 1,1 0,-1 1,1 0,-1-1,1 2,0-1,0 1,0 0,0 0,1 1,-1 0,1 0,0 0,0 0,0 1,0 0,1 0,0 0,0 1,-4 6,-4 6,1 0,0 0,2 1,0 0,1 1,-11 40,19-57,-1 1,1-1,0 1,0-1,0 1,0-1,1 1,-1-1,1 1,0-1,0 1,0-1,1 0,-1 0,1 1,0-1,0 0,0 0,0-1,0 1,0 0,1-1,0 1,-1-1,1 0,0 0,0 0,0 0,7 2,8 4,1 0,1-1,-1-1,21 3,-17-3,-12-4,0 1,0-1,1-1,-1 0,1-1,-1 0,1-1,-1 0,0 0,20-6,-27 5,-1 1,1-1,0 0,-1 1,0-1,1-1,-1 1,0 0,0-1,0 0,-1 0,1 0,-1 0,1 0,-1 0,0 0,0-1,0 1,-1-1,1 0,-1 1,0-1,0 0,0 0,-1 0,1 0,-1 0,0 0,0 0,0 0,-1 1,1-1,-1 0,-1-5,-1 0,0 0,-1 0,0 1,0 0,-1 0,0 0,0 0,-1 1,0 0,0 0,-1 0,0 1,0 0,-12-7,-11-8,-1 2,-43-20,48 28,4 3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14:35.133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29 18,'1'0,"-1"-1,0 0,0 0,0 1,0-1,0 0,-1 0,1 0,0 1,0-1,0 0,-1 1,1-1,0 0,-1 1,1-1,-1 0,1 1,-1-1,1 0,-1 1,1-1,-1 1,-1-1,2 1,-1 0,1 0,-1 0,1 0,-1 0,1 1,-1-1,0 0,1 1,0-1,-1 0,1 1,-1-1,1 0,-1 1,1-1,0 1,-1-1,1 1,0-1,-1 1,1-1,0 1,0-1,0 1,-1-1,1 1,0-1,0 1,0 0,0-1,0 1,0-1,0 1,0 0,-5 43,2 1,2-1,2 0,8 59,45 174,-5-100,8-2,96 205,-104-298,-23-42,-19-25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06:51.400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1091 0,'-23'3,"0"0,0 1,0 1,1 1,-38 16,9-4,-13 4,1 2,2 3,-111 68,133-70,2 2,1 2,1 2,2 1,1 1,-46 62,43-44,1 2,-46 101,68-126,1 1,1 1,1 0,2 0,1 1,1 0,0 46,4-73,1 0,0-1,0 1,0-1,0 1,1 0,-1-1,1 1,0-1,0 1,0-1,1 1,-1-1,1 0,0 0,0 1,0-1,0-1,0 1,1 0,0-1,-1 1,1-1,0 0,0 1,0-1,0-1,0 1,1 0,-1-1,1 0,-1 0,1 0,-1 0,1 0,-1-1,1 0,0 1,4-2,336-3,-110-2,-205 6,294 5,-239 1,152 29,-220-31,185 46,-169-40,-1 2,0 0,-1 2,33 21,-60-34,-1 1,0-1,0 1,0-1,0 1,0 0,0 0,-1 0,1 0,-1 0,1 0,-1 1,0-1,0 0,0 1,0-1,0 1,0-1,-1 1,1-1,-1 1,0 0,0-1,0 1,0-1,0 1,0 0,-1-1,0 1,1-1,-1 1,0-1,0 1,0-1,0 0,-3 4,-5 8,0 0,-1-1,0 0,-20 18,21-23,-79 75,-3-4,-136 89,189-144,0-1,-2-3,-1-1,0-1,-1-3,-64 15,79-24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14:35.734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0,'4'9,"6"15,10 12,5 18,8 24,10 30,12 21,4 20,5 9,0-5,-2-11,-7-21,-9-23,-12-28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14:36.475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1,'2'7,"0"1,0 0,1-1,0 1,0-1,1 0,-1 0,2 0,-1-1,11 12,-2 0,266 429,-203-318,92 168,50 82,-218-379,0 0,0 1,0-1,0 0,1 0,-1 1,0-1,0 0,0 0,0 1,0-1,1 0,-1 0,0 1,0-1,0 0,0 0,1 0,-1 0,0 1,0-1,1 0,-1 0,0 0,0 0,1 0,-1 0,0 1,1-1,-1 0,0 0,0 0,1 0,-1 0,0 0,1 0,-1 0,0 0,0 0,1-1,-1 1,0 0,0 0,1 0,-1 0,0 0,0 0,1-1,-1 1,0 0,1-1,7-21,0-43,-7 55,9-53,3 0,2 1,3 1,3 1,3 1,61-111,-79 159,1 0,0 1,0-1,1 2,18-19,-23 26,0-1,1 0,-1 1,1 0,-1 0,1 0,0 0,0 1,0-1,0 1,0 0,0 0,0 1,0-1,0 1,0 0,1 0,-1 0,0 0,0 1,8 2,13 7,0 2,-1 0,0 2,-1 1,-1 1,25 22,-16-14,727 642,-736-645,10 8,-9-9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14:37.27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198 680,'4'-1,"0"-1,0 1,-1-1,1 1,0-1,-1 0,1-1,-1 1,6-5,7-5,56-33,-1-3,83-76,-112 85,-2-1,-1-2,-3-1,46-72,-76 105,0 0,-1 0,0-1,0 0,-1 0,3-13,-7 22,1 0,-1 0,1 0,-1 0,0 0,0 0,0 0,0 0,0 0,-1 0,1 0,-1 0,1 0,-1 0,0 0,1 0,-1 0,0 0,0 0,-1 1,1-1,0 0,0 1,-1-1,1 1,-1 0,0-1,1 1,-1 0,0 0,0 0,1 0,-1 0,0 0,0 1,0-1,0 1,0-1,0 1,0 0,-4 0,-9-1,1 1,-1 1,1 0,0 1,-1 1,1 0,0 1,0 0,1 1,-1 1,1 0,0 1,-13 9,-14 10,2 2,-60 56,41-30,3 3,1 3,4 1,2 3,-64 115,106-170,1 0,0 0,0 1,1-1,-3 15,5-22,1 1,-1-1,1 1,0-1,0 1,0-1,1 0,-1 1,1-1,-1 0,1 1,0-1,-1 0,1 1,0-1,1 0,-1 0,0 0,1 0,-1 0,1 0,-1-1,1 1,0 0,0-1,0 0,4 3,13 6,1-1,0-1,0-1,1-1,23 5,112 12,-118-19,72 8,176-4,-227-11,1-2,-1-2,0-4,95-29,-92 17,-13 1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14:37.676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502 1,'-5'0,"-5"0,-5 0,-5 0,-7 4,-4 6,-4 1,-6 3,1 4,-3 2,-1 3,-2-4,2 5,5-2,4-5,8-6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14:38.109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0,'5'0,"13"4,9 6,16 6,15 3,13 4,9 6,6 3,3 8,-6 2,-4-2,-12-4,-7-3,-11-7,-14-5,-12-5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14:38.412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16 11,'-5'0,"0"-5,0 0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14:39.429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1 359,'7'2,"1"0,-1 0,1 1,-1 0,0 0,0 0,0 1,0 1,-1-1,8 7,2 0,24 18,-1 1,-1 3,-2 0,-2 3,39 50,-59-66,-13-18,-4-4,-21-34,21 27,-1 1,1 0,1-1,0 1,0-1,1 0,0 0,0 0,1 0,0 1,0-1,1 0,1 0,-1 0,1 1,1-1,0 1,0-1,0 1,1 0,0 0,1 1,0-1,0 1,1 0,-1 0,2 1,-1 0,13-10,4-1,2 0,0 1,1 2,0 0,2 2,-1 1,49-13,-48 16,0 1,1 2,0 0,47-1,-66 7,-1-1,1 1,-1 0,1 1,-1 0,0 1,1 0,-1 0,-1 1,1 0,0 1,-1 0,0 0,0 1,-1 0,1 0,10 12,-11-9,0 0,0 1,-1 0,0 0,0 1,3 11,-6-16,-1-1,-1 1,1 0,-1 0,0 0,0-1,-1 1,1 0,-1 0,-1 0,1 0,-1 0,-2 9,3-15,0 1,0-1,0 0,0 1,0-1,0 0,0 1,0-1,0 0,0 1,-1-1,1 0,0 1,0-1,0 0,0 1,-1-1,1 0,0 0,0 1,0-1,-1 0,1 0,0 1,0-1,-1 0,1 0,0 0,-1 1,1-1,0 0,-1 0,1 0,0 0,-1 0,1 0,0 0,-1 0,1 0,0 0,-1 0,1 0,0 0,-1 0,1 0,0 0,-1 0,1 0,0 0,-1-1,1 1,-14-22,-3-34,10-6,2-1,3-1,6-63,-3 122,-1 1,0 0,1 0,0-1,0 1,0 0,0 0,1 0,-1 0,1 0,0 1,0-1,1 1,-1-1,1 1,0 0,0-1,0 2,0-1,0 0,1 0,4-2,-4 3,0 1,1-1,-1 1,1 0,0 0,-1 1,1-1,0 1,-1 0,1 0,0 1,-1-1,1 1,-1 0,1 1,-1-1,1 1,-1-1,0 1,6 4,18 12,-1 2,-2 1,1 1,-2 2,-1 0,20 28,26 25,-39-47,-5-5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14:40.352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86 838,'7'1,"0"-1,-1 2,1-1,-1 1,1 0,-1 0,0 1,0 0,0 0,0 0,8 6,61 54,-45-36,-24-22,62 51,-2 3,-2 3,58 73,-115-125,-1 0,0 0,0 1,4 12,-9-21,0 0,0 0,-1 0,1 0,-1 1,0-1,1 0,-1 0,0 1,0-1,0 0,-2 5,2-6,-1 0,1-1,-1 1,1 0,-1 0,0 0,0 0,1-1,-1 1,0 0,0-1,0 1,0 0,0-1,0 1,0-1,0 0,0 1,0-1,0 0,0 1,0-1,0 0,0 0,0 0,0 0,0 0,-2-1,-1 1,-1-1,0 0,1-1,0 1,-1-1,1 1,0-2,0 1,0 0,0-1,0 1,0-1,1 0,-6-6,-45-56,-24-51,5-3,-70-154,99 177,-44-133,72 176,2-1,2 0,3 0,-3-76,11 125,1 1,0 0,0-1,0 1,0 0,1-1,0 1,0 0,0 0,0 0,1 0,0 0,-1 0,1 0,1 0,-1 1,5-7,-2 7,0 0,-1 0,1 0,1 1,-1 0,0 0,1 0,-1 0,1 1,-1 0,1 0,-1 1,9-1,33 0,1 1,0 3,-1 2,68 15,-23 3,113 44,-5 19,-174-72,1 1,-2 1,0 1,-1 2,25 24,-44-39,-1 1,0-1,0 1,0 0,-1 0,0 0,0 1,0-1,0 1,-1 0,0-1,0 1,-1 0,1 0,-1 0,-1 0,1 0,-1 1,0-1,0 0,-1 0,0 0,0 0,-1 0,1 0,-1 0,0 0,-1-1,1 1,-7 9,-6 6,0-1,-2 0,0 0,-1-2,-1-1,-21 16,-254 193,238-189,-1-2,-1-2,-97 38,112-58,12-8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14:41.024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1 883,'34'-3,"0"-2,0-1,-1-2,0-1,0-2,32-15,24-6,368-132,-358 122,-2-4,137-89,-214 121,-1 0,-1-1,0-1,-1 0,24-31,-35 40,-1 0,0 0,-1-1,1 1,-1-1,-1 0,1-1,-2 1,1 0,-1-1,0 0,-1 1,0-1,0 0,-1 0,0 0,-1 0,-1-10,1 15,-1-1,1 1,-1-1,0 1,0 0,0 0,-1 0,1 0,-1 0,0 0,0 1,0 0,-1-1,-6-4,3 3,-1 1,0-1,0 2,0-1,0 1,-1 0,-11-2,-4 1,1 1,-1 1,0 1,0 1,-25 4,17 1,1 1,0 2,0 1,0 2,1 1,1 1,0 2,1 1,1 0,-43 36,8 0,3 2,2 3,-55 71,74-81,-56 92,81-117,1 1,1 1,1 0,2 0,0 1,-8 47,15-65,0-1,1 0,0 1,0-1,0 0,1 1,0-1,0 0,0 0,1 1,0-1,0 0,1-1,0 1,0 0,0-1,5 7,-1-5,-1 0,2-1,-1 0,1 0,0 0,0-1,0 0,1 0,0-1,11 4,19 3,0-1,1-2,0-2,51 1,-88-7,112 7,0-6,-1-5,1-5,-1-5,-1-4,-1-6,113-39,-180 48,-1-2,-1-2,-1-2,-1-1,0-2,-2-2,-1-2,-1-1,-2-2,38-42,-43 36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14:41.996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942 1000,'-160'-28,"-113"-17,203 37,-133 2,188 7,0 0,0 0,1 2,-1 0,1 0,0 1,0 1,0 1,-26 14,35-17,0 1,0 0,1 0,-1 0,1 0,0 1,0 0,0 0,1 0,0 0,0 1,0-1,1 1,-1 0,1 0,1-1,-1 1,1 1,0-1,0 0,1 0,0 0,0 0,0 0,1 1,2 6,-1-6,0 0,0 0,1-1,0 1,0-1,1 0,0 0,0 0,0 0,1-1,0 0,0 1,0-2,0 1,1-1,0 0,0 0,0 0,1-1,11 5,15 5,1-1,66 13,-80-20,87 18,1-5,0-4,1-5,0-5,183-16,-263 9,0-1,-1-2,1-1,30-11,-52 15,0 0,-1 0,1 0,-1 0,0-1,0 0,-1-1,1 1,-1-1,0 0,0-1,-1 1,1-1,-1 0,0 0,-1 0,1 0,-1-1,-1 1,1-1,-1 0,2-9,-2-1,-1 0,-1 1,0-1,-1 0,0 0,-7-24,-31-100,36 133,-36-102,-6 1,-4 3,-5 1,-118-169,154 248,-1 1,-1 1,-28-27,43 46,0 0,-1 1,1-1,-1 1,0 0,0 0,-1 1,1 0,-1 0,1 0,-1 1,0 0,0 0,0 1,0 0,-1 0,1 1,0 0,-13 1,19-1,0 0,0 0,0 0,0 0,0 1,0-1,0 0,0 0,1 1,-1-1,0 1,0-1,0 1,0-1,1 1,-1-1,0 1,0 0,1-1,-1 1,0 0,1 0,-1 0,1-1,-1 1,1 0,0 0,-1 0,1 0,0 0,0 0,-1 0,1 0,0 0,0 0,0 0,0 0,0 0,0 0,0 0,1-1,-1 1,0 0,1 0,0 2,2 4,1 0,0-1,0 1,10 10,-8-10,103 123,189 176,150 85,-404-354,411 334,-438-358,-2 0,0 2,17 20,-17-12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06:52.803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258 0,'-1'4,"-1"-1,1 0,0 0,-1 0,0 0,1 0,-1 0,0-1,-1 1,1 0,-5 3,-3 5,-32 43,2 1,-37 70,67-107,1 1,1 1,0-1,2 1,0 0,1 1,1-1,1 1,1 0,0 0,3 33,1-47,-1 0,1 0,1-1,-1 1,1 0,0-1,0 0,1 0,0 0,0 0,1-1,-1 1,1-1,0 0,11 8,9 5,1 0,38 18,-30-17,38 17,2-3,89 27,-99-38,-49-17,0 0,0 0,0-2,30 4,-38-7,1 0,-1-1,1 0,-1 0,1 0,-1-1,0 0,0-1,0 1,0-2,0 1,7-5,47-33,89-79,17-12,-148 119,-1 1,0 0,0-2,22-23,-32 27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14:42.882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1010 0,'-30'2,"-1"0,1 3,0 0,0 2,1 1,-1 1,2 1,-41 22,-2 6,-129 94,148-94,2 3,2 1,1 2,3 3,1 1,-50 76,85-112,1 0,-1 1,2 1,0-1,1 1,-6 22,10-31,0 0,0 0,1 0,0 0,0-1,0 1,1 0,-1 0,1 0,1 0,-1-1,0 1,1-1,0 1,0-1,0 1,1-1,0 0,0 0,0 0,0-1,0 1,6 4,8 5,1 0,1-1,0-1,1-1,0 0,1-2,37 11,8-3,83 11,-140-25,1-1,0 0,0 0,0-1,0 0,0-1,-1 0,1-1,0 0,-1 0,1-1,-1 0,0-1,0 0,0 0,0-1,-1 0,1-1,-2 0,1 0,12-13,12-14,-2-1,-1-1,-2-1,-1-1,22-45,83-210,-127 282,0 0,0 0,1 1,0-1,1 2,9-14,-13 21,-1-1,1 1,0-1,0 1,-1 0,1 0,0 0,0 0,0 0,0 0,1 0,-1 1,0-1,0 1,0-1,0 1,1 0,-1 0,0 0,0 0,0 0,1 1,-1-1,0 1,0-1,0 1,0 0,0 0,0 0,0 0,0 0,0 0,0 1,-1-1,1 0,0 1,1 2,252 244,-102-92,-127-132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14:43.643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1 233,'5'1,"1"1,0 0,-1 0,0 1,0 0,1 0,-2 0,1 0,0 1,7 7,-3-4,75 65,-3 3,-3 4,74 98,-145-169,-1 0,1 0,-2 1,1-1,-1 1,0 1,-1-1,0 1,4 13,-9-8,-9-22,-8-23,7-8,2 1,1-1,-6-76,11-117,4 212,6-100,-6 107,1-1,1 1,0-1,1 1,0 0,11-22,-12 29,0 1,1 0,0 0,0 0,0 0,0 1,1-1,-1 1,1 0,0 0,0 1,0 0,0 0,0 0,1 0,-1 1,0 0,1 0,-1 0,1 1,0-1,-1 1,1 1,7 0,15 3,-1 1,0 0,39 15,6 5,-2 3,-1 3,-1 3,-2 3,-1 3,-2 2,-2 4,-2 1,-3 4,59 66,-91-89,-2 1,-2 1,0 1,-2 0,21 51,-31-63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14:44.16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175 0,'-4'2,"-1"0,1 0,0 0,-1 0,1 1,0-1,1 1,-1 0,0 1,1-1,0 0,0 1,-3 4,-1-1,-5 9,0-1,0 1,2 1,0 0,1 1,1-1,0 2,-9 35,13-41,1 1,1 0,0 0,1 0,0 0,1 0,0 1,2-1,-1 0,2 0,0-1,0 1,7 14,-6-20,1-1,0 0,1 0,-1 0,1-1,1 1,-1-2,1 1,0-1,0 0,1 0,-1-1,1 0,0 0,13 4,15 4,0-2,43 8,-77-18,58 11,110 5,-141-15,0-1,-1-2,1-1,0-1,55-16,-60 10,-6 2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14:45.11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404 554,'20'-22,"-2"-1,24-38,-23 32,-15 23,0-1,1 1,0 0,0 0,1 0,-1 1,1 0,0 0,1 0,-1 1,1 0,0 0,0 1,0-1,9-1,28-14,-1-2,-1-1,75-55,-109 71,-1-1,1 1,-1-1,0-1,-1 1,0-1,0 0,5-10,-10 16,1 0,-1 0,0-1,0 1,0-1,-1 1,1-1,0 1,-1-1,1 1,-1-1,0 1,0-1,0 0,0 1,-1-1,1 1,-1-1,1 1,-1-1,0 1,0-1,0 1,0 0,-1-1,1 1,-1 0,1 0,-1 0,1 0,-1 0,0 1,0-1,0 0,-4-1,-5-3,0 0,-1 1,0 0,0 1,0 0,-1 1,1 1,-1 0,0 0,-13 1,-20 1,-63 8,74-2,0 1,0 2,1 1,1 2,0 1,0 2,2 1,0 2,1 1,0 1,2 1,0 2,2 0,-37 44,52-55,1 2,0-1,1 1,1 1,0 0,1 0,0 0,2 1,-5 19,8-28,1 0,0 0,0 0,0 0,1 1,0-1,1 0,0 0,0 0,0 0,1 0,0 0,1 0,-1 0,1 0,0-1,1 0,0 0,0 0,0 0,1 0,-1-1,10 8,10 6,1-2,0 0,2-2,0-1,44 17,149 37,-60-29,257 27,-401-64,0 0,0-2,0 0,0-1,0 0,0-1,0-1,0-1,-1 0,1-1,-1 0,0-1,-1-1,0-1,0 0,16-12,4-4,-1-2,-1-1,-1-1,33-40,-62 65,1 0,0 0,0 0,0 1,0-1,0 1,0 0,1 0,-1 0,1 1,-1-1,1 1,0-1,0 1,-1 1,1-1,4 0,11-1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14:49.018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152 480,'-1'-19,"-1"0,0 1,-2-1,0 1,-8-23,-41-89,26 67,21 48,-3-5,1-1,1 1,1-1,-5-28,11 49,1 0,-1 1,0-1,0 0,1 0,-1 0,0 0,0 0,1 0,-1 1,0-1,0 0,1 0,-1 0,0 0,0 0,1 0,-1 0,0 0,0 0,1 0,-1 0,0 0,0-1,1 1,-1 0,0 0,0 0,1 0,-1 0,0 0,0-1,1 1,-1 0,0 0,0 0,0 0,0-1,1 1,-1 0,0 0,0-1,0 1,0 0,0 0,0-1,1 1,-1 0,0 0,0-1,0 1,0 0,0 0,0-1,0 1,0 0,0-1,0 1,-1 0,1-1,18 22,152 270,-85-136,300 522,-384-676,-1 0,0 0,1 0,-1 0,1 0,0 0,-1 0,1 0,0 0,0 0,0 0,-1 0,1-1,0 1,0 0,0-1,0 1,0 0,0-1,0 1,1-1,-1 0,0 1,0-1,2 0,-2 0,0-1,0 0,0 1,0-1,0 0,0 0,0 0,0 0,0 0,0 0,-1 0,1 0,0 0,-1 0,1 0,0 0,-1-1,1-1,14-66,-15 68,6-35,1 0,2 1,2 0,1 1,2 0,1 1,2 0,1 1,1 1,2 1,0 1,3 1,38-37,-53 56,1 2,0-1,0 1,18-8,-27 14,0 0,1 0,-1 0,1 1,-1-1,1 0,0 1,-1-1,1 1,-1 0,1-1,0 1,0 0,-1 0,1 0,0 0,-1 0,1 0,0 1,-1-1,1 1,0-1,-1 1,1-1,-1 1,1 0,-1 0,1 0,-1 0,0 0,1 0,-1 0,0 0,0 1,0-1,0 0,0 1,0-1,0 1,0-1,-1 1,2 1,1 11,0-1,0 1,-2 0,1 1,-2-1,0 0,-2 18,-20 100,6-66,-3-2,-3 0,-57 114,51-113,17-39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14:49.653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49 1,'-30'761,"25"-723,-2 16,3 0,2 59,3-96,0 0,2 0,0 0,1 0,1 0,0-1,1 0,1 0,0 0,17 25,13 6,-27-36,0 1,-1 0,-1 0,0 1,11 22,-14-19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14:50.44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433 0,'-5'1,"0"-1,0 1,-1 1,2-1,-1 1,0-1,0 1,0 1,1-1,-1 1,1-1,0 1,-6 6,-48 49,55-54,-38 44,3 1,1 3,-43 80,62-97,1 1,3 1,0 0,3 1,1 0,-8 69,17-98,0 1,1-1,0 1,1-1,0 1,1-1,0 0,0 1,1-1,0 0,1 0,0-1,0 1,1-1,0 0,10 12,-10-14,1-1,-1 1,1-1,1 0,-1-1,1 0,-1 0,1 0,0-1,1 0,-1 0,0-1,1 1,0-2,-1 1,1-1,0-1,0 1,0-1,13-2,32-8,0-2,-1-3,-1-2,60-28,-86 35,77-35,-63 25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14:51.182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684 0,'-32'0,"1"2,-1 1,1 1,-54 15,63-12,1 1,0 1,1 0,0 2,0 1,1 0,-24 20,21-12,1 0,0 1,1 1,2 1,0 1,-18 32,29-43,0 1,0 0,1 0,1 1,0-1,1 1,1 0,0 0,1 0,1 1,0-1,1 1,3 26,0-31,0-1,1 0,0 0,1-1,0 1,1-1,-1 0,2-1,-1 1,1-1,0 0,1-1,0 0,0 0,12 7,8 5,1-2,1-1,49 20,49 3,-102-34,-1 1,0 1,-1 2,0 0,0 2,-1 1,35 22,-49-25,0-1,0 1,-1 1,0 0,-1 0,0 0,-1 1,0 0,0 1,-1-1,-1 1,0 0,0 0,-2 0,1 0,-1 1,-1-1,0 15,-1-8,-1-1,-1 1,0 0,-2-1,0 1,-1-1,-1 0,0-1,-1 0,-1 0,-15 23,-13 12,-3-2,-1-1,-3-3,-2-1,-66 51,49-50,-1-2,-2-4,-1-2,-74 29,105-53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14:51.825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587 0,'-10'1,"1"0,-1 1,1 0,-1 0,1 1,0 0,0 1,0 0,-9 6,-75 51,84-55,-32 24,2 2,1 2,1 1,2 2,2 1,1 2,-48 79,73-106,0 1,0 0,2 1,0-1,1 1,0 0,1 0,1 1,-1 17,3-24,0 0,1 0,1 0,-1 0,1-1,1 1,0 0,0-1,0 0,1 0,1 0,-1 0,1 0,0-1,1 0,12 12,-4-6,0-1,0-1,2-1,-1 0,1-1,22 10,106 31,-102-38,-2 2,64 30,-101-41,1-1,0 0,-1 1,0 0,1 0,-1 0,0 0,-1 0,1 1,-1 0,1-1,-1 1,0 0,0 0,-1 0,1 0,-1 0,0 0,0 1,0-1,0 0,-1 1,0-1,0 0,0 1,-2 6,0 6,-2 0,0 0,-1-1,0 1,-11 19,-1 1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14:52.853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776 46,'-1'-2,"1"1,-1-1,0 1,1-1,-1 1,0 0,0-1,0 1,0 0,0-1,0 1,-1 0,1 0,0 0,-1 0,1 0,-1 0,1 1,-1-1,1 0,-1 1,1-1,-3 0,-41-10,19 8,0 0,1 2,-1 1,0 1,1 1,-1 1,1 2,0 0,0 2,0 1,1 0,-36 19,26-9,1 1,1 2,1 1,1 1,1 2,1 0,-47 57,69-75,1 0,-1 0,2 1,-1-1,1 1,0 0,-5 15,9-20,-1 1,1-1,-1 0,1 0,0 1,0-1,1 0,-1 0,1 0,-1 0,1 1,0-1,0 0,1 0,-1 0,0-1,1 1,0 0,0 0,0-1,0 1,0-1,0 0,4 4,5 2,0 0,0-1,0 0,1-1,0 0,16 5,84 24,-59-21,-12-1,134 45,-156-49,1 0,-1 1,0 0,-1 2,-1 0,24 22,-36-30,0 1,-1 1,1-1,-1 1,0-1,-1 1,1 0,-1 1,0-1,-1 1,0-1,0 1,0 0,-1-1,1 1,-2 0,1 0,-1 0,0 0,-1 0,1 0,-1 0,-1 0,1 0,-1-1,0 1,-4 7,-8 15,-1-2,-1 0,-1-1,-36 42,44-57,-408 447,385-426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06:59.352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989 1262,'-44'-43,"24"21,-2 0,0 2,-1 1,-1 1,-1 1,-36-19,39 26,0 1,-1 0,-1 2,1 1,-1 1,0 1,-1 1,1 1,-28 2,34 1,1 1,-1 0,1 2,-1 0,1 1,0 0,1 2,0 0,0 1,0 0,1 1,0 1,-17 15,9-4,1 2,1 1,2 0,0 1,1 1,2 1,1 0,0 2,3-1,0 1,2 1,1 0,1 1,2 0,1 0,-1 34,5-58,1 1,0 0,1 0,0-1,0 1,1 0,-1-1,2 1,-1-1,1 0,6 11,-6-13,0-1,0 0,1 0,0 0,0-1,0 1,0-1,0 0,1 0,-1 0,1-1,0 0,0 0,0 0,0 0,0-1,8 2,27 3,0-2,0-1,0-3,1-1,-1-1,46-10,-19-2,0-2,118-46,-137 42,-1-3,-1-1,0-2,52-42,-73 49,-2-1,0-1,-1-1,-1-1,-1-1,-2-1,0-1,22-42,-39 64,0 1,0 0,0-1,0 1,-1-1,0 1,1-1,-1 1,0-1,-1 1,1-1,-1 1,1-1,-1 1,0-1,-1 1,1 0,0 0,-1-1,0 1,0 0,1 0,-2 1,1-1,-4-4,-9-8,0 0,-1 2,-21-16,13 10,-145-130,144 124,1-2,1 0,2-2,-24-39,43 63,-1 1,1 0,0-1,0 1,1-1,-1 0,1 0,0 0,0 1,0-1,1 0,0 0,0-7,1 9,0 0,0 0,0 0,1 0,-1 0,1 0,0 0,0 0,0 1,0-1,0 1,0-1,1 1,-1 0,1 0,0 0,0 0,-1 1,1-1,6-2,23-9,1 1,-1 2,2 1,-1 1,1 2,0 2,1 1,-1 1,59 6,5 7,0 4,104 31,-46-4,277 112,-356-120,-2 4,-1 3,-2 3,-3 4,87 75,-126-96,-1 1,-1 1,-2 2,-1 1,-1 1,-2 1,-1 1,-2 0,-2 2,19 55,-33-83,-1-1,0 0,-1 1,0-1,0 11,-1-17,0-1,0 1,0-1,0 0,0 1,0-1,-1 0,1 1,0-1,-1 0,1 1,-1-1,0 0,1 0,-1 0,0 0,0 0,0 1,0-1,0 0,0-1,0 1,0 0,0 0,0 0,0-1,0 1,-1 0,1-1,0 0,-1 1,1-1,0 1,-1-1,1 0,0 0,-1 0,1 0,-3 0,-5-2,0 1,0-1,0-1,1 0,-1 0,1-1,-1 0,1 0,-11-9,-69-55,87 68,-46-44,1-2,2-2,2-1,-53-84,-119-236,177 300,28 53,-119-236,109 211,3-2,1 0,2 0,-7-53,16 55,2 0,5-72,0 50,-2 51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14:53.488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435 1,'-7'11,"0"0,-1 0,0 0,-15 15,-11 13,-42 61,-72 125,129-192,2 1,1 1,1 0,2 1,2 0,1 1,2 0,-5 53,12-79,1 0,0 0,0 0,2 0,-1 0,1 0,1-1,7 21,-9-27,1 0,1-1,-1 1,0 0,1-1,0 1,0-1,0 0,0 0,0 0,1 0,0-1,-1 1,1-1,0 0,0 0,0 0,0-1,0 1,1-1,-1 0,0 0,1-1,7 1,0-1,1-1,-1 0,0 0,1-2,-1 1,23-10,71-34,-74 30,257-144,-208 112,-12 8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14:54.243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0 410,'0'0,"0"-1,1 1,-1-1,0 1,0-1,0 1,0 0,1-1,-1 1,0-1,1 1,-1 0,0-1,0 1,1 0,-1-1,1 1,-1 0,0 0,1-1,-1 1,1 0,-1 0,0 0,1-1,-1 1,1 0,-1 0,1 0,-1 0,1 0,-1 0,0 0,1 0,-1 0,1 0,-1 0,1 0,-1 1,1-1,-1 0,1 0,-1 0,0 1,1-1,-1 0,0 0,1 1,-1-1,0 0,1 1,-1-1,1 1,25 16,-17-9,66 51,2-3,100 55,-152-98,2 0,0-1,0-2,1-1,0-1,0-2,1 0,0-2,0-1,0-2,48-3,-67 1,-1 0,1-1,-1 0,0-1,1 0,-1 0,-1-1,1 0,0-1,-1 0,0 0,0-1,-1 0,10-9,-7 4,-1 0,-1-1,0 0,-1 0,0 0,0-1,-2 0,9-25,-5-3,-1 0,-2 0,-1-1,-3 1,-4-71,1 89,-1-1,-2 1,-8-35,10 53,1-1,-1 0,0 0,-1 1,0-1,1 1,-2 0,1 0,0 0,-1 0,0 1,0-1,-1 1,1 0,-1 0,0 1,0-1,-9-4,47 41,51 12,-49-27,43 29,-69-41,-1 0,0 0,-1 1,1 0,-1 1,-1 0,1 0,-1 0,-1 0,5 10,-8-14,-1-1,1 1,-1-1,0 1,0 0,-1 0,1-1,-1 1,0 0,0 0,0 0,0 0,-1-1,0 1,0 0,0 0,0-1,0 1,-2 3,-10 15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14:54.95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1 0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14:56.149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1617 73,'-276'-18,"188"17,0 5,0 3,0 4,1 4,1 3,1 5,1 3,1 4,-144 73,203-90,-35 17,2 3,1 3,-69 55,124-90,0 0,0 0,-1 0,1 0,0 1,0-1,0 0,0 0,0 1,1-1,-1 0,0 1,0-1,1 1,-1-1,1 1,-1 2,1-3,1 0,-1-1,0 1,1 0,-1-1,0 1,1 0,-1-1,1 1,-1-1,1 1,-1-1,1 1,0-1,-1 1,1-1,-1 1,1-1,0 0,0 1,-1-1,1 0,0 0,-1 0,2 1,8 0,-1 1,1-2,0 1,12-2,66-6,-1-4,165-42,163-78,-260 79,-48 17,426-158,-518 186,0-1,-1-1,16-11,-18 11,-11 11,1 0,-1 0,0 0,0 0,0 0,-1 0,1 0,0 0,-1 1,0-1,1 0,-1 0,0 4,5 21,6-4,1 0,1-1,1 0,1-2,25 29,16 22,-45-55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14:59.399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0 399,'12'0,"-1"1,0 1,1 0,-1 1,0 0,-1 0,1 1,14 8,10 7,35 25,-15-8,206 128,59 37,-214-142,124 52,-226-109,1-1,0 1,-1 0,1-1,0 0,9 1,-12-2,-1 0,0 0,0-1,0 1,1 0,-1-1,0 1,0 0,0-1,0 0,0 1,0-1,0 1,0-1,0 0,0 0,0 0,0 0,0 1,-1-1,1 0,0 0,-1-1,1 1,0 0,-1 0,0 0,1 0,-1 0,0-1,1 1,-1 0,0-2,4-38,-2 0,-2-1,-2 1,-1-1,-11-47,12 69,-32-186,10 75,-11-224,35 318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15:00.676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1186 1147,'-1'-7,"0"0,0 0,0 0,-1 0,0 0,-1 1,0-1,0 1,0 0,0 0,-1 0,0 0,-7-7,-5-5,0 1,-31-24,15 18,0 2,-2 1,-1 1,0 2,-1 2,-1 1,0 2,-1 1,0 2,-1 2,1 1,-1 2,0 2,-1 2,-39 4,62-2,-1 1,1 0,1 2,-1 0,0 1,1 0,0 1,1 1,0 1,-25 17,25-13,-1 1,2 1,0 0,1 1,0 1,1 0,1 1,-15 32,7-9,3 1,1 1,2 0,-13 77,22-94,1 1,1 0,2-1,0 1,2 0,1-1,1 1,1-1,11 34,-13-52,0 0,1 0,0 0,0-1,0 1,1-1,0 0,1 0,-1-1,1 0,1 0,-1 0,1-1,0 0,0 0,1 0,8 3,-6-4,0-1,0-1,0 0,1 0,-1-1,0 0,1 0,-1-1,0-1,1 0,-1 0,0-1,19-6,-6 0,-1-2,-1 0,0-1,0-1,-1 0,0-2,-1-1,-1 0,-1-1,0-1,-1-1,0 0,17-28,-3-1,-1-2,-3-1,-2-1,27-83,-19 14,-23 80,25-72,-33 111,-1-1,0 1,0 0,1 0,-1 0,1 0,-1 0,1 0,0 0,-1 0,1 0,0 0,-1 0,1 0,0 0,0 0,0 1,0-1,0 0,0 1,0-1,0 0,0 1,0 0,1-1,-1 1,0 0,0-1,0 1,0 0,1 0,-1 0,0 0,0 0,0 0,1 0,-1 1,0-1,0 0,0 1,0-1,0 1,1-1,-1 1,0-1,0 1,0 0,-1-1,1 1,0 0,1 1,8 8,-1-1,0 1,14 23,-8-13,52 56,3-4,3-2,4-3,2-4,2-4,111 61,-177-111,1 1,1-1,0 0,0-1,0-1,1-1,35 9,-51-15,1 0,-1 0,0 0,0 0,0-1,1 1,-1 0,0-1,0 0,0 1,0-1,0 0,0 0,0 0,0 0,0-1,-1 1,1 0,0-1,-1 0,1 1,-1-1,0 0,1 1,-1-1,0 0,0 0,0 0,0 0,-1 0,1 0,0 0,-1 0,1-1,-1 1,0-3,2-12,0-1,-1 1,-3-30,1 24,-2-213,-7-208,0 303,-29-155,36 282,-33-139,32 140,0 1,-1 0,-1 0,1 0,-2 1,0 0,0 0,-1 1,-13-14,19 22,0 0,0 0,-1 0,1 0,-1 0,1 1,-1 0,1-1,-1 1,0 0,0 0,0 0,1 1,-1-1,0 1,0-1,0 1,0 0,0 0,0 1,0-1,0 0,0 1,0 0,1 0,-1 0,0 0,0 0,1 0,-1 1,1-1,-1 1,1 0,0 0,0-1,-1 2,-1 1,-7 9,0 0,0 1,2-1,0 2,-8 16,-5 12,2 0,3 2,-24 85,35-100,0 0,2 0,1 1,1-1,2 1,1-1,5 36,-4-54,1-1,0 1,1-1,0 0,0 0,1 0,1-1,0 0,0 0,1 0,16 17,-12-16,1-1,0 0,1-1,0 0,1-1,0-1,0 0,16 5,23 4,1-3,1-2,-1-3,64 2,-54-4,23 2,205 24,-220-21,138 41,-197-48,0 1,-1 0,0 0,0 1,0 1,-1 0,0 1,16 13,-22-15,-1-1,1 1,-1 0,0 0,0 0,0 0,-1 1,0 0,-1-1,1 1,-1 0,-1 0,1 0,-1 1,0-1,-1 0,0 8,-5 49,3-48,1 0,0 0,0 0,2 0,0 0,5 22,-5-35,1 1,-1 0,1-1,0 0,0 1,0-1,1 0,-1 0,1 0,0 0,0-1,0 1,0-1,0 0,1 0,-1 0,1 0,-1 0,1-1,-1 0,6 2,9 1,0 0,-1-2,25 2,-31-4,233 5,-167-6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15:01.101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0,'0'4,"0"6,4 10,10 10,15 21,21 23,18 26,14 11,12 10,1 4,-6-5,-10-11,-14-19,-18-25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15:01.431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1,'4'0,"2"0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15:02.123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503 0,'-9'1,"0"0,0 1,1 0,-1 0,1 1,-1 0,1 1,0 0,0 0,0 0,1 1,-10 8,-8 7,1 1,-22 26,12-9,1 2,2 1,2 2,2 1,1 1,3 1,2 1,2 0,-20 76,36-113,1 1,0 0,1 0,0 1,1-1,0 0,1 0,0 0,1 0,6 20,-7-26,1-1,0 1,1-1,-1 0,1 0,-1 0,1-1,0 1,1-1,-1 1,1-1,-1 0,1 0,0-1,0 1,0-1,1 0,-1 0,0 0,1 0,0-1,-1 0,1 0,-1 0,1-1,0 1,8-2,5 0,0-1,-1-1,1-1,-1-1,0 0,0-1,-1-1,0 0,0-2,0 1,-1-2,-1 0,1-1,20-20,-26 19,0 0,0 0,-1-1,-1 0,0 0,-1-1,0 0,-1 0,-1 0,0 0,3-22,-1-18,0-99,-5 70,-1 76,5-49,-4 52,-1 1,1 0,-1 0,1 0,0 0,1 0,-1 1,0-1,1 0,-1 0,1 1,0-1,0 1,4-4,-5 6,0-1,0 1,0-1,1 1,-1 0,0 0,0-1,1 1,-1 0,0 0,1 0,-1 1,0-1,0 0,1 0,-1 1,0-1,0 1,0-1,0 1,1-1,-1 1,0 0,0-1,0 1,0 0,0 0,0 0,-1 0,1 0,1 1,29 40,-25-34,196 243,-106-138,-69-81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15:02.971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0,'177'168,"465"572,-447-506,319 434,-507-659,-4-4,0 0,0 0,1-1,-1 0,1 0,0 0,1 0,7 5,-12-8,1-1,-1 0,1 0,0 0,-1 0,1 0,-1 0,1 0,-1 0,1 0,-1 0,1 0,-1-1,1 1,-1 0,1 0,-1 0,1-1,-1 1,1 0,-1-1,1 1,-1 0,0-1,1 1,-1 0,0-1,1 1,-1-1,0 1,1-1,-1 1,0-1,0 1,0-1,1 1,-1-1,0 1,0-1,0 1,0-1,0 1,0-1,0 0,0 1,0-1,2-33,-2 31,-3-55,-13-71,-2-46,17 155,1-1,2 0,0 1,1-1,0 1,10-26,-12 41,2 0,-1 0,1 0,0 1,0-1,0 1,0-1,1 1,0 0,-1 0,2 1,-1-1,0 1,1 0,-1 0,1 1,0-1,0 1,0 0,0 0,1 1,-1-1,0 1,1 0,6 0,9 0,0 1,1 0,-1 2,0 0,27 7,-22-2,-1 1,0 1,-1 1,0 1,-1 1,0 1,-1 1,0 1,-1 1,22 23,-11-9,-2 2,-1 1,-2 2,-2 0,30 53,-48-75,0 0,-1 1,0 0,-1 0,-1 0,5 25,-9-32,1 0,-1-1,0 1,-1 0,1-1,-1 1,-1 0,1-1,-1 1,0-1,-1 0,1 1,-1-1,-1 0,1-1,-9 11,-6 5,-1 0,-1-2,-1 0,-1-1,0-1,-2-1,1-2,-2 0,-48 19,34-18,-1-3,0-1,0-2,-1-2,0-2,-46 1,68-6,0-1,0-1,0 0,0-1,1-2,-1 1,1-2,-23-10,16 3,0-1,0-1,1 0,-37-34,14 7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07:00.565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1162 1,'-52'1,"1"2,0 2,0 3,0 2,1 2,0 2,2 3,-1 1,-68 38,79-34,0 2,2 1,1 2,1 1,1 2,2 1,1 1,1 2,2 1,1 1,-28 54,24-32,2 2,3 1,3 1,2 1,3 0,3 2,-9 107,21-153,2 0,1 1,0-1,1 0,1 0,1 0,13 35,-15-47,1-1,0 0,0 1,1-1,0-1,0 1,1-1,-1 1,1-1,0 0,0-1,1 1,0-1,-1 0,1-1,1 1,-1-1,0 0,1-1,-1 0,1 0,0 0,0-1,12 1,6-2,0-1,-1-1,1-2,0 0,28-10,12-1,434-97,347-64,-804 169,94-11,-121 17,0 1,-1 0,1 1,0 1,0 0,25 8,-35-8,-1 0,1 0,-1 0,1 0,-1 1,0 0,0 0,0 0,-1 0,1 1,-1-1,0 1,0 0,0 0,0 0,-1 0,1 1,-1-1,0 1,-1-1,1 1,-1 0,0-1,0 1,1 8,-2-4,0 0,0 0,-1 0,0 0,0 0,-1 0,0 0,-1 0,0-1,0 1,-1-1,-9 16,-231 286,144-191,78-92,-335 391,335-394,-1-2,-52 38,59-49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15:03.506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86 64,'-4'0,"-1"-1,1 0,0 1,0-1,0-1,0 1,1 0,-1-1,0 0,1 0,-1 0,1 0,-1-1,1 1,0-1,0 0,0 0,0 0,1 0,-1-1,1 1,0-1,0 1,0-1,-1-5,7 12,1 0,-1 0,1 0,-1 0,0 1,0-1,4 6,22 23,497 510,-85-120,-411-392,-10-7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15:04.332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264 429,'12'-10,"0"1,2 0,-1 0,19-8,11-7,-3 0,-8 5,0-2,-2-1,35-32,-62 52,0-1,0 1,0-1,-1 0,0 0,1 0,-1 0,0 0,-1-1,1 1,0 0,-1-1,0 0,0 1,0-1,0 0,-1 1,1-1,-1 0,0 0,0 0,0 1,-1-1,1 0,-1 0,0 1,0-1,0 1,-1-1,1 1,-1-1,0 1,0 0,0 0,0 0,-1 0,-4-5,0 1,-2-1,1 1,-1 1,0 0,0 0,-1 1,0 0,0 0,0 1,0 1,-21-5,12 5,0 0,-1 2,1 0,0 1,-1 1,1 1,0 1,0 0,0 1,-22 9,28-8,-1 1,2 1,-1 0,1 0,0 1,0 1,1 0,0 0,1 2,0-1,0 1,1 0,1 1,-10 17,9-11,0 0,2 0,0 1,1 0,1 1,1-1,1 1,0 0,2-1,1 36,0-43,1-1,1 1,0-1,0 1,1-1,0 0,1 0,1 0,0-1,0 0,1 0,0 0,0 0,1-1,1 0,0 0,0-1,0 0,16 10,8 2,1-1,1-3,1 0,0-2,1-2,1-1,-1-2,2-1,-1-2,1-2,0-2,0-1,0-1,0-3,-1-1,1-1,41-13,-34 8,-1-2,0-1,82-39,-103 36,-6 2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15:04.796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21,'73'-19,"-59"18,1 1,-1 0,0 1,1 1,-1 0,0 1,0 0,0 1,-1 1,1 1,-1-1,23 16,11 9,-2 2,43 39,-39-30,-15-13,-1 2,-1 1,50 65,-70-79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15:05.109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124 250,'-4'-4,"-10"-15,-7-12,0-5,4-1,0 2,3 2,4 3,4 6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15:06.264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1 681,'3'0,"1"1,-1 0,1 0,-1 0,0 1,1-1,-1 1,0 0,0-1,0 1,2 3,11 5,388 238,-271-164,-113-72,38 26,-55-37,-1 1,1 0,-1 0,1 0,-1 1,0-1,0 1,0-1,0 1,-1 0,1-1,-1 1,1 0,-1 0,0 0,1 4,-3-6,1 1,-1-1,1 0,-1 1,1-1,-1 0,0 0,1 1,-1-1,0 0,0 0,0 0,0 0,0 0,0 0,0-1,-1 1,1 0,0 0,0-1,-1 1,1-1,0 1,-1-1,1 1,0-1,-1 0,1 0,-1 0,1 0,0 0,-1 0,1 0,-2 0,-51-5,42 1,0-1,1 0,0-1,0 0,0-1,1 0,0-1,0 0,1 0,0-1,1 0,0-1,-9-13,3 3,1-1,1 0,1-1,1 0,-13-45,19 50,0 0,1 0,0 0,2 0,0-1,1 1,1 0,5-33,-4 40,1 0,0 0,0 1,1-1,0 1,1 0,0 0,0 1,1 0,0-1,1 2,0-1,0 1,0 0,1 1,14-10,-10 8,1 1,-1 1,1 0,1 0,-1 1,1 1,0 0,19-2,-27 5,0 1,0 0,1 0,-1 0,0 0,0 1,0 0,-1 1,1-1,0 1,0 0,-1 1,1-1,-1 1,0 0,0 0,0 1,0-1,0 1,-1 0,0 1,5 5,8 12,-1 1,-1 1,-1 0,-2 1,20 52,-28-74,0-17,2-38,-1 13,11-22,2 1,3 1,47-94,-60 135,7-15,49-94,-57 116,0 0,0 1,1 0,0 0,1 1,0 0,0 0,19-12,-24 19,0 0,1 0,-1 1,0-1,1 1,-1 0,1 0,-1 1,1 0,0-1,-1 1,1 1,-1-1,1 1,-1 0,1 0,-1 0,1 0,-1 1,0 0,0 0,0 0,0 0,5 4,11 8,0 1,-2 1,25 26,-16-15,59 52,101 104,-173-164,-4-3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15:07.374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0 408,'4'1,"-1"0,1 0,0 0,-1 0,1 1,-1 0,0 0,1 0,-1 0,0 0,0 1,3 2,7 6,62 47,119 120,-137-123,98 103,-6 6,163 235,-263-329,-3 2,65 139,-108-206,-1-1,-1 1,1 0,-1 0,0 0,0 0,0 7,-1-12,0 1,0-1,0 1,0 0,0-1,0 1,0-1,0 1,-1-1,1 1,0-1,0 1,-1 0,1-1,0 1,-1-1,1 0,0 1,-1-1,1 1,-1-1,1 0,-1 1,1-1,-1 0,0 1,0-1,-1 0,0 0,1 1,-1-1,0-1,1 1,-1 0,0 0,1-1,-1 1,1-1,-1 1,1-1,-3-1,-11-7,0 0,1-1,0-1,1 0,0-1,-13-16,8 9,-176-195,-185-267,202 222,146 206,2-2,-44-117,68 157,1 0,0-1,0 1,2-1,0 0,1 0,0 0,1 0,1 0,3-17,-1 22,1-1,0 1,0-1,1 1,0 0,1 1,0-1,1 1,0 0,1 1,0 0,0 0,18-14,-1 5,1 0,0 2,2 0,-1 2,2 2,0 0,0 2,1 1,44-7,8 3,0 4,109 2,-113 7,-1 5,134 23,-168-19,0 2,-1 2,-1 1,0 2,-1 3,50 29,-80-41,1 0,-1 1,0 0,0 0,-1 1,0 1,-1-1,0 1,-1 1,0-1,0 1,6 15,-10-17,0 1,0 0,-1 0,0 0,-1 0,0 0,-1 0,0 1,0-1,-1 0,-1 0,0 0,0 0,-1 0,-7 18,-4 2,-1 0,-2-1,0-1,-2-1,-1 0,-2-2,0 0,-29 24,4-9,0-2,-3-3,-82 46,8-24,-5 2,103-42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15:09.024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140 1294,'212'-112,"-156"85,457-255,-499 273,0-1,0-1,-1-1,0 0,-1 0,13-17,-22 24,1 1,-1-1,0 0,-1 0,1 0,-1 0,0 0,-1 0,1-1,-1 1,0-1,0 1,0-1,-1 1,0-1,0 1,-1-1,1 1,-1-1,0 1,-1-1,1 1,-4-7,4 10,-1 0,1 0,-1 0,0 0,1 0,-1 0,0 0,0 1,0-1,-1 1,1-1,0 1,0 0,-1 0,1 0,-1 0,1 0,-1 1,1-1,-1 1,-4-1,-5 0,1 1,-1 0,-19 3,3 3,0 0,1 2,0 1,0 1,-28 15,-124 76,127-68,1 2,2 3,2 1,-61 65,77-68,0 1,3 1,1 1,2 1,1 2,-23 57,40-81,1-1,0 1,1 0,1 0,1 1,1-1,-1 23,3-35,1 0,-1 0,1 0,0 0,0 0,1 0,0 0,0 0,0-1,1 1,0-1,0 1,0-1,0 0,1 0,0 0,0-1,1 0,-1 1,1-2,0 1,0 0,0-1,0 0,8 3,6 2,1-1,0-2,0 0,0-1,26 2,109 0,-124-5,66-1,161-19,-214 12,-1-1,1-3,-2-2,0-1,0-2,40-23,-6-6,-3-4,-1-4,-3-2,-3-3,-2-3,-3-2,54-74,-98 116,-1 0,-1-2,17-33,-29 49,0 0,0 0,0 0,-1-1,0 1,-1 0,1-1,-1 1,-1-1,0 0,0 1,0-1,-1 1,0-1,0 1,-5-15,5 20,0-1,0 1,0-1,0 1,0-1,0 1,-1 0,1 0,-1 0,0-1,1 1,-1 1,0-1,0 0,0 0,0 1,-1-1,1 1,0 0,-1 0,1 0,-1 0,1 0,-1 0,1 1,-1-1,0 1,1 0,-1 0,1 0,-1 0,0 0,1 0,-1 1,0-1,1 1,-1 0,-4 2,-2 1,0 0,1 1,-1 0,1 1,0 0,1 0,-1 1,1 0,-7 10,3-3,1 1,0 0,2 0,0 1,0 0,1 0,2 1,-1-1,2 1,0 1,1-1,1 1,0-1,2 21,0-25,1-1,1 1,0-1,0 0,1 0,1 0,0 0,1 0,0-1,1 0,0 0,0 0,1-1,1 0,0 0,0 0,1-1,0-1,1 0,16 12,-23-18,0 0,1 0,-1 0,1 0,-1 0,1-1,0 0,-1 1,1-1,0-1,0 1,0 0,0-1,0 0,0 0,0 0,0-1,0 1,7-3,-8 1,0 0,0 0,0 0,0 0,0-1,0 1,-1-1,1 0,-1 0,0 0,0 0,0 0,0 0,0-1,-1 1,0-1,1 1,-1-1,0 1,-1-1,1-6,7-57,-4-1,-3 0,-12-115,2 108,-2 2,-3 0,-46-133,41 153,-3 1,-2 1,-3 0,-2 2,-59-77,80 116,5 4,-1 1,0 0,0 0,-1 0,1 0,-1 1,0 0,0 0,-1 0,1 0,-1 1,0 0,-7-3,12 6,1 0,0 0,0 0,-1 0,1 0,0 0,-1 0,1 0,0 0,0 0,-1 0,1 0,0 0,0 0,-1 1,1-1,0 0,0 0,-1 0,1 0,0 1,0-1,0 0,-1 0,1 0,0 1,0-1,0 0,0 0,0 1,-1-1,1 0,0 0,0 1,0-1,0 0,0 0,0 1,0-1,0 0,0 1,0-1,0 0,0 0,0 1,0-1,0 0,0 0,0 1,1-1,-1 0,0 0,0 1,0-1,0 0,0 0,1 0,-1 1,0-1,0 0,0 0,1 0,-1 1,13 19,-12-19,179 252,26 36,-184-261,12 17,67 69,-76-87,-2 1,0 1,19 34,0-1,-27-42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15:09.988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1271 194,'-1'-8,"0"0,0 0,-1 0,0 1,-1-1,1 0,-1 1,-1 0,1-1,-1 2,-1-1,1 0,-1 1,0 0,-1 0,1 0,-1 0,0 1,-1 0,1 1,-1-1,0 1,0 1,-10-5,3 2,1 1,0 0,-1 1,0 0,0 1,0 1,-1 0,1 1,0 0,-1 1,1 1,-1 1,-17 3,10 2,0 1,1 1,0 1,0 1,-27 20,-95 77,123-91,-46 40,2 3,3 3,3 2,3 3,3 2,3 2,4 2,-41 89,67-122,-28 89,42-115,2 0,0 0,0 0,2 1,0-1,1 1,0-1,1 0,5 27,-4-37,0 1,0-1,0 0,0 0,1 0,0-1,0 1,0-1,1 1,-1-1,1 0,0 0,0-1,0 1,1-1,0 0,-1 0,1 0,0-1,0 1,0-1,0-1,1 1,-1-1,1 0,-1 0,7 0,1 0,0 0,0-1,0-1,0 0,0-1,0-1,0 0,0 0,-1-1,18-9,16-11,-2-3,-1-1,49-42,109-113,-129 112,-3-4,-3-3,72-112,-119 158,-1 0,-2 0,-2-2,-1 0,-1 0,10-53,-22 87,0-1,0 0,0 0,0 1,0-1,0 0,1 0,-1 1,0-1,0 0,1 1,-1-1,1 0,-1 1,0-1,1 1,-1-1,1 0,0 1,-1-1,1 1,-1 0,1-1,0 1,-1-1,1 1,0 0,-1 0,1-1,0 1,0 0,-1 0,2 0,1 0,0 1,-1-1,1 1,-1 0,1 0,-1 0,1 0,-1 0,1 0,2 3,61 53,-53-45,106 108,137 178,-112-125,-112-136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15:10.815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1 163,'5'1,"0"1,0 0,0 0,0 0,0 1,0 0,-1 0,0 0,1 0,-1 1,6 5,6 5,99 84,-6 5,136 162,-219-236,-1 1,-2 1,0 1,27 55,-49-86,-1-1,1 1,-1 0,0-1,1 1,-1 0,0-1,1 1,-1 0,0 0,0-1,1 1,-1 0,0 0,0-1,0 1,0 0,0 0,0-1,0 1,-1 0,1 0,0-1,0 1,-1 0,1 0,0-1,-1 1,1 0,0-1,-1 1,1-1,-2 2,1-2,0 0,0 0,0 0,0 0,0 0,0 0,-1 0,1 0,0-1,0 1,0 0,0-1,0 1,0-1,0 1,0-1,0 1,0-1,1 0,-1 1,0-1,-1-1,-11-12,0 0,1-1,0 0,2-1,-1 0,2-1,0 0,-9-27,-3-17,-16-73,27 92,2 0,2 0,-1-80,7 108,0 0,1 0,1 0,0 0,1 0,0 1,1-1,1 1,0 0,1 0,0 0,1 1,0 0,1 0,14-15,-14 19,0 2,1-1,0 1,0 0,0 1,0 0,1 1,0 0,0 0,0 1,0 0,1 1,-1 0,1 1,0 0,-1 1,1 0,-1 0,1 1,16 4,-7-1,0 2,0 0,0 1,-1 1,0 1,0 0,-1 2,0 0,24 20,-14-8,0 1,-2 1,-1 2,-1 0,-1 2,-2 0,0 1,-3 2,0 0,-2 0,21 64,-32-81,3 12,8 49,-14-51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15:11.356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257 1,'-9'1,"1"0,0 1,0 0,0 0,0 0,0 1,1 1,-1-1,1 1,0 0,0 1,0 0,-9 9,3-3,0 2,1 0,1 0,0 1,-12 19,14-18,1 1,0 0,1 0,1 0,1 1,-6 30,10-41,0 1,0 0,1 0,0-1,0 1,1 0,-1 0,2-1,-1 1,1 0,0-1,0 0,0 1,1-1,0 0,1 0,-1 0,1-1,0 1,6 5,2-1,0 0,0-1,1 0,0-1,1 0,0-1,15 5,1-1,1-2,45 8,-56-15,-3-4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07:02.529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0 413,'1'-26,"2"1,0-1,1 1,1 0,2 0,0 1,2-1,1 2,1-1,20-32,-19 33,17-29,-27 49,-1 0,1 1,0-1,0 0,1 1,-1-1,0 1,1 0,0 0,-1 0,1 0,3-2,-4 4,0 0,-1 0,1 0,-1 0,1 0,-1 0,1 1,-1-1,1 0,-1 1,1-1,-1 1,0 0,1-1,-1 1,0 0,1 0,-1 0,0 0,0 0,0 0,0 0,1 2,25 33,-21-26,94 128,24 38,-121-170,0 0,0 1,0-1,-1 1,0 0,-1 0,2 10,9 29,-11-44,0-1,0 0,0 1,1-1,-1 0,0 0,1 0,-1 0,1 0,-1 0,1-1,-1 1,1 0,-1-1,1 1,0-1,-1 0,1 1,0-1,-1 0,1 0,0 0,2-1,50-4,-32 2,27-2,0 2,1 3,63 7,-110-7,-1 0,0 0,1 1,-1-1,0 0,1 1,-1 0,0-1,0 1,0 0,1 0,-1 0,0 1,0-1,0 0,-1 1,1-1,0 1,0 0,-1-1,1 1,-1 0,0 0,1 0,-1 0,2 5,-3-3,-1-1,1 1,0 0,-1 0,0 0,0-1,0 1,0 0,-1-1,0 1,1-1,-1 0,0 1,-1-1,1 0,-4 4,-15 16,-1 0,-1-1,0-1,-2-1,0-2,-2 0,0-2,-1 0,0-2,-1-2,-33 11,55-21,3-1,0 0,0 1,0-1,0 1,0 0,0 0,1 0,-1 0,1 1,0-1,-4 5,2 1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15:12.415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245 349,'6'-1,"0"-1,0 0,0 0,0 0,9-7,-3 3,33-15,-1-2,-1-2,-1-1,57-49,-91 67,0 0,-1-1,0 0,0 0,-1-1,0 0,8-19,-13 27,0 0,0 0,-1 0,1-1,-1 1,1 0,-1 0,0 0,0 0,0-1,0 1,0 0,-1 0,1 0,-1 0,1 0,-1-1,-1-2,0 3,0 0,0 1,0-1,0 1,0-1,0 1,0 0,0 0,-1 0,1 0,0 0,-1 1,1-1,0 1,-1-1,1 1,-1 0,1 0,-1 0,1 0,-4 1,-3 0,0 1,-1 0,1 1,0 0,1 0,-1 1,0 0,1 0,0 1,0 0,0 0,1 1,-9 8,-14 15,-43 54,46-51,-29 32,2 3,4 2,2 2,-60 121,106-189,1 1,-1 0,1 0,0 0,0 0,0 0,0 0,0 0,1 0,0 0,0 0,0 0,0 0,1 0,0 0,1 6,0-7,-1-1,1 1,-1-1,1 0,0 0,0 1,0-1,0-1,0 1,1 0,-1 0,1-1,-1 1,1-1,-1 0,1 0,0 0,-1 0,1 0,0-1,0 1,0-1,0 0,3 1,33-1,1-1,-1-2,0-2,43-11,43-4,-75 16,-24 2,45-8,-63 8,0-1,0 1,0-1,-1 0,1-1,-1 0,0 0,0-1,11-8,42-45,-28 27,37-29,-35 41,-18 13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15:14.381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2032 0,'-49'2,"1"2,0 2,0 2,-66 20,-178 76,249-87,-471 194,390-153,3 6,-120 84,183-107,-93 87,128-106,2 1,0 1,2 1,1 0,0 1,-18 40,32-57,0 0,0 1,1-1,1 1,-1-1,2 1,-1 0,1 0,1 0,0 0,0 0,1 0,2 14,-1-17,1 0,0 0,0 0,0 0,1 0,0-1,0 1,0-1,1 0,0-1,0 1,1-1,-1 0,1 0,1-1,-1 1,13 5,7 2,1-1,0-1,1-1,0-2,1-1,0-1,29 1,210-2,-219-5,161-6,324-52,-378 29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15:15.543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259 180,'-13'0,"0"0,1 1,-1 0,0 1,1 0,0 1,-1 1,-11 5,16-5,1 0,0 0,0 1,1 0,-1 0,1 1,0 0,1 0,-1 0,1 1,1 0,-1 0,-4 10,1-2,1 0,1 0,1 1,0 0,1 0,0 0,2 0,0 1,0 17,2-28,0-1,0 1,0-1,1 0,0 1,0-1,1 0,-1 1,1-1,0 0,1 0,-1 0,1-1,0 1,0-1,0 1,1-1,0 0,0 0,0 0,0-1,0 0,1 0,-1 0,1 0,0 0,0-1,0 0,0 0,9 2,24 3,0-1,1-2,0-2,54-3,154-24,-214 22,72-14,-98 16,1-1,-1 0,0-1,0 0,0 0,0 0,0-1,-1 0,1 0,8-8,-15 10,1 1,0 0,0 0,0-1,-1 1,1-1,-1 1,1-1,-1 1,1-1,-1 1,0-1,0 1,0-1,0 0,0 1,0-1,0 1,0-1,-1 1,1-1,-1 1,1-1,-1 1,0-1,1 1,-1 0,0-1,0 1,0 0,0 0,0 0,0-1,0 1,-2-1,-48-40,43 36,-31-17,24 15,0-1,-25-20,38 27,-1 0,1 1,0-1,0 0,0-1,1 1,-1 0,0 0,1-1,0 1,-1-1,1 0,0 1,0-1,0 0,1 1,-1-1,1 0,-1 0,1 0,0 1,0-1,1-3,0 2,0 1,1 0,0-1,0 1,0 0,0 0,0 0,0 1,1-1,-1 0,1 1,0 0,0-1,0 1,0 0,0 1,1-1,-1 0,4 0,11-5,-1 1,26-5,21 1,0 2,0 4,92 5,-102 0,-32-1,-1 1,1 1,-1 1,0 1,0 1,0 1,-1 1,28 13,-35-14,-1 2,0-1,0 2,0-1,-1 2,-1 0,1 0,-2 0,1 2,-2-1,1 1,-2 0,10 19,-14-25,13 26,-11-29,-7-21,-7-24,2 0,2 0,1 0,3 0,1-1,6-46,-5 85,0-1,0 1,1-1,-1 1,1 0,0 0,0 0,0 0,1 0,-1 0,1 1,0-1,0 1,0 0,1 0,-1 0,1 0,-1 1,1-1,0 1,0 0,0 0,0 0,1 1,-1-1,0 1,1 0,-1 0,1 1,-1-1,1 1,4 0,14 1,0 1,0 0,0 2,-1 1,23 7,37 16,0 3,-2 4,131 78,-175-89,0 2,-2 1,35 36,8 6,-49-47,-4-7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15:16.099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0 965,'0'0,"0"-1,0 1,0-1,1 1,-1-1,0 1,0-1,0 1,0-1,1 1,-1-1,0 1,0 0,1-1,-1 1,0-1,1 1,-1 0,1-1,-1 1,0 0,1-1,-1 1,1 0,-1 0,1 0,-1-1,1 1,-1 0,1 0,-1 0,1 0,-1 0,1 0,-1 0,1 0,-1 0,1 0,-1 0,1 0,-1 0,1 0,-1 1,1-1,26 9,-25-8,237 122,0 0,-209-109,49 19,-73-31,-1 0,1 0,-1-1,1 0,0 0,0-1,-1 1,1-1,0 0,0-1,6-1,-10 2,-1-1,1 0,-1 0,1 0,-1 0,1 0,-1 0,0 0,0 0,1-1,-1 1,0-1,0 1,0 0,0-1,-1 0,1 1,0-1,-1 1,1-1,0-3,5-46,-4 28,37-483,-38-3,-2 401,1 72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15:17.259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280 708,'1'-3,"-1"0,1-1,0 1,0 0,1 0,-1 0,1 0,2-4,4-5,104-182,-21 42,-87 145,0 0,-1-1,0 0,0 1,-1-1,0 0,-1 0,0 0,0 0,0-12,-1 18,-1 0,1 0,0 0,-1 0,1 0,-1 0,0 0,0 0,0 0,0 1,0-1,0 0,0 1,0-1,-1 0,1 1,0 0,-3-3,1 3,0 0,0-1,0 1,0 1,0-1,0 0,0 1,0-1,0 1,0 0,0 0,-1 0,1 0,0 1,-5 1,-3 1,-1 0,1 1,1 1,-1 0,1 0,0 1,0 0,0 1,1 0,-16 16,-6 9,-38 52,60-73,-30 41,-56 96,81-122,1 0,1 1,2 0,1 1,1 0,-6 34,13-55,0 0,0 0,1 0,0 0,0 1,1-1,0 0,0 0,0-1,1 1,0 0,1 0,-1-1,1 1,6 8,-4-9,0 0,0 0,1-1,0 0,1 0,-1 0,1 0,-1-1,1-1,1 1,-1-1,0 0,13 3,28 6,1-1,87 6,103-8,-211-8,0-2,-1 0,1-2,30-7,-50 8,0 0,-1 0,1-1,-1 0,0-1,0 1,0-2,0 1,-1-1,1 1,-1-2,0 1,-1-1,0 0,1 0,-2 0,1-1,-1 0,4-7,14-42,-3 0,-2-2,-3 0,-2 0,-3-1,3-106,-11 140,-2 1,-1-1,-1 0,-1 1,-1-1,-2 1,0 0,-1 1,-13-25,16 38,1 1,-2-1,1 1,-2 0,1 1,-1 0,0 0,-1 0,0 1,0 0,0 0,-1 1,0 0,0 1,-1 0,0 0,1 1,-2 0,1 1,0 0,-1 1,1 0,-15-1,20 3,0 0,0 0,0 1,1 0,-1-1,0 2,0-1,0 0,1 1,-1 0,1 0,-1 0,1 1,0 0,0-1,0 1,0 1,1-1,-1 1,1-1,0 1,0 0,0 0,0 0,1 0,0 1,0-1,0 1,0 0,-1 6,1-2,0-1,0 1,1 0,1 0,-1 0,1 0,1 0,0-1,0 1,1 0,0 0,0-1,1 1,0-1,1 0,5 11,1-5,0 0,1-1,1 0,0 0,0-2,2 1,20 13,11 3,53 24,-55-30,69 45,-105-61,0 0,0 1,-1 0,0 0,0 0,0 1,6 13,28 63,-26-52,53 120,108 217,-172-363,1 0,0 0,0 0,0 0,0-1,1 0,0 0,1 0,-1 0,1-1,-1 0,1 0,1 0,5 2,-6-4,0 0,0-1,0 0,0 0,0 0,1-1,-1 0,0 0,0 0,0-1,0 0,0 0,0-1,0 1,0-2,9-3,7-5,1-2,-2 0,0-2,0 0,22-22,87-96,58-86,-68 78,-63 74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15:18.021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0,'51'63,"-13"-14,750 787,-784-832,201 181,-164-150,2-3,2-2,54 28,-75-47,1-1,1-2,0 0,0-2,0-1,1-1,-1-1,1-1,32-3,-2-2,-1-3,0-3,72-20,-74 12,0-2,-2-3,59-33,-79 38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15:18.436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908 1,'-138'6,"-154"27,163-15,-194 3,297-22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15:19.869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0 928,'14'-1,"0"-2,-1 1,1-2,-1 1,23-11,0 1,393-131,-333 107,179-96,-208 88,-61 40,0 1,0-2,-1 1,1 0,-2-1,1 0,0 0,4-10,-8 15,-1-1,1 1,0-1,-1 1,0-1,1 1,-1-1,0 1,0-1,0 1,0-1,0 1,0-1,0 0,0 1,-1-1,1 1,-1-1,1 1,-1-1,1 1,-1 0,0-1,-1-1,-1 1,1-1,-1 1,1 0,-1 0,0 0,0 0,0 1,0-1,0 1,-7-2,-1 0,-1 0,-1 1,1 0,0 1,-18 1,10 2,0 2,1 0,-1 1,1 2,0-1,1 2,-1 1,2 0,-1 1,1 1,1 0,0 2,0-1,2 2,-21 23,29-30,1 1,0-1,1 1,-1 0,2 0,-1 0,1 1,0-1,1 1,0 0,0-1,1 1,0 15,1-19,0 1,1-1,0 1,0-1,0 0,1 1,0-1,0 0,0 0,1 0,-1-1,1 1,1 0,-1-1,0 0,1 0,0 0,0 0,0-1,0 1,1-1,0 0,5 3,12 4,-1-2,1 0,1-1,-1-1,1-1,0-1,1-1,45-1,-14-4,1-2,89-19,-86 10,-1-3,101-41,-127 43,-2-1,0-2,-1 0,0-2,-2-2,37-34,-54 44,-1-1,0 0,-1-1,0 0,-1 0,0-1,-1 0,-1 0,7-28,-3 0,-1-1,1-47,-8 74,-1 0,0 0,-1 0,-1 0,-1 0,0 0,-1 1,-8-21,10 31,0 0,0 0,0 0,-1 0,0 1,0-1,0 1,0 0,-1 0,1 0,-1 0,0 1,0 0,-1 0,1 0,-1 0,0 0,1 1,-1 0,0 0,0 0,0 1,-1 0,1 0,0 0,0 0,-1 1,-8 0,12 0,1 0,-1 0,0 1,1-1,-1 0,0 0,0 1,1-1,-1 1,1 0,-1-1,0 1,1 0,-1 0,1 0,0 0,-1 0,-1 2,3-2,-1 0,1 1,-1-1,1 0,0 0,0 0,-1 0,1 0,0 0,0 1,0-1,0 0,0 0,0 0,1 0,-1 0,0 0,1 1,-1-1,1 2,2 2,0 0,0-1,0 1,1 0,-1-1,1 0,0 0,1 0,6 5,166 94,-127-77,-1 2,-1 2,77 64,-120-88,1 0,-1 0,0 0,0 1,-1 0,0 0,0 0,0 0,-1 1,0 0,-1-1,0 1,0 0,-1 0,1 0,-1 11,-2 10,0 1,-2-1,-8 36,-1 21,8-55,2-18,0 0,1 1,0-1,1 0,1 1,0-1,1 0,3 13,-4-23,1-1,-1 0,1 0,-1 0,1 0,0 0,0 0,0-1,0 1,0-1,0 1,1-1,-1 0,0 0,1 0,-1 0,1 0,-1 0,1-1,0 1,-1-1,5 0,69-1,-51 0,39-1,27 1,149-22,-236 23,0-1,-1 0,1 0,0 0,-1 0,1-1,-1 1,1-1,-1 0,6-5,2-5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15:20.561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1 826,'16'-17,"28"-39,4-4,271-255,-269 273,2 2,2 2,2 2,108-51,125-34,-269 113,-1 2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15:21.66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587 415,'-8'1,"0"0,0 0,0 1,0 0,1 1,-1-1,1 2,0-1,-1 1,1 0,-7 5,-13 12,-32 28,40-32,-303 299,320-314,-8 9,1 0,0 1,-12 22,20-33,-1 1,1-1,0 1,1-1,-1 1,0 0,0-1,1 1,-1 0,1 0,-1 0,1-1,0 1,0 0,0 0,0 0,0 0,0 0,0-1,1 1,-1 0,1 0,-1 0,1-1,0 1,0 0,0-1,0 1,0-1,0 1,0-1,0 1,0-1,1 0,-1 1,1-1,-1 0,1 0,1 1,6 1,1 1,0-2,0 1,0-1,0-1,0 0,0 0,0-1,0 0,12-3,13-1,53-15,-75 16,0 0,0-1,0-1,-1 0,0-1,17-10,-23 11,0 0,0 0,-1-1,1 0,-1 0,0 0,-1-1,0 1,0-1,0 0,-1-1,4-9,10-31,-2 0,-2-1,-3-1,-1 0,-3 0,-2 0,-2-1,-2 1,-11-78,10 119,-1 0,0 1,-1-1,0 0,0 1,-1 0,0 0,0 0,-1 1,0-1,-1 1,-11-12,4 8,0 1,0 1,-1 0,0 1,0 0,-19-6,5 2,4 2,1 0,-37-24,45 20,15 14,0-1,0 1,0 0,0 0,0 0,0-1,0 1,0 0,0 0,0-1,0 1,0 0,1 0,-1 0,0-1,0 1,0 0,0 0,0 0,0-1,0 1,1 0,-1 0,0 0,0 0,0-1,1 1,-1 0,0 0,0 0,0 0,1 0,-1 0,0 0,0 0,0-1,1 1,-1 0,0 0,1 0,2 0,0 0,1 0,-1 0,0 1,1-1,-1 1,0-1,1 1,4 3,53 23,-1 4,62 41,107 88,-185-129,91 70,-81-61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07:03.663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833 43,'-9'-1,"1"0,-1-1,0 0,1 0,-14-7,-15-3,16 7,-1 2,0 0,0 2,0 0,0 1,0 1,0 1,0 1,1 2,-1 0,1 0,0 2,0 1,1 1,0 0,1 2,-31 21,27-15,1 1,1 0,1 2,1 1,1 0,0 1,2 1,0 1,2 0,1 1,0 0,2 1,-11 41,-1 30,4 1,4 1,5 0,4 190,9-251,2 1,1-1,2 0,1-1,3 0,0 0,3-1,1-1,1 0,2-2,1 0,2-1,1-1,2-1,1-1,42 37,-45-48,1-1,0-1,1-1,1-2,0 0,1-2,0 0,1-2,0-1,0-2,1-1,0 0,0-3,0 0,42-4,-54 0,-1-2,0 0,-1-1,1-1,-1 0,0-1,0-1,-1 0,0-1,-1-1,21-18,10-13,68-83,-106 116,91-119,100-174,-163 242,-23 36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15:22.845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172 1728,'3'-16,"0"-1,2 1,0 0,0 0,2 0,0 1,17-28,-21 36,40-60,2 3,2 1,71-71,-19 22,7-8,54-66,-155 180,0 0,0-1,-1 1,0-1,-1 0,1 0,-2 0,1-1,-1 1,1-1,0-11,-3 16,0-1,-1 0,0 0,1 1,-1-1,0 1,-1-1,1 1,-1-1,1 1,-1 0,0-1,0 1,-1 0,1 1,-1-1,1 0,-1 1,0-1,0 1,0 0,0 0,0 0,-1 0,-5-2,-21-9,-1 0,0 2,-1 2,0 1,-1 1,1 2,-1 1,0 2,0 1,-1 1,1 2,-42 8,55-5,0 0,0 1,1 2,0 0,1 0,-1 2,2 0,-1 1,2 1,-1 1,2 0,0 1,0 1,2 0,0 1,0 0,2 1,0 1,0 0,2 0,1 0,0 2,1-1,1 0,1 1,0 0,2 1,0-1,2 1,0 26,3-21,1-1,1 0,1 0,1 0,2 0,0-1,1 0,2-1,0 0,2 0,0-2,1 1,2-2,0 0,1-1,1 0,0-2,2 0,0-1,0-1,2-1,0 0,26 10,13 5,1-3,1-3,2-2,0-4,0-2,2-3,-1-3,115 0,-164-9,-1-1,1-1,0 0,0-2,-1 1,30-13,-38 13,0-1,-1-1,1 1,-1-1,0 0,-1-1,1 0,-1 0,0 0,-1-1,1 0,-1 0,-1 0,1 0,3-10,1-6,-1 0,-1-1,-1 1,-1-1,3-47,-5-127,-5 137,-2-351,4 398,-1 0,-1 0,0 0,-7-26,14 49,0 1,1-1,0 0,1 0,0-1,0 0,14 12,78 64,-59-52,27 26,90 68,-156-125,0 0,0 0,0 0,-1-1,1 1,0 0,0-1,0 1,0-1,1 1,-1-1,0 1,0-1,0 0,0 1,0-1,0 0,1 0,-1 0,0 0,0 0,0 0,0-1,1 1,-1 0,0 0,0-1,0 1,0-1,0 1,0-1,0 1,0-1,0 0,0 1,0-1,0 0,-1 0,1 0,0 0,0 0,-1 0,1 0,-1 0,1 0,-1 0,1 0,-1 0,0 0,1 0,-1 0,0-1,0 1,0 0,0-2,2-12,-1 0,0 0,-2-24,0 21,-46-841,40 809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15:23.569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1,'8'4,"4"6,3 9,4 7,7 6,3 12,1 6,0 3,-1-3,4 3,-5-3,-3-11,-5-2,-6-9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15:23.88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330 514,'-8'-17,"-12"-19,-11-11,-8-11,-3-4,-2-1,2 3,9 7,4 12,8 10,8 5,5 7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15:24.29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154 1,'-5'1,"0"0,0 0,0 0,1 1,-1 0,0 0,1 1,-1-1,1 1,0 0,0 0,0 0,0 1,0-1,1 1,0 0,0 0,0 0,-3 5,-4 7,1 0,0 0,1 0,-6 19,10-24,1 1,0-1,0 1,1 0,0 0,1 0,1 0,1 19,0-27,0 1,0 0,0 0,0 0,1-1,0 1,0-1,0 0,1 1,-1-1,1 0,0 0,0-1,1 1,-1 0,1-1,0 0,-1 0,1 0,1-1,-1 1,0-1,9 4,20 3,-1 0,2-2,-1-2,1-1,45 0,-31-1,81 4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15:25.394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259 732,'1'-3,"-1"0,1 0,-1 0,1 0,0 0,0 0,0 0,0 1,1-1,-1 1,1-1,-1 1,1-1,0 1,0 0,0 0,0 0,1 0,-1 0,4-2,6-4,1 1,26-12,-14 8,621-339,-626 338,-1-1,0 0,-2-2,24-23,-37 33,0 1,-1-1,0 0,0 1,0-1,0-1,-1 1,0 0,0-1,2-7,-4 10,1-1,-1 1,0-1,0 1,-1-1,1 1,-1-1,0 1,0 0,0-1,0 1,0 0,-1 0,1 0,-1 0,0 0,0 0,-4-4,0 1,-1 0,0 0,0 1,-1 0,0 1,1 0,-1 0,-1 0,1 1,-1 1,1-1,-1 1,0 1,-14-2,-6 1,-1 1,1 1,-33 5,19 2,1 2,0 1,1 3,0 1,1 2,1 2,1 1,0 2,-38 29,20-9,1 3,2 2,2 2,-80 100,118-133,1 1,1 1,1 0,0 1,-11 28,19-42,0 1,1 0,-1-1,1 1,1 0,-1-1,0 1,1 0,0 0,0 0,1-1,-1 1,1 0,0 0,0-1,1 1,-1 0,1-1,0 0,1 1,-1-1,1 0,-1 0,1 0,0-1,0 1,1-1,3 4,4 1,0-1,1 0,-1-1,1 0,1-1,-1 0,18 3,98 18,-90-20,190 30,2-11,380-5,-589-21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15:26.021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26 0,'-4'0,"-6"0,-1 0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15:58.461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11309 1,'-1'20,"-1"0,-1 1,-1-1,-1 0,-1-1,0 1,-2-1,-18 35,-9 7,-52 67,-61 65,-8-6,-8-8,-211 179,234-238,-5-7,-5-7,-291 154,293-188,-3-7,-2-6,-3-8,-237 47,-400-5,-8-79,55-55,1-38,255 25,-584-2,793 63,-509 78,701-68,0 4,-117 44,156-45,1 2,0 3,2 2,2 2,-56 44,-6 19,3 5,5 5,-130 171,145-162,-298 385,332-435,-109 98,158-157,1-1,0 0,-1 1,1-1,0 1,0-1,0 1,0-1,0 1,1 0,-1-1,0 1,1 0,-1 0,1 0,0-1,-1 1,1 0,0 0,0 0,0 0,1 0,-1 0,0-1,1 4,2 3,1 1,0 0,0-1,7 10,10 24,-12-8,-1 0,-2 1,3 55,6 39,-3-68,-3 1,1 100,-10-160,2 36,4-27,4-21,1-15,-1 0,-1-1,-1 0,5-38,-5 25,14-39,-21 74,-5 11,-11 25,-18 50,22-49,-116 388,114-361,2 0,2 1,3 0,3 0,5 69,-3-171,1 1,9-75,27-94,-9 59,-20 102,-2 10,2 0,16-53,-14 74,-5 28,-5 30,-35 246,-3 18,29-247,-54 363,63-411,0-3,1-1,-1 0,0 0,-1 0,1 0,-5 10,5-15,0 0,0 0,0 0,1 0,-1 0,0 0,0 0,-1 0,1 0,0-1,0 1,0 0,0-1,-1 1,1-1,0 1,-1-1,1 0,0 0,-1 1,1-1,0 0,-1 0,1 0,0 0,-1-1,1 1,-1 0,1-1,0 1,0 0,-1-1,1 0,0 1,-2-2,-41-19,1-2,1-2,-47-38,54 39,-27-22,2-3,3-2,1-3,-52-68,106 121,0-1,1 0,0 1,-1-1,1 0,0 0,0 0,0 0,0 0,1-1,-1 1,0 0,1 0,0 0,-1-4,1 6,0 0,0-1,0 1,1 0,-1 0,0-1,0 1,0 0,0-1,1 1,-1 0,0 0,0-1,1 1,-1 0,0 0,0-1,1 1,-1 0,0 0,1 0,-1 0,0 0,1-1,-1 1,0 0,1 0,-1 0,0 0,1 0,0 0,20 7,-2 5,-1 0,0 1,16 16,35 25,-27-29,1-2,1-2,59 21,145 32,-99-32,-44-10,19 3,200 88,-322-122,38 13,-39-14,0 1,-1-1,1 0,0-1,0 1,-1 0,1 0,0 0,0 0,-1-1,1 1,0 0,0-1,-1 1,1 0,0-1,-1 1,1-1,-1 1,1-1,-1 1,1-1,-1 1,1-1,-1 0,1 1,-1-1,0 0,1 0,-1 1,0-1,0 0,1 1,-1-1,0 0,0 0,0 0,0 1,0-1,0 0,0 0,0 1,-1-1,1 0,0 0,0 1,-1-2,-93-498,40 254,-28-170,82 413,0 1,-1-1,0 1,0 0,1-1,-1 1,-1 0,1-1,0 1,0 0,-3-3,3 5,0-1,1 1,-1-1,0 1,0-1,0 1,1-1,-1 1,0 0,0-1,0 1,0 0,0 0,1 0,-1 0,0 0,0 0,0 0,0 0,0 0,-1 0,-4 3,0 0,1-1,0 2,-1-1,1 1,1-1,-7 7,-8 5,-27 18,-3-2,-99 47,-117 31,71-32,124-48,-131 35,184-60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16:00.505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458 1,'-9'0,"-1"2,1-1,0 1,0 0,0 1,0 0,0 1,-16 8,-63 45,79-50,-15 10,0 2,1 0,1 1,1 2,1 0,1 1,1 1,-21 37,30-46,2 1,0 0,0 0,2 1,0 0,1 0,1 0,0 0,2 0,0 1,0-1,2 0,0 1,1-1,8 33,-7-41,0 1,1 0,0-1,0 0,1 0,0 0,1-1,0 1,0-1,1-1,0 1,0-1,13 9,-6-7,0 0,0-1,1-1,-1 0,2-1,-1 0,28 5,2-4,1-1,-1-3,1-2,0-1,48-8,-3-3,-1-3,173-53,-203 46,-2-2,0-3,-2-2,-1-2,60-46,-31 14,-64 46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16:01.831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306 354,'-9'1,"1"1,-1-1,1 1,-1 1,1-1,0 1,0 1,0 0,0 0,1 0,0 1,0 0,0 0,0 1,-11 12,0 2,0 1,2 1,-25 42,27-39,1 0,2 1,-11 35,18-48,0 1,1-1,1 1,0 0,1-1,1 1,0 0,3 24,-2-34,0 0,0-1,0 1,0-1,0 0,1 1,0-1,0 0,0 0,0 0,0 0,0 0,1 0,0-1,-1 1,1-1,4 3,-1-2,0 0,1 0,-1 0,1-1,-1 0,1 0,0-1,11 1,9-1,0-1,0-1,44-8,-68 8,43-7,-1-3,0-2,0-1,-1-3,-1-1,-1-2,-1-2,-1-2,0-2,52-44,-91 69,1 0,-1 1,0-1,0 0,1 0,-1 0,0 0,0 0,0-1,0 1,0 0,0 0,-1-1,1 1,0 0,-1-1,1 1,-1-1,1 1,-1-1,1 1,-1-1,0 1,0-1,0 1,0-1,0 1,0-1,-1 1,0-4,-1 1,-1 1,0-1,0 1,-1 0,1 0,0 0,-1 0,-7-3,-5-6,-5-3,5 4,1 0,0-1,1-1,0 0,-17-23,28 32,0-1,0 1,1-1,0 0,0 0,0 0,0 0,1 0,0 0,0-1,0 1,1 0,0-1,0 1,0-1,1 1,-1 0,1 0,1-1,-1 1,1 0,0 0,0 0,4-7,-2 6,1-1,0 1,0 0,1 0,0 1,0-1,0 1,0 1,1-1,0 1,0 0,0 1,0 0,0 0,1 0,0 1,-1 0,9-1,18-3,1 2,60-1,-65 6,0 2,1 0,-2 2,1 2,-1 0,48 20,-18-2,-2 2,61 40,-106-60,-1 0,1 1,-2 0,1 1,-1 0,-1 0,0 1,13 18,-32-44,-43-78,19 6,-34-130,67 215,0 0,0 0,1 0,-1 0,1 0,0-1,0 1,0 0,0 0,0 0,1 0,-1 0,1-1,0 1,0 0,0 0,2-3,-1 4,0 0,0 0,-1 0,1 1,0-1,0 1,1-1,-1 1,0 0,0 0,1 0,-1 0,0 0,1 1,-1-1,1 1,-1 0,1-1,-1 1,1 0,-1 0,6 1,25 5,0 2,-1 1,0 1,0 2,-1 1,34 19,-6-3,257 123,157 68,-457-213,10 4,47 25,-51-21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16:02.46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1 558,'1'6,"0"0,0 0,0 0,1 0,0 0,1-1,-1 1,1-1,0 1,0-1,1 0,-1 0,9 8,5 5,38 30,28 13,136 73,-130-82,44 26,-132-78,0 1,0 0,0 0,0-1,0 1,0-1,1 1,-1-1,0 1,0-1,0 0,1 1,-1-1,0 0,0 0,1 0,-1 0,0 0,1 0,-1 0,0-1,0 1,0 0,2-2,-2 1,0 0,0 0,0 0,0 0,0 0,-1 0,1-1,0 1,-1 0,1-1,-1 1,0 0,1-1,-1 1,0-1,0 1,0-3,0-6,-1 1,0-1,0 1,-1-1,-3-10,-217-807,205 738,13 59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07:12.875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779 26,'-4'-3,"-1"0,1 0,-1 1,0-1,0 1,0 0,-1 0,1 1,0 0,-1-1,1 2,-10-1,-69 1,80 0,-20 3,1 0,0 2,0 1,0 0,1 2,0 0,0 2,1 0,0 2,1 0,1 1,0 1,-27 25,20-14,1 0,1 2,2 1,0 1,2 1,1 0,2 2,-17 40,18-32,2 0,1 1,3 1,1 0,2 0,2 1,0 46,6-72,0-1,1 0,1 0,0 0,1-1,1 1,0-1,1 0,12 22,-11-27,0 0,0 0,1-1,0 0,1 0,0-1,0 0,1-1,0 0,1 0,-1-1,1 0,23 8,3-3,0-1,0-2,1-2,0-1,46 0,193-13,-20-16,-119 9,267 5,-385 11,1 1,-1 1,0 1,-1 1,1 0,-1 2,20 9,-32-13,-1 0,0 1,0 0,0 0,0 0,-1 1,0 0,0 0,0 0,0 1,-1 0,0-1,0 2,0-1,-1 0,0 1,-1-1,1 1,-1 0,0 0,-1 0,0 0,1 8,-2 19,-2-1,-1 1,-2-1,-1 0,-1 0,-2-1,-2 0,-1 0,-1-1,-23 39,29-57,-1-1,-1 0,0 0,-1-1,0-1,0 1,-1-2,-1 1,0-2,-25 15,10-10,0-2,-1-1,-1-1,-40 7,-55 10,-213 75,303-87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16:04.373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51 1477,'3'0,"-1"-1,1 1,-1-1,1 0,-1 0,1 0,-1 0,0 0,0-1,0 1,0 0,0-1,0 0,3-2,25-30,-25 27,16-21,-1-1,-2-1,21-43,34-102,-66 157,-3 7,0 1,0-1,-2-1,1 1,-1 0,0-20,-1 29,-1 0,-1 0,1 0,0 0,0 0,-1 0,1 0,-1 0,0 0,1 1,-1-1,0 0,0 0,0 0,0 1,-1-1,1 0,0 1,-1 0,1-1,-1 1,1 0,-1-1,0 1,1 0,-1 0,0 0,0 1,0-1,0 0,0 1,0-1,0 1,0 0,0 0,0-1,0 1,0 1,0-1,0 0,0 0,0 1,0-1,-3 2,-9 1,1 1,0 1,0 0,0 1,0 0,1 1,0 1,0 0,1 0,0 1,1 0,0 1,0 0,1 1,0 0,1 1,0-1,1 1,0 1,-6 16,7-15,1 0,1 0,0 1,0-1,1 1,1 0,1 0,0 23,2-27,0-1,0 0,1 1,1-1,0 0,0 0,1-1,0 1,0-1,1 0,0 0,12 15,-4-10,0-2,1 1,0-1,1-1,0-1,1 0,0-1,19 8,-6-5,1-1,0-1,59 11,-76-19,-1 0,1-1,0-1,-1 0,1 0,0-1,-1-1,17-4,-24 5,0-1,0 0,-1 0,1-1,0 1,-1-1,1 0,-1 0,0 0,0-1,0 0,0 1,-1-1,1-1,-1 1,0 0,-1-1,1 1,-1-1,1 0,1-9,8-33,8-75,-14 72,17-61,-22 107,1 0,-1 0,1 1,0-1,0 1,0-1,0 1,0 0,1 0,-1 0,1 0,0 0,0 1,0-1,0 1,1 0,-1 0,1 0,-1 0,1 1,0-1,-1 1,1 0,0 0,0 0,0 1,0-1,0 1,0 0,0 0,0 0,0 1,4 0,9 2,-1 1,1 0,-1 1,0 0,0 1,26 15,33 27,-1 3,-3 4,98 97,-120-101,-78-132,14 36,3 0,1-1,3-1,1 1,0-91,7 134,0 0,0-1,0 1,0 0,0 0,1 0,0 0,0 0,0 0,0 0,0 0,0 0,1 0,-1 0,1 1,0-1,0 1,0-1,0 1,0 0,1 0,-1 0,4-2,-2 2,1 0,0 0,0 0,0 1,0 0,0 0,0 0,0 1,0 0,1 0,-1 0,0 1,9 1,43 13,0 1,-1 4,-2 1,70 39,-33-17,302 119,-387-160,1 0,-1 0,0-1,1 0,-1 0,1 0,11-1,-17 0,1-1,0 1,-1-1,1 1,0-1,-1 0,1 0,0 1,-1-1,0 0,1-1,-1 1,1 0,-1 0,0 0,0-1,0 1,0-1,0 1,0-1,0 1,0-1,-1 0,1 1,-1-1,1 0,-1 1,1-1,-1 0,0 0,0 1,0-4,0-11,0-1,-2 0,1 1,-2 0,0-1,-1 1,-1 1,-8-19,-61-122,64 138,-54-97,-6 3,-4 2,-5 5,-4 2,-177-166,233 245,-40-28,56 45,1 1,-1 0,0 0,-1 1,1 1,-1 0,-16-4,27 8,1 0,-1-1,0 1,0 0,1 0,-1 0,0-1,0 1,0 0,1 0,-1 0,0 0,0 0,0 1,1-1,-1 0,0 0,0 0,0 1,1-1,-1 0,0 1,1-1,-1 1,0-1,1 1,-1-1,0 1,1-1,-1 2,1-1,0 0,0 1,0-1,0 1,0-1,0 0,0 1,1-1,-1 1,1-1,-1 0,1 0,-1 1,1-1,1 2,37 46,312 305,-295-292,224 231,-208-224,3-3,85 57,-122-99,0 0,1-3,2-1,0-2,0-2,63 15,-69-24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16:04.902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1 613,'8'-4,"12"-6,11-10,13-6,16-10,15-13,16-11,14-3,2 0,-5-2,-6 6,-11 4,-12 11,-9 10,-16 10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16:05.273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1,'4'0,"6"4,6 6,12 5,11 9,6 9,5 7,2 6,2-1,-1 4,-5-1,-2-5,-9-5,-6-5,-5-4,-6-7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16:05.581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72 144,'-5'-8,"-5"-8,-1-5,-3-3,1-2,2 0,4 3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16:06.334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1,'2'0,"-1"1,1-1,0 1,0 0,-1 0,1 0,0 0,-1 0,1 0,-1 0,1 0,-1 1,0-1,0 1,1-1,0 3,21 30,-20-29,28 47,3-1,52 60,-64-88,1 0,0-1,2-2,0 0,2-2,35 19,-24-16,2-3,1-1,0-3,0-1,2-1,-1-3,2-2,-1-1,74 0,-111-6,0-1,0 1,1-1,-1-1,0 1,-1-1,1 0,9-4,-14 6,0-1,-1 1,1-1,0 1,0-1,-1 0,1 1,0-1,-1 0,1 1,-1-1,1 0,-1 0,1 0,-1 0,1 1,-1-1,0 0,0 0,1 0,-1 0,0 0,0-1,0 0,-1 0,1 0,-1 0,0 1,0-1,0 0,0 0,0 0,0 1,0-1,0 1,-1-1,1 1,-1-1,-2-1,-27-21,-2 1,-1 2,-54-26,28 15,25 13,-186-92,196 102,-1 0,1 1,-1 2,-1 0,1 2,-1 1,-31 0,37 4,16 0,-1 0,1-1,-1 1,1-2,-1 1,1 0,0-1,-1 0,1 0,-1-1,1 0,0 0,-6-3,0-5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16:07.075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23,'15'2,"-1"1,1 1,0 0,-1 1,0 0,0 1,23 15,-1-4,69 36,136 91,-239-143,1 1,1 0,-1 0,1 1,-1 0,0 0,0 0,0 0,3 4,-13-8,-6-9,4-2,1 0,0 0,1 0,0-1,1 0,0-1,1 1,1-1,0 0,-3-22,6 31,1 0,-1 0,1 0,0 0,0 0,1-1,-1 2,1-1,0 0,1 0,-1 0,1 0,0 1,0-1,0 1,1-1,0 1,0 0,0 0,0 0,0 0,1 1,0-1,0 1,0 0,0 0,0 0,0 1,1 0,-1 0,1 0,0 0,8-2,-5 3,1 0,-1 0,0 0,1 1,-1 1,0-1,1 1,-1 1,0-1,0 1,0 1,0 0,0 0,0 0,-1 1,0 0,0 0,9 8,14 12,-1 1,46 51,-35-35,-20-21,110 118,-106-109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16:08.491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2 1005,'0'55,"-2"-4,3 0,14 94,-11-129,0 0,0 0,2 0,0 0,1-1,0 0,1 0,1-1,0 0,1-1,1 0,22 21,-7-11,43 30,-58-45,0-2,0 1,0-2,1 1,0-2,0 1,17 3,-27-8,0 0,-1 0,1 0,0 0,0 0,0 0,-1 0,1-1,0 1,-1-1,1 1,0-1,-1 1,1-1,0 0,-1 0,1 0,-1 0,1 0,-1 0,0 0,0-1,1 1,-1 0,0-1,0 1,0-1,0 1,-1-1,1 0,0 1,-1-1,1 0,-1 1,1-1,-1 0,0 0,0-1,2-11,-1 0,0-1,-4-26,2 23,-1-21,-1 0,-3 0,-1 0,-1 1,-3 0,-1 1,-1 0,-2 1,-2 1,-37-59,43 75,10 15,-1 1,0-1,0 1,0-1,0 1,0 0,-1 0,1 0,-1 0,0 0,0 0,-5-3,7 6,1 0,-1 0,1 0,0 0,-1 0,1 0,-1 0,1 0,0 0,-1 0,1 0,0 0,-1 0,1 1,0-1,-1 0,1 0,0 0,-1 1,1-1,0 0,-1 0,1 1,0-1,0 0,-1 1,1-1,0 0,0 1,0-1,0 0,-1 1,1-1,0 0,0 1,0-1,0 1,0-1,0 0,0 1,0-1,0 1,0-1,0 0,0 1,0-1,0 0,1 1,4 20,2-8,1 0,1-1,0 1,1-2,0 1,18 15,78 56,-82-66,21 17,-10-7,0-1,2-1,69 32,-103-55,1 0,0 0,0-1,0 0,0 0,0 0,0 0,0 0,0-1,0 0,1 0,-1 0,0 0,0-1,0 1,0-1,0 0,7-3,-7 1,0 0,-1 0,1-1,0 1,-1-1,0 0,0 0,0 0,0 0,-1-1,1 1,-1-1,0 0,-1 1,2-7,10-26,-1-1,-3 0,-1-1,-2 0,-1 0,-2-1,-2 1,-2-1,-1 1,-2 0,-2 0,-2 0,-1 0,-15-39,7 35,-3 0,-1 1,-2 1,-1 1,-3 2,-1 0,-1 2,-2 1,-2 1,-1 2,-2 2,-1 1,-1 1,-48-25,32 21,-2 2,-76-29,128 61,12 7,15 14,602 605,-138-126,-448-466,2-2,51 34,-49-35,-2 1,-2 2,69 81,-50-53,-14-15,-7-6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16:09.858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1115 1,'-16'1,"0"0,1 1,0 1,0 1,0 0,0 1,0 0,-23 13,-8 8,-51 37,73-46,-107 78,4 5,4 6,-187 210,303-307,-8 6,2 2,0-1,1 2,-11 19,21-33,1-1,-1 0,0 1,1 0,0-1,-1 1,2 0,-1 0,0-1,1 1,-1 0,1 0,0 0,1 0,-1 0,1-1,-1 1,1 0,0 0,1-1,-1 1,0-1,1 1,0-1,0 1,0-1,0 0,1 0,3 3,6 5,2 0,-1-2,1 0,1 0,27 11,86 27,-97-38,311 87,71 25,-359-101,0 3,-1 3,-2 1,0 3,63 50,-110-77,-1 0,0 0,1 0,-1 0,0 0,-1 1,1 0,-1-1,1 1,-1 0,0 0,-1 0,1 0,-1 1,1-1,-1 0,-1 1,2 5,-3-3,1 0,-1 0,0 0,0 0,-1 0,0-1,0 1,-1-1,0 1,-6 9,-7 8,-1 0,-2-2,0 0,-31 28,-171 145,184-166,-1-2,-1-2,-2-1,-57 24,83-42,-1 0,0-1,0-1,0-1,-29 3,37-6,0 0,0 0,0-1,0 0,0 0,0-1,1 0,-1 0,0-1,1 0,0 0,-1-1,-10-7,-3-5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16:10.769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818 0,'-32'31,"-46"33,4-4,-528 529,599-586,0 0,0 0,0 1,1-1,-1 1,1-1,0 1,-1 0,2 0,-1 0,0 0,-1 6,3-8,1 0,-1 0,0 0,1 0,0 0,-1 0,1 0,0 0,0-1,0 1,0 0,0-1,0 1,0 0,1-1,-1 0,1 1,-1-1,1 0,-1 0,1 1,0-1,-1-1,1 1,0 0,0 0,0-1,3 2,58 18,1-2,101 16,-85-20,828 178,-871-184,0 2,0 2,54 25,-76-30,0 2,0 0,-1 1,0 1,-1 0,0 0,-1 1,0 1,-1 0,11 17,2 6,31 69,-46-86,-2 0,0 1,-1-1,-1 1,4 38,-9-51,0 1,-1 0,0-1,0 1,-1-1,0 1,0-1,-1 0,0 0,0 0,-1 0,1 0,-2-1,1 1,-1-1,0 0,-6 6,-13 10,0 0,-50 32,38-29,-95 69,-214 115,334-202,-1-1,0 0,-1-1,0 0,1-1,-1-1,-1 0,1 0,0-2,-1 1,1-2,-1 0,1 0,-20-4,9-3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16:11.644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506 1,'-8'1,"-1"0,1 0,-1 1,1 0,-1 0,1 1,0 0,0 1,1 0,-1 0,1 0,0 1,0 0,0 1,-7 7,-10 12,0 1,-27 41,35-45,-8 9,-100 143,103-142,3 1,0 1,-20 57,34-81,1 0,0 1,1-1,0 1,1-1,0 1,1 19,1-25,0 0,0 0,0 0,1 0,-1 0,1 0,0-1,1 1,-1-1,1 1,0-1,0 0,0 0,1 0,-1-1,1 1,0-1,7 5,19 9,0-2,1-1,0-2,1-1,49 11,18 6,264 105,-293-102,-1 2,-2 4,68 49,-120-75,0 1,-1 1,0 0,-1 1,18 24,-28-34,0 0,0 1,0 0,0-1,-1 1,1 0,-1 1,-1-1,1 0,-1 0,0 1,0-1,0 1,-1-1,0 1,0-1,0 1,-1-1,0 1,0-1,0 1,-1-1,-2 8,2-11,0 1,0-1,0 0,0 0,0 0,-1 0,1 0,0 0,-1 0,0-1,1 1,-1-1,0 0,0 0,0 0,0 0,0 0,0 0,0-1,-3 0,-69 1,52-2,-48 1,-111 16,119-7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06:13.744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1 606,'1'-3,"1"0,0 1,0-1,0 1,1-1,-1 1,1 0,-1 0,6-4,1-1,187-150,23-21,-25 23,-139 114,-34 16,-15 11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07:13.628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0,'5'0,"0"1,0 0,0 0,0 0,0 0,0 1,0 0,0 0,-1 0,1 1,4 3,47 39,-41-32,277 284,-183-178,50 53,215 211,-363-373,0 0,1-1,0 0,0 0,1-2,25 12,-34-18,0 1,0-1,1-1,-1 1,1-1,-1 1,0-1,1-1,-1 1,0 0,1-1,-1 0,0 0,0 0,1-1,-1 0,0 1,-1-1,1-1,0 1,0 0,-1-1,0 0,1 0,-1 0,0 0,3-4,13-14,1 2,33-25,-40 34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16:12.379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310 0,'-6'11,"0"-1,-1-1,0 1,-1-1,-9 9,-19 22,6 1,1 1,3 1,1 1,-30 75,42-86,2 1,2 1,1-1,1 1,2 1,2-1,1 53,3-76,0 0,0 0,1 0,0-1,1 1,1 0,0-1,0 0,1 0,1 0,0-1,0 1,13 15,-4-12,-1 0,2 0,0-1,0-1,1-1,1-1,23 11,-10-7,0-1,0-2,2-1,-1-2,1-1,44 3,-2-5,130-8,-120-7,-78 8,0 1,-1-1,1 0,0-1,-1 0,0 0,1 0,-1-1,10-8,-4 0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16:20.754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82,'9'-9,"0"1,1 1,0 0,0 0,1 1,0 1,0-1,0 2,1 0,0 0,-1 1,1 0,23-2,2 3,0 1,0 2,50 7,7 6,132 38,90 46,8 3,339 61,111 32,361 207,-807-254,418 255,-195-22,-26 37,-148-115,362 221,-612-448,4-5,2-7,4-5,158 45,-155-66,189 25,-235-51,0-4,1-4,99-10,-30-22,-130 20,0 2,1 1,0 1,0 3,49 1,-82 1,0 0,0 1,0-1,0 0,0 1,0-1,0 1,0 0,0 0,0 0,-1 0,1 0,0 0,-1 0,1 0,0 1,-1-1,0 1,1-1,-1 1,0-1,0 1,1 0,0 3,-1-1,0 0,0 0,0 1,-1-1,0 0,0 1,0-1,0 0,0 1,-1-1,-1 5,-4 11,0 0,-2 0,-16 30,18-38,-1 0,-1-1,0 0,0 0,-1-1,0 0,-1 0,-14 10,20-17,1 0,-1-1,0 1,0-1,0 0,0 0,0 0,-1 0,1-1,-1 0,1 0,-1 0,1-1,-1 1,1-1,-1 0,0 0,1-1,-1 1,1-1,-1 0,1 0,-1-1,1 1,0-1,0 0,0 0,-5-3,-5-6,0-1,0-1,2 0,-1 0,-15-24,-51-86,50 74,-299-534,245 409,-89-270,169 434,1 6,0 0,1 0,-1-1,1 1,0-1,0 1,0 0,1-1,0 0,0 1,0-1,0 1,1-1,1-5,-2 10,0-1,1 1,-1-1,0 1,1 0,-1-1,1 1,-1 0,1-1,-1 1,1 0,-1 0,1-1,-1 1,1 0,-1 0,1 0,0 0,-1 0,1 0,-1 0,1 0,-1 0,1 0,-1 0,1 0,0 0,-1 0,1 0,-1 1,1-1,-1 0,1 0,-1 1,1-1,0 1,20 14,-19-13,45 43,-2 1,53 72,-47-55,91 111,224 362,-336-484,-2 1,-3 1,28 83,-53-135,1-1,0 1,0 0,-1 0,1 0,-1 0,0 0,1 0,-1 0,0 0,0 0,0 0,-1-1,1 1,0 0,-1 0,1 0,-1 0,0 0,1 0,-1-1,0 1,0 0,0-1,-1 1,1-1,0 1,0-1,-1 1,1-1,-1 0,1 0,-1 0,0 1,1-2,-1 1,0 0,0 0,0-1,1 1,-1-1,0 1,-3-1,-9 2,0-1,0-1,0-1,-1 0,-13-3,13 2,-471-100,170 28,77 31,-400-22,490 61,0 7,0 7,-284 55,326-33,146-75,358-279,-4 5,-379 304,263-220,-209 182,1 3,96-49,-109 65,57-42,-111 73,-1 0,0 0,0 0,0 1,0-1,0 0,0 1,0-1,0 1,0-1,0 1,0 0,0-1,1 1,-1 0,0 0,0 0,0 0,1 0,0 0,4 4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16:21.495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51 440,'-4'-78,"-21"-124,3 42,31 218,1-2,36 107,62 124,-67-185,149 367,-174-434,26 38,-8-14,-26-41,-3-4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16:22.156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1 678,'0'-3,"0"1,1 0,-1-1,1 1,0 0,-1-1,1 1,0 0,0 0,1 0,-1-1,0 1,1 1,-1-1,1 0,0 0,-1 0,1 1,0-1,0 1,3-2,53-24,-36 18,65-29,596-235,-504 215,-28 11,177-80,-241 82,-68 37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16:23.026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1345 77,'-23'-31,"22"28,-1 0,1 0,-1 1,0-1,1 1,-1-1,0 1,-1 0,1 0,0 0,-1 0,1 0,-1 0,1 1,-1-1,0 1,0 0,0 0,0 0,-5-1,4 1,0 0,0 0,0 1,0 0,0 0,0 0,-1 0,1 0,0 1,0 0,0 0,1 0,-1 0,0 1,0-1,1 1,-8 5,6-3,1 0,-1 1,1-1,-1 1,1 0,1 1,-1-1,1 1,0-1,-3 9,-1 6,1 0,1 0,0 1,2-1,-2 42,4-15,1 1,3-1,2 0,2-1,1 0,3 0,2 0,35 82,-45-122,0 0,-1-1,1 1,0-1,0 0,0 1,1-1,0-1,0 1,0-1,7 6,-10-10,-1 1,0-1,0 0,0 0,1 0,-1 0,0 0,0 0,0 0,1 0,-1 0,0 0,0 0,0 0,1 0,-1 0,0 0,0 0,0 0,1 0,-1 0,0 0,0 0,0 0,1 0,-1 0,0 0,0 0,0-1,1 1,-1 0,0 0,0 0,0 0,0 0,0-1,1 1,-1 0,0 0,0 0,0 0,0-1,0-12,-7-13,-4 7,-1-1,-1 1,-1 1,0 1,-1 0,-1 0,-35-27,22 22,-1 1,-1 2,-1 1,-44-19,6 11,0 3,-96-18,-153-12,225 39,-85-16,166 29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16:23.921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390 0,'-5'1,"1"0,-1 0,1 0,0 0,-1 1,1 0,0 0,-6 3,-9 5,-8 1,1 1,1 2,0 0,1 2,0 0,1 2,1 0,-25 28,37-35,1 1,0 0,1 0,1 0,0 1,0 1,-9 25,14-29,-1 1,1-1,1 0,0 1,0-1,1 1,0 0,1-1,0 1,1-1,0 0,4 11,-4-15,1 0,0-1,0 0,0 1,0-1,1 0,0 0,0-1,0 1,1-1,-1 0,1 0,0 0,0-1,0 0,1 0,-1 0,1 0,0-1,0 0,0 0,0-1,12 2,9 0,1-1,-1-1,55-5,-77 3,1 1,0-1,-1 0,1 0,0 0,-1-1,0 0,1 0,-1 0,0-1,0 0,0 0,0 0,-1 0,9-8,-10 5,1 1,-1 0,1-1,-1 0,-1 0,1 0,-1 0,0 0,-1 0,1 0,-1-1,-1 1,1-12,-3-62,0 61,1 1,0-1,2 1,5-36,-5 52,-1 0,0 0,1 0,-1 1,1-1,0 0,0 0,-1 1,1-1,0 1,1-1,-1 1,0-1,0 1,1-1,-1 1,0 0,1 0,-1 0,1 0,0 0,-1 0,1 0,3-1,-1 2,-1 0,1 0,-1 0,1 0,-1 0,1 1,-1 0,1 0,-1 0,0 0,0 0,5 3,8 4,0 2,-1 0,-1 1,15 13,2 3,-2 2,34 41,-47-48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16:24.95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0 458,'0'-1,"1"0,-1 0,1 0,-1 0,0 0,1 0,0 0,-1 0,1 0,0 1,-1-1,1 0,0 0,0 0,0 1,0-1,0 1,-1-1,1 0,0 1,0 0,1-1,-1 1,0 0,0-1,0 1,0 0,0 0,0 0,0 0,0 0,0 0,1 0,0 1,40 3,-29 1,0 0,0 0,-1 1,0 1,0 0,0 0,17 17,70 70,-93-87,15 18,-20-24,0 0,0 0,0 0,-1 0,1 0,0 0,-1 1,1-1,0 0,-1 0,1 0,-1 1,0-1,1 0,-1 0,0 1,0-1,0 0,0 1,0 0,-3-5,0 0,0-1,1 1,0-1,-1 1,1-1,0 0,1 0,-3-6,-19-60,2 0,4-2,3 0,-10-144,24 209,-1 0,1 0,1-1,-1 1,1 0,0 0,1 0,-1 0,5-10,-4 15,-1-1,1 0,0 1,0-1,0 1,1-1,-1 1,0 0,1 0,0 0,-1 0,1 1,0-1,0 1,0 0,0-1,0 1,0 1,0-1,1 0,-1 1,0 0,4-1,15 1,0 1,0 1,0 1,-1 0,1 2,-1 0,0 2,-1 0,1 2,34 19,8 9,109 85,-162-115,9 8,0 1,17 19,-31-30,-1 0,0 0,0 0,0 1,-1 0,1 0,-2 0,1 0,-1 0,1 1,-2-1,2 9,-1 5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16:25.664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507 1,'-17'1,"0"1,0 0,1 2,-1 0,1 0,0 2,1 0,-23 12,-10 8,-54 40,1 10,90-67,0 1,1 0,0 1,0 0,1 0,-11 19,19-28,1-1,-1 0,0 1,1-1,-1 0,1 1,-1-1,1 1,0-1,-1 1,1-1,0 1,0-1,0 1,0 0,1-1,-1 1,0-1,1 1,-1-1,0 0,1 1,0-1,-1 1,1-1,0 0,0 0,0 1,0-1,0 0,0 0,0 0,0 0,0 0,1 0,-1 0,0 0,1-1,-1 1,0 0,1-1,-1 1,2-1,9 4,0-1,-1 0,1-1,17 1,-19-2,29 3,50 5,-1 3,0 4,86 28,-157-38,-1 1,-1 0,1 1,14 10,-25-15,0 1,0-1,-1 1,0 0,1 0,-2 0,1 0,0 1,-1 0,0 0,0 0,0 0,-1 0,1 0,1 10,-3-12,-1-1,0 1,-1 0,1 0,0-1,-1 1,1 0,-1-1,0 1,0 0,0-1,0 1,-1-1,1 0,-1 1,1-1,-1 0,0 0,0 0,-3 3,-52 38,36-28,-379 283,354-267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16:26.483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274 1337,'1'-2,"-1"0,1 0,0 1,0-1,0 0,0 1,1-1,-1 1,0-1,1 1,-1-1,1 1,-1 0,1 0,0 0,2-2,8-6,32-33,-2-1,-1-3,-3-1,-2-2,-2-2,29-57,-47 77,-1 0,-2-2,-1 1,-2-2,-1 1,-2-2,-1 1,-2-1,-1 1,-1-1,-3 0,-4-36,1 48,-2 0,0 0,-2 0,0 1,-2 0,0 1,-2 0,0 1,-1 0,-1 1,-27-28,27 31,-1 2,0-1,-1 2,-1 0,0 1,-1 1,0 1,-1 0,0 1,0 1,-1 1,0 1,-29-5,41 10,1 0,-1 1,1 0,-1 0,1 1,-1 0,1 0,-1 0,1 1,0 1,0-1,0 1,-13 7,11-4,1 0,0 1,0 0,0 0,1 1,0 0,0 0,-10 18,3-1,2 1,1 0,1 1,1 0,2 1,-7 41,11-35,0 0,2 0,2 0,1 0,2-1,1 1,1-1,2 1,1-2,2 0,26 54,17 18,5-2,77 100,-35-55,-47-59,-5 2,52 128,50 201,-59-168,-33-94,-48-125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16:26.891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0 593,'9'-5,"11"-5,11-13,12-8,22-7,15-6,13-3,6 1,8-4,0-2,-3 0,-9 3,-13 7,-16 10,-11 2,-10 6,-13 7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07:14.150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0 696,'1'-18,"1"1,1-1,0 1,1 0,1 0,1 1,0-1,1 1,1 0,0 1,18-25,13-11,81-84,-100 114,9-7,2 1,1 1,1 1,1 2,1 1,1 2,1 2,1 1,0 2,69-18,-67 23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16:28.05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94 829,'0'0,"0"-1,0 1,0 0,0-1,0 1,0-1,0 1,0 0,-1-1,1 1,0-1,0 1,0 0,-1-1,1 1,0 0,0-1,-1 1,1 0,0-1,0 1,-1 0,1 0,-1 0,1-1,0 1,-1 0,1 0,0 0,-1 0,1-1,-1 1,1 0,0 0,-1 0,1 0,-1 0,1 0,0 0,-1 0,1 0,-1 0,0 1,-17 9,10 3,0-1,1 1,1 1,0-1,1 1,1 0,0 0,-3 19,4-12,1-1,0 1,1 0,2 0,3 29,-2-37,1 1,1-1,0 0,1 0,0 0,0 0,2-1,0 0,0 0,1-1,0 0,14 14,-7-11,0-2,0 0,1 0,1-2,-1 0,2 0,34 12,1-6,0-2,1-3,0-1,0-4,73 1,-86-5,-24 0,-1-1,1 0,-1-1,1-1,-1-1,1 0,28-8,-44 9,1 0,0 0,-1 0,1 0,-1 0,1 0,-1-1,1 1,-1 0,0-1,0 0,0 1,0-1,0 1,0-1,0 0,0 0,-1 1,1-1,-1 0,1 0,-1 0,0 0,0 0,0 0,0 0,0 1,0-1,0 0,-1 0,1 0,-1 0,1 0,-1 1,0-1,0 0,1 0,-1 1,-2-3,-3-7,0 0,-1 1,-1-1,-12-13,-8-4,-1 1,-1 1,-2 1,0 2,-51-27,-3 6,-97-36,-38-2,217 81,0 0,0-1,0 1,0-1,1 0,-1 0,1-1,-1 1,1-1,0 0,-4-3,7 5,-1 0,0-1,1 1,-1 0,1-1,0 1,-1-1,1 1,0-1,0 1,0-1,0 1,0-1,0 1,1-1,-1 1,0-1,1 1,-1 0,1-1,-1 1,1 0,0-1,0 1,-1 0,1 0,0-1,0 1,0 0,0 0,1 0,-1 0,0 0,2 0,33-29,1 3,1 1,1 1,68-30,-71 37,198-89,-204 97,0 0,1 2,-1 1,2 2,-1 1,37-1,-57 6,-1 0,1 0,-1 1,0 1,0-1,0 2,0-1,0 1,-1 1,0 0,0 0,0 1,0 0,-1 0,0 1,-1 0,1 0,-1 1,-1 0,9 12,7 16,-1 0,-2 1,25 69,-38-91,1 2,-1 0,5 26,-10-39,0-1,-1 1,1-1,-1 1,0-1,1 1,-2 0,1-1,0 1,-1-1,1 1,-1-1,0 1,0-1,-1 0,1 1,-1-1,1 0,-5 6,5-9,0 1,0 0,0 0,0 0,0 0,-1-1,1 1,0-1,0 1,0-1,-1 1,1-1,0 1,-1-1,1 0,0 0,-1 0,1 0,0 0,-1 0,1 0,0 0,-1-1,1 1,-2-1,-1-1,1 0,-1 0,1 0,0 0,0-1,0 1,0-1,-5-5,-2-5,1 0,0 0,-9-19,-1-10,1 0,3-2,-17-73,-12-138,44 254,-14-116,1-154,14 231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16:29.281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1 498,'0'-1,"1"-1,0 0,-1 0,1 1,0-1,0 1,0-1,0 1,0-1,0 1,0-1,1 1,-1 0,0 0,1 0,-1 0,1 0,-1 0,1 0,-1 0,1 0,2 0,39-13,-32 12,0 1,0 0,0 1,0 0,0 0,0 1,0 1,0 0,0 1,-1 0,1 0,-1 1,0 0,0 1,0 0,-1 1,0 0,0 0,0 1,-1 0,0 1,14 16,-12-12,-1 0,0 0,-1 1,0 0,-1 0,0 1,-1 0,-1 1,0-1,-1 1,-1 0,0 0,-1 0,-1 0,0 0,-2 19,-7-8,1-23,2-17,-1-29,2 0,3 1,3-45,-1 13,-1 44,2 1,1-1,8-36,-9 56,0 0,1 0,1 0,0 1,0-1,1 1,0 0,0 1,1-1,0 1,1 0,0 0,9-7,-13 13,1-1,-1 1,1 0,0 0,0 1,0-1,0 1,0 0,0 0,0 0,1 0,-1 1,0 0,0 0,1 0,-1 0,0 1,0-1,0 1,1 0,-1 0,0 1,0-1,-1 1,1 0,0 0,4 4,11 6,-1 2,0 0,29 31,-37-35,-1-1,80 86,-81-86,-1 1,0-1,-1 1,0 1,-1-1,0 1,0 0,5 19,-12-4,-3-21,-1-16,-12-51,4-1,2 0,2-1,4 0,2 0,6-78,-2 139,0 1,0 0,0 0,1-1,-1 1,0 0,1 0,0 0,-1 0,1 0,0 0,0 0,0 0,0 0,1 0,-1 0,0 0,1 1,-1-1,4-2,-3 3,0 1,0-1,0 1,-1 0,1-1,0 1,0 0,0 0,0 0,0 1,-1-1,1 0,0 1,0-1,0 1,-1 0,1-1,0 1,2 1,8 6,-1 0,0 0,0 1,0 0,11 14,126 158,-118-149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16:30.636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1217,'74'-71,"-45"46,-2-2,33-42,-51 58,-2 0,0-1,0 0,-1-1,0 0,-1 1,-1-2,0 1,0 0,1-20,-4 23,0 1,0 0,-1-1,0 1,-1-1,0 1,-4-17,4 23,0 1,0-1,-1 1,1-1,0 1,-1 0,0 0,1 0,-1 0,0 0,0 0,0 0,-1 1,1-1,0 1,0-1,-1 1,1 0,-1 0,1 0,-1 0,0 0,1 1,-1-1,0 1,1 0,-1 0,0 0,0 0,-4 1,2-1,0 1,0 0,0 1,0-1,0 1,1 0,-1 0,0 0,1 1,0 0,-1 0,1 0,0 0,0 1,1-1,-1 1,1 0,0 0,0 0,0 1,-4 8,1-1,0 1,1 0,1 0,0 0,1 0,-4 28,6-28,0 0,1-1,0 1,1 0,0 0,1 0,0-1,5 14,-4-18,1 0,0 0,1 0,0 0,0-1,0 1,1-1,0-1,0 1,1-1,0 0,10 7,22 9,0-1,1-2,1-2,1-1,54 12,-72-21,42 12,1-3,0-3,122 7,-185-19,0-1,-1 1,1-1,0 0,-1 0,1-1,0 1,-1-1,1 0,-1 0,1 0,-1 0,1 0,-1-1,0 0,0 0,0 0,0 0,0 0,0 0,0-1,-1 1,1-1,-1 0,1 0,-1 0,0 0,-1 0,1 0,0-1,-1 1,0-1,0 1,0-1,0 1,0-1,0-6,6-58,-3-1,-6-100,0 55,-18-276,14 348,-1 0,-2 0,-2 1,-2 0,-2 1,-1 1,-25-44,36 75,0 0,0 0,-1 0,0 1,-1 0,0 0,0 1,0-1,-11-5,16 10,0 1,0 0,-1 0,1 0,-1 0,1 0,-1 1,1-1,-1 1,0 0,1 0,-1 0,1 0,-1 0,0 0,1 1,-1-1,1 1,-1 0,1-1,-1 1,1 0,0 1,-1-1,1 0,0 1,0-1,0 1,0 0,0 0,0-1,1 1,-1 0,1 1,-1-1,1 0,-2 3,-1 1,0 1,1-1,0 0,0 1,0 0,1 0,0 0,0 0,0 0,1 0,0 0,1 1,0-1,0 0,0 0,3 11,-1-7,2 0,-1-1,2 1,-1-1,2 0,-1 0,1 0,1-1,11 14,8 3,1 0,0-2,2-2,1 0,44 24,20 1,-64-34,0 2,-2 0,31 23,-56-35,1 0,-1 0,0 0,0 0,0 1,0 0,0-1,-1 1,0 0,0 0,0 0,0 0,-1 0,1 1,-1-1,0 0,0 1,-1-1,1 1,-1-1,0 1,-1 8,-3 4,0 0,-1 0,0-1,-13 27,-2 7,6-16,-15 54,26-81,2 0,-1 1,1-1,0 1,1-1,0 1,0 0,1-1,1 10,-2-16,1 1,-1 0,1-1,-1 1,1 0,0-1,-1 1,1-1,0 1,0-1,0 0,0 1,1-1,-1 0,0 0,0 0,1 0,-1 0,1 0,-1 0,1 0,-1-1,3 2,-1-2,0 1,0-1,0 0,0 0,1 0,-1 0,0 0,0-1,0 0,0 1,5-3,6-3,-1 0,0-1,0-1,12-9,11-3,-20 13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16:31.56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20,'0'-1,"0"0,0 1,-1-1,1 0,0 1,0-1,0 1,0-1,0 0,0 1,0-1,0 0,1 1,-1-1,0 0,0 1,0-1,1 1,-1-1,0 1,1-1,-1 0,0 1,1-1,-1 1,1 0,-1-1,1 1,-1-1,1 1,-1 0,1-1,-1 1,1 0,0-1,20 14,17 37,42 80,-39-60,3-1,3-2,71 78,-75-101,2-2,1-2,2-2,80 47,-119-80,-1 0,1-1,0 0,0 0,0-1,1 0,-1-1,1 0,0 0,-1-1,1 0,0-1,0 0,0 0,-1-1,1-1,0 0,-1 0,1-1,-1 0,0 0,0-1,0 0,0-1,-1 0,15-11,181-138,102-70,-245 184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16:33.17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420 1476,'0'-5,"1"-1,1 0,-1 0,1 1,0-1,0 1,1 0,-1-1,1 1,4-5,39-52,-36 49,-4 7,-1-1,0 0,-1 0,0 0,0-1,6-14,-10 20,1 1,-1-1,0 1,0-1,0 1,0-1,0 1,0-1,0 1,0 0,0-1,-1 1,1-1,-1 1,1-1,-1 1,1 0,-2-3,0 3,0-1,0 0,1 1,-1-1,0 1,0 0,-1 0,1 0,0 0,0 0,0 0,-1 0,1 1,0-1,-4 1,-9-2,-1 2,1 0,0 0,0 2,-1 0,1 0,1 2,-1 0,0 0,-21 11,-18 10,-65 42,110-62,-9 5,1 2,-25 21,37-29,0 1,0 0,1 0,-1 0,1 1,1-1,-1 1,1 0,0 0,0 0,-3 11,6-16,-1 1,1-1,0 0,0 1,0-1,0 0,0 1,0-1,0 0,0 1,0-1,1 0,-1 1,1-1,-1 0,1 0,-1 1,1-1,0 0,-1 0,1 0,0 0,1 2,1-1,-1-1,1 1,-1 0,1-1,0 0,0 0,0 0,-1 0,1 0,4 1,9 0,-1-1,1-1,19-1,-27 1,15-1,0-1,0 0,-1-2,1-1,-1-1,0 0,0-2,-1 0,0-2,-1 0,0-2,19-13,7-8,-1-3,-2-1,-1-2,-3-2,62-82,-78 91,-2-1,-1-1,-2 0,-1-1,-2-1,-1-1,-2 0,-2-1,8-52,-16 72,0 0,-2 0,0 0,-1 0,0-1,-2 1,0 1,-10-32,11 42,-1 1,0-1,0 1,-1 0,0-1,0 2,0-1,-1 0,1 1,-1 0,-1 0,1 0,-1 1,1 0,-1 0,-1 0,1 1,0 0,-1 0,0 0,0 1,1 0,-1 1,-13-2,19 2,-50-1,49 2,-1 0,1 0,-1 0,1 0,0 1,-1-1,1 1,0-1,-1 1,1 0,0 0,0 0,0 0,0 0,-1 1,2-1,-4 3,4-3,1 0,0-1,0 1,0-1,0 1,0-1,-1 1,1 0,0-1,0 1,0-1,1 1,-1 0,0-1,0 1,0-1,0 1,0-1,1 1,-1 0,0-1,1 1,-1-1,0 1,1-1,-1 1,0-1,1 0,-1 1,1-1,-1 0,1 1,0 0,22 13,-16-9,197 100,-67-38,-111-53,8 2,0 2,-1 2,-2 1,0 1,34 33,-61-51,-1-1,0 1,-1-1,1 1,-1 0,1 0,-1 0,0 1,-1-1,1 0,-1 1,0-1,0 1,0-1,-1 1,1 0,-1-1,0 1,-1-1,1 1,-1 0,0-1,0 1,0-1,0 0,-1 1,0-1,0 0,0 0,-1 0,-3 6,-9 10,-1 0,-1-1,-1 0,-30 23,28-24,5-4,10-8,0 0,0-1,-1 0,0 0,0-1,0 1,-1-1,1 0,-11 4,18-13,0 1,0 0,0 0,1 0,0 0,0 1,0-1,4-5,69-113,108-236,-153 286,-3-2,-4 0,-2-2,19-150,-39 212,1 7,-1-1,-1 0,1 0,-1 0,-1 0,0 0,0 0,-3-11,-1 10,3 14,2-4,0 1,1 0,-1 0,1 0,-1 0,1-1,0 1,-1 0,1 0,0-1,0 1,0-1,2 2,52 53,2-3,83 59,20 18,-127-102,-5-5,-1 2,30 35,-52-53,0-1,0 1,0 0,-1 0,0 0,0 0,-1 1,0 0,0 0,-1 0,0 0,0 0,-1 0,0 0,0 14,-2-18,-1 1,1 0,0-1,-1 1,0-1,0 1,-1-1,1 0,-1 0,0 0,0 0,0 0,-1-1,-3 4,-64 48,38-31,-12 7,26-19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16:34.56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455 6,'-86'-2,"54"-1,0 2,-1 2,1 0,0 2,-59 14,84-14,0 0,1 0,-1 0,1 1,-1 0,1 1,1-1,-1 1,1 0,-1 1,1-1,1 1,-1 0,1 0,0 1,1-1,-1 1,1 0,0 0,1 0,-3 11,3-9,0 0,1 0,0 0,1 0,-1 0,2 0,-1 1,1-1,1 0,0 0,0 0,0 0,1-1,1 1,-1-1,2 0,6 11,2-2,1-1,0-1,2 0,0-1,0 0,1-2,26 15,139 64,-145-74,313 131,-342-144,0 0,1 0,-1 0,0 1,-1 0,0 1,1 0,-2 0,10 10,-13-11,0 0,1 1,-2-1,1 1,-1 0,1-1,-2 1,1 0,-1 1,0-1,0 0,0 0,-1 0,-1 10,0 28,-3 0,-2 0,-1-1,-2 0,-2 0,-3-1,0 0,-3-1,-2-1,-1-1,-2-1,-1 0,-30 35,49-68,0-1,0 1,-1-1,1 0,-1 0,0 0,0 0,0-1,-1 0,1 0,-7 2,10-5,0 1,0-1,-1 0,1 0,0 0,-1 0,1-1,0 1,0 0,-1-1,1 0,0 1,0-1,0 0,0 0,0 0,0-1,0 1,0 0,1-1,-1 1,0-1,1 0,-1 1,1-1,-1 0,1 0,0 0,0 0,0 0,0 0,-1-3,-6-16,2 1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16:35.273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444 0,'-25'1,"-1"1,0 2,1 0,0 1,0 2,0 0,1 2,0 0,0 2,1 1,1 1,0 0,1 2,0 0,1 2,-25 26,43-42,1 0,-1 1,1-1,-1 0,1 1,0-1,0 1,-1 0,1-1,0 1,1 0,-1-1,0 1,0 0,1 0,-1 0,1 0,-1 0,1 0,0 0,0 0,0-1,0 1,0 0,0 0,2 4,0-3,0-1,0 1,1 0,-1-1,1 0,0 0,0 1,0-1,0-1,0 1,0 0,0-1,0 0,6 2,159 52,142 56,-279-97,-1 2,0 1,-2 1,0 1,-1 1,-1 2,37 39,-60-58,0 0,0 0,-1 0,1 0,-1 1,0-1,0 1,0-1,0 1,-1 0,0 0,1 0,-2 0,1 0,0 0,-1 0,1 0,-2 7,0-6,-1 0,1 0,-1 0,-1 0,1-1,-1 1,0 0,0-1,0 0,-1 0,1 0,-1 0,-8 6,-380 291,330-259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16:35.95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74 1,'-2'4,"1"0,-1 1,0-1,0 0,0 0,-1 0,0 0,1-1,-7 7,-8 12,13-16,1 0,-1 0,1 1,0-1,1 1,0 0,0 0,0 0,1 0,0 0,0 0,1 0,0 1,0-1,1 0,0 0,0 0,0 0,1 0,0 0,1 0,-1 0,1-1,1 0,-1 1,1-1,0 0,0-1,1 1,0-1,0 0,0 0,1 0,7 5,21 14,1-1,65 31,-64-36,0 1,-2 2,38 30,-62-43,-1 1,0 0,0 0,-1 1,0 0,-1 0,0 1,-1 0,0 1,0-1,-1 1,-1 0,0 0,2 16,-1-2,-2 0,0 0,-2 0,-1 1,-1-1,-2 0,-8 41,8-58,-1-1,0 1,-1-1,0 0,0 0,0-1,-1 1,0-1,-14 11,19-17,-14 15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16:36.62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270 0,'-10'1,"1"1,0-1,-1 1,1 1,0 0,0 0,1 1,-1 0,1 0,0 1,0 0,0 1,0 0,1 0,0 0,-8 11,1-2,1 0,1 2,1-1,0 2,1-1,-13 33,18-38,1 0,0 0,1 1,0 0,1-1,0 1,1 0,0 0,1 0,1 0,0 0,1 0,0 0,1-1,0 1,1-1,1 1,0-2,0 1,1 0,1-1,0 0,0-1,1 1,1-1,-1-1,2 0,13 12,9 2,1-2,0-1,2-1,0-2,1-1,47 14,0-6,151 23,-183-40,81 1,-100-8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16:38.119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3804,'0'9,"2"1,-1-1,1 1,1-1,0 0,0 0,1 0,0 0,0-1,1 0,0 0,8 9,5 6,1-1,36 32,-50-49,0-1,0 1,1-1,0 0,0-1,0 1,0-1,0 0,1-1,-1 1,1-1,0-1,0 1,0-1,9 0,-5-2,0 0,0-1,0 0,0-1,0 0,-1-1,1 0,18-10,48-29,-3-3,-2-3,125-111,173-209,419-567,-98-76,51-399,-734 1397,-7 16,-6 20,-5 2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07:15.684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202 630,'-80'66,"66"-50,1 1,1 1,0 0,2 0,0 1,1 1,0 0,2 0,1 0,0 1,1 0,-2 31,6-39,0-1,2 1,-1-1,2 1,-1 0,2-1,0 0,0 1,10 20,-9-24,1-1,0 1,1-1,0 0,0-1,0 1,1-1,0-1,1 1,-1-1,1-1,1 1,16 7,2-1,1-2,0-1,1-1,0-1,0-2,0 0,1-3,0 0,36-3,-64 1,0 0,0-1,1 1,-1 0,0-1,0 1,0-1,0 0,0 0,0 0,0 0,0 0,0 0,0 0,0-1,-1 1,1-1,-1 1,1-1,-1 0,1 1,-1-1,1-2,0 0,-1 1,0-1,-1 1,1-1,-1 0,0 1,1-1,-2 0,1 1,0-1,-1 0,-1-6,-2-4,-2-1,1 1,-2 0,1 0,-16-21,-30-36,23 34,2-2,-26-49,52 87,1 1,0-1,-1 1,1-1,0 1,-1-1,1 1,0-1,0 1,0-1,0 1,-1-1,1 0,0 1,0-1,0 1,0-1,0 0,0 1,0-1,1 1,-1-1,0 0,0 1,0-1,0 1,1-1,-1 1,0-1,1 1,-1-1,0 1,1-1,22-1,36 19,-52-15,156 51,3-6,1-8,3-7,0-8,1-7,181-5,-348-12,4 0,0 0,0-1,0 0,0 0,0 0,11-5,-17 5,0 0,0 0,0 0,-1 0,1 0,0-1,-1 1,1-1,-1 1,0-1,1 0,-1 1,0-1,0 0,0 0,0 0,0 0,-1 0,1 0,-1 0,1 0,-1 0,0 0,1 0,-1 0,0 0,0 0,-1 0,0-5,-2-15,-1 0,-2 0,0 0,-18-39,-49-85,44 90,-1 0,-2 1,-3 1,-2 2,-2 1,-2 2,-49-43,60 65,-1 1,-1 2,-2 1,0 1,-1 2,-1 2,-1 1,-1 2,0 1,-65-13,66 19,10 2,0 0,0 2,-44 0,78 5,-1 1,1 0,-1 1,0-1,0 1,0 1,0-1,-1 1,1 0,8 9,6 1,292 250,-68-51,-225-197,1-2,0 0,1-1,0 0,1-2,1-1,0-1,0 0,1-2,0-1,0-1,29 3,-32-7,-12 0,-1 0,1-1,-1 0,1 0,-1-1,9-1,-13 0,-1 1,0 0,0-1,0 1,0-1,0 0,0 0,-1 0,1-1,-1 1,1 0,-1-1,0 0,0 0,0 1,0-1,0 0,1-6,7-12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16:38.895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1955,'2'9,"-1"-1,2 1,-1-1,1 0,0 1,1-1,0-1,9 15,8 18,292 605,-292-604,49 69,-63-99,1-1,1 0,0-1,0 0,0 0,2-1,-1 0,1-1,0 0,0 0,17 6,-24-12,0 0,0 0,0-1,0 1,0-1,0 0,0 0,0 0,0-1,0 1,0-1,0 0,0 0,0 0,0-1,0 1,-1-1,1 0,-1 0,1-1,-1 1,0 0,0-1,0 0,0 0,4-5,6-9,0 0,-1-2,18-35,-18 30,663-1144,86 60,-641 952,214-212,-314 350,-12 15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15:43.43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0,'3'2,"0"0,0 0,0 0,0 1,0-1,-1 1,1 0,-1 0,1-1,-1 2,0-1,0 0,-1 0,1 1,1 3,1 1,531 1040,-510-998,-18-40,-1 0,-1 1,0-1,-1 1,0 0,0 0,3 21,-8-17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15:44.481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19 278,'-1'0,"0"0,1 0,-1 0,0 0,0 0,1 0,-1 0,0 0,0-1,1 1,-1 0,0-1,1 1,-1 0,0-1,1 1,-1-1,1 1,-1-1,0 1,1-1,-1 0,1 1,0-1,-1 0,1 1,0-1,-1 0,1 1,0-1,0 0,-1 0,1 1,0-1,0 0,0 0,0 1,0-1,0 0,0 0,0 1,1-1,-1 0,0 0,1-1,-1-1,1 1,0-1,0 0,0 0,1 0,-1 1,0-1,1 0,0 1,2-3,13-8,1 2,0 0,1 1,0 1,1 1,-1 1,30-7,11-6,-3-1,1 3,2 2,-1 3,1 3,90-5,28-9,-89 24,-64 0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15:45.271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0,'0'38,"6"126,-4-144,1 0,2 0,0-1,1 1,1-1,9 20,9 3,2-1,1-2,2 0,2-2,58 52,-88-86,-2-3,1 1,-1-1,0 1,0-1,1 1,-1-1,0 1,0-1,1 1,-1-1,1 0,-1 1,0-1,1 0,-1 1,1-1,-1 0,1 0,-1 1,1-1,-1 0,1 0,-1 0,1 0,-1 1,1-1,-1 0,1 0,-1 0,1 0,-1 0,1 0,0-1,-1 1,1 0,-1 0,1 0,-1 0,1-1,-1 1,0 0,1 0,-1-1,1 1,-1 0,1-1,-1 1,0-1,1 1,-1 0,0-1,1 1,-1-1,0 1,0-1,1 1,-1-1,0 1,0-1,0 1,0-1,0 1,0-1,0 1,0-1,0 1,0-1,0 0,0 0,-1-49,0 39,-1-48,1-188,1 245,0 0,0 1,0-1,0 1,0-1,0 0,0 1,1-1,-1 1,1-1,-1 1,1-1,0 1,-1-1,1 1,0 0,0-1,0 1,0 0,0 0,0 0,0 0,1 0,-1 0,0 0,1 0,-1 0,1 0,-1 1,0-1,1 1,0-1,-1 1,1-1,-1 1,1 0,-1 0,1 0,0 0,-1 0,1 0,-1 0,1 1,0-1,1 1,10 3,0 1,-1 0,1 1,18 11,-4-2,83 42,-52-25,72 27,-128-59,-1 1,0 0,0-1,0 1,0-1,1 1,-1-1,0 0,0 1,1-1,-1 0,0 0,1 0,-1 0,0 0,1 0,-1 0,0 0,0-1,1 1,-1-1,0 1,0-1,1 1,-1-1,0 1,0-1,0 0,0 0,0 0,0 0,0 1,0-1,0 0,-1-1,1 1,0 0,-1 0,1 0,-1 0,1 0,-1-1,1 1,-1 0,0-1,1 1,-1-2,1-7,-1-1,0 0,-1 0,-3-19,2 14,-19-188,13 135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15:45.998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349 22,'-3'1,"-1"0,1 1,-1-1,1 1,-1 0,1 0,0 0,0 0,-6 6,0-1,-23 17,1 1,1 1,2 1,0 2,2 0,1 2,2 1,1 1,-23 45,44-75,-1-1,1 1,0-1,0 1,0 0,0 0,0-1,1 1,-1 0,1 0,0 0,-1-1,1 1,1 0,-1 0,0 0,1-1,-1 1,1 0,0 0,2 4,0-3,0-1,1 0,-1 0,1 0,0 0,0 0,0 0,0-1,0 0,0 0,1 0,7 2,23 6,0-1,0-1,1-2,52 2,146-13,-227 5,0-1,1 0,-1 0,0-1,0 0,0 0,0-1,0 0,-1 0,1 0,-1-1,0 0,0 0,0-1,-1 0,1 0,-1 0,0 0,-1-1,1 0,-1 0,0 0,-1-1,1 1,-1-1,-1 0,1 1,2-14,-2 7,-1-1,-1 1,0-1,-1 1,0-1,-1 1,0-1,-1 1,-1 0,0 0,-1 0,0 0,-1 0,-11-20,4 10,-1 2,-1-1,0 2,-2 0,-31-32,31 41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15:46.823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0,'6'11,"1"0,0-1,14 17,-11-15,28 34,1-2,3-2,1-2,2-1,1-3,91 54,-58-47,2-2,1-5,151 46,-145-60,1-3,0-3,2-5,-1-4,156-7,-214-2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15:47.232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0 800,'9'-5,"10"-9,12-7,17-9,18-7,23-10,22-15,22-9,19-6,8 2,-5 1,-7 4,-13 11,-12 5,-18 13,-22 13,-22 8,-21 6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15:48.06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0 264,'47'41,"1"-3,93 58,-110-76,33 21,88 41,-127-70,1-2,0 0,0-2,1-1,-1-1,2-1,27 1,-53-5,1-1,0 0,-1-1,1 1,-1 0,1-1,0 0,-1 1,1-1,-1 0,1 0,-1-1,0 1,1 0,-1-1,0 0,0 1,0-1,0 0,0 0,0 0,-1 0,1 0,-1 0,1-1,-1 1,0 0,0-1,0 1,0-1,-1 0,2-4,0-8,0 0,-1-1,0 1,-3-24,1 22,-6-69,-4 0,-3 1,-30-95,32 151,8 19,5 19,12 24,1-1,2 0,0-1,25 34,6 10,158 273,133 236,-313-540,-1-3,-3 0,33 88,-53-124,0 0,0 0,-1 0,0 0,0 1,0-1,0 0,-1 0,0 0,0 0,0 0,-1 0,1 0,-1 0,-1-1,1 1,0 0,-1-1,0 0,0 0,-1 0,1 0,-1 0,-6 5,-11 8,-1-1,0-1,-38 20,25-15,-77 46,-2-5,-237 90,340-147,1-1,0 0,-1-1,0 0,0 0,-12 0,20-3,1 1,0 0,-1 0,1-1,0 1,-1-1,1 0,0 0,0 0,0 0,0 0,0 0,0 0,0-1,0 1,0-1,1 0,-1 1,1-1,-1 0,1 0,-1 0,1 0,0 0,0 0,0 0,0 0,1-1,-1 1,1 0,-1 0,1-1,0 1,-1 0,1-4,-1-34,3-54,0 50,1-30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15:48.836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0 538,'1'4,"1"-1,-1 1,0-1,1 0,-1 1,1-1,0 0,0 0,1 0,-1 0,1 0,-1-1,1 1,0-1,0 0,6 4,0 2,155 127,31 24,221 232,-402-375,27 30,-39-43,0 0,0 0,0 0,0 0,0 1,-1-1,0 0,0 1,0-1,0 1,0-1,-1 1,1 4,-1-7,0 0,0 0,-1 0,1 0,0 0,0-1,-1 1,1 0,-1 0,1 0,-1 0,1 0,-1 0,0-1,1 1,-1 0,0-1,1 1,-1 0,0-1,0 1,0-1,0 1,1-1,-1 1,0-1,0 0,0 1,0-1,0 0,0 0,0 0,0 0,0 0,0 0,0 0,0 0,0 0,-1-1,-42-10,7-4,1-2,0-2,2-1,0-2,-57-48,39 24,3-3,-69-86,86 96,3-3,1 0,2-1,2-2,-32-83,49 109,1-1,1 1,1-1,1 0,0 0,2 0,0 0,1 0,1 0,1 0,1 0,0 0,2 0,0 1,1-1,1 1,13-24,-5 19,0 0,2 1,1 0,37-36,-11 20,63-46,-104 83,-1 0,0 0,1 1,-1-1,1 1,-1-1,1 1,0 0,-1 0,1 0,0 0,0 1,0-1,0 1,-1-1,1 1,0 0,0 0,0 1,4 0,-4 0,0 1,0 0,0 0,-1 0,1 1,-1-1,1 0,-1 1,0 0,0 0,0-1,0 1,-1 0,1 0,-1 1,0-1,2 5,3 18,0 0,-2 0,-1 1,-1-1,-1 1,-5 47,2-5,2 11,-1-3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15:50.02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0 830,'15'-1,"-1"-1,0 0,0-1,0 0,0-2,-1 1,0-1,25-14,8-8,41-32,-75 51,-7 5,-1 0,1 0,-1-1,0 0,0 1,0-1,0 0,0-1,-1 1,0-1,0 0,0 1,-1-1,0 0,0-1,0 1,0 0,-1-1,0 1,0 0,0-1,-1 1,0-1,0 0,0 1,-1-1,0 1,0-1,0 1,-1 0,1-1,-1 1,-5-9,3 7,1 0,-2 0,1 1,0-1,-1 1,0 0,-1 1,1-1,-1 1,0 0,0 1,-9-6,11 8,-1 0,1 0,-1 0,1 0,-1 1,0-1,1 1,-1 0,0 1,0-1,0 1,0 0,0 0,0 1,1 0,-1-1,0 2,0-1,1 0,-8 4,9-3,-1 1,1-1,1 1,-1 0,0 0,1 0,-1 0,1 1,0-1,0 0,0 1,1-1,-1 1,1 0,0 0,0 0,0-1,0 1,1 0,-1 5,1-5,-1 1,1 0,0-1,0 1,1 0,-1-1,1 1,0 0,0-1,0 1,1-1,0 0,0 1,0-1,0 0,1 0,2 4,3-2,-1-1,1 1,0-2,0 1,0-1,1 0,0 0,0-1,9 2,94 17,-73-16,69 11,164 4,-206-20,1-4,-1-2,116-25,-170 28,0-1,-1-1,1 0,-1-1,1 0,19-12,-27 14,0-1,0 1,-1-1,1 0,-1 1,0-1,0-1,0 1,0 0,-1-1,0 0,0 1,0-1,0 0,-1 0,0 0,0 0,0 0,0-6,0-3,-1 0,-1 0,0 0,-1 0,0 0,-1 1,-1-1,0 1,-1-1,-7-13,1 7,0 2,-1-1,-1 2,0 0,-31-31,9 18,-1 1,-2 1,0 3,-2 1,-63-29,94 49,-4-2,0 0,-1 0,1 1,-1 1,-28-5,42 9,-1 0,0 0,0 0,1-1,-1 1,0 0,0 0,0 0,1 0,-1 1,0-1,0 0,0 0,1 0,-1 1,0-1,0 0,1 1,-1-1,0 0,1 1,-1-1,1 1,-1-1,0 1,1 0,-1-1,0 2,1 0,0-1,0 0,0 0,0 1,0-1,0 0,1 1,-1-1,0 0,1 0,-1 1,1-1,-1 0,1 0,1 2,34 41,312 250,-299-256,44 32,-25-20,94 89,-154-130,0-1,0 1,-1 1,0-1,-1 1,0 0,-1 1,0 0,0-1,5 23,-8-24,-1 0,0 0,-1 0,0 0,0 0,-1 0,0 0,0 0,-1-1,0 1,-1 0,0-1,-1 0,-7 15,-12 15,-1 0,-3-2,0-1,-3-1,0-1,-2-2,-67 51,86-73,-49 33,42-32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07:16.358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1 386,'2'-6,"0"0,1 0,0 1,0-1,0 1,1-1,0 1,0 0,0 1,1-1,-1 1,10-7,3-6,-3 2,49-54,3 2,81-64,-130 119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15:51.132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500 284,'1'-18,"1"0,8-32,4-35,-13 79,-1 1,0-1,0 0,-1 1,0-1,0 1,0-1,-1 1,1 0,-1-1,-1 1,-2-5,3 7,0 0,0 1,0-1,0 1,0-1,-1 1,1 0,-1 0,0 0,0 0,1 1,-1-1,0 1,-1-1,1 1,0 0,0 1,0-1,-1 0,1 1,0 0,0-1,-1 1,1 1,0-1,-1 0,1 1,0 0,0 0,-1 0,-2 1,-5 2,0 1,0 0,1 1,0 0,0 0,0 1,-13 13,-12 16,1 1,2 2,1 1,3 2,1 1,2 1,-35 84,50-101,1 0,2 1,0 0,2 0,1 0,1 1,2-1,2 38,1-45,1-1,1 0,0 1,2-1,0-1,1 0,1 1,1-2,1 0,0 0,1 0,16 17,-3-9,0-1,2-1,0-1,2-2,32 20,157 78,-164-92,-49-25,0 0,1 0,-1 0,0 1,-1-1,1 1,0 0,-1 0,0 1,0-1,0 1,0-1,3 7,-5-7,0 1,0-1,0 1,-1-1,0 1,0 0,0-1,0 1,0 0,-1-1,0 1,1-1,-1 1,-1-1,1 1,0-1,-4 5,-23 52,-43 68,52-99,-1 0,-2-1,-49 50,65-73,0 0,0-1,0 0,0 1,-1-2,0 1,0-1,0 0,0-1,0 1,-1-1,1-1,-15 2,0-2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15:51.936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521 46,'-1'-2,"1"0,-1 0,1 0,-1 0,0 0,0 0,0 0,0 0,0 1,0-1,0 0,-1 1,1-1,-1 1,1-1,-1 1,1 0,-1-1,0 1,0 0,0 0,1 0,-1 1,0-1,0 0,0 1,0-1,-1 1,-2-1,-3 0,-1-1,0 1,0 1,0 0,-13 1,6 2,0 1,1 1,-1 0,1 1,0 1,1 0,-1 1,-15 12,-15 12,-41 40,85-71,-70 67,64-61,1 1,-1 0,2 0,-1 1,1-1,0 1,-5 14,9-20,1 1,-1-1,1 1,0-1,0 1,0-1,0 1,1-1,-1 1,1-1,0 1,0-1,0 0,1 1,-1-1,1 0,-1 0,1 0,0 0,0 0,1-1,-1 1,1 0,3 2,8 7,0-1,1 0,21 11,-30-18,33 19,26 15,100 75,-147-98,0 1,-1 1,-1 0,0 1,-2 1,0 0,-1 1,-1 0,15 35,-18-33,0 0,-2 0,-1 1,-1 0,3 28,-7-45,0 0,-1 0,0-1,-1 1,1 0,-1 0,0-1,0 1,-1 0,0-1,0 0,0 1,0-1,-1 0,0 0,0 0,0 0,-1-1,0 1,0-1,0 0,0 0,0-1,-1 1,0-1,0 0,-6 4,-354 147,303-125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15:52.621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327 1,'-18'1,"0"1,1 0,-1 1,1 2,0-1,0 2,0 0,1 1,0 1,0 0,-20 15,28-18,0 0,1 1,0 0,0 0,0 1,1-1,0 1,0 1,1-1,0 1,0 0,1 0,0 1,0-1,1 1,0 0,1 0,0 0,0 0,1 0,0 0,1 0,0 16,2-15,1 0,0 0,1 0,0 0,0 0,1-1,0 0,1 0,0 0,0-1,14 14,9 7,55 41,-60-51,242 173,-258-187,-1 0,-1 1,1 0,-1 1,0-1,0 1,-1 0,0 1,7 14,-9-16,-1 0,-1 0,1 1,-1-1,0 0,-1 1,1-1,-1 1,-1-1,1 1,-1-1,0 1,-4 10,-2 3,0-1,-2 1,-1-2,0 1,-1-1,-1-1,0 0,-23 23,13-17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15:53.199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503 1,'-5'0,"0"1,0 1,-1-1,1 1,0-1,0 2,1-1,-1 0,0 1,-8 6,1-1,-42 26,2 2,-90 81,121-97,2 0,0 1,2 1,0 1,1 0,1 1,2 1,0 0,-9 29,21-51,0 0,-1 0,2 0,-1 0,0 0,0 0,1 0,0 0,0 0,0 1,0-1,0 0,1 0,-1 0,1 0,0 0,0 0,0 0,0 0,0 0,1 0,-1 0,1-1,2 4,2-1,-1-1,1 0,0 0,1 0,-1-1,1 0,0 0,-1-1,13 3,52 13,0-3,0-3,96 3,220-13,-358-2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15:54.11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16900 1,'0'1,"0"1,0-1,-1 1,1-1,0 0,-1 1,0-1,1 1,-1-1,0 0,0 1,1-1,-1 0,0 0,0 0,-1 0,1 0,0 0,0 0,0 0,-1 0,-2 1,-35 13,29-12,-82 23,-115 16,69-16,-1340 204,543-97,-826 181,1372-239,-538 108,8 35,877-207,-1272 317,-351-72,-917-73,1925-150,-943 42,7-39,1481-35,-199-4,303 3,-1 0,0 0,-1 0,1-1,0-1,0 1,0-1,-16-7,24 9,1 0,-1 0,1 0,-1 0,1 0,-1-1,1 1,-1 0,1 0,0-1,-1 1,1 0,-1-1,1 1,0 0,-1-1,1 1,0-1,0 1,-1-1,1 1,0-1,0 1,-1 0,1-1,0 1,0-1,0 1,0-1,0 1,0-1,0 0,14-10,26 1,19 5,-32 5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16:40.776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2728,'45'50,"-2"1,51 78,22 40,7-6,145 148,-238-279,0-2,3 0,0-2,64 39,-83-58,1-2,1 0,-1 0,1-2,0 0,0 0,1-2,-1 0,1-1,-1 0,1-2,0 0,0-1,-1 0,25-6,1-5,-1-1,-1-2,0-2,-1-2,0-1,65-47,195-180,326-390,-43-50,-479 562,227-276,274-327,19 24,-592 670,-2 2,38-32,-48 53,-16 19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16:41.903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3 1617,'-2'134,"3"129,2-214,2 1,3-1,15 58,-22-103,0-1,0 0,0 0,1 1,-1-1,1 0,0-1,0 1,0 0,0 0,3 2,-4-4,0 0,0 0,0-1,0 1,0 0,1-1,-1 1,0-1,0 1,1-1,-1 0,1 0,-1 1,0-1,1 0,-1 0,0 0,1 0,1-1,3-1,-1 0,0-1,0 1,0-1,0 0,-1-1,1 1,-1-1,0 0,0 0,7-9,302-373,-112 136,99-128,74-88,21 22,-104 131,-289 310,20-19,-22 22,1-1,-1 1,0 0,1-1,-1 1,1-1,-1 1,0 0,1-1,-1 1,1 0,-1 0,1-1,-1 1,1 0,-1 0,1 0,-1 0,1-1,-1 1,1 0,-1 0,1 0,-1 0,1 0,-1 0,1 1,-1-1,1 0,-1 0,1 0,-1 0,1 1,-1-1,1 0,-1 0,1 1,-1-1,0 0,1 1,-1-1,1 0,-1 1,3 11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17:07.708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280 0,'-1'0,"1"0,-1 0,1 0,-1 0,1 1,-1-1,1 0,-1 0,1 0,-1 0,1 1,-1-1,1 0,0 1,-1-1,1 0,-1 1,1-1,0 0,-1 1,1-1,0 1,0-1,-1 0,1 1,0-1,0 1,0-1,0 1,-1-1,1 1,0-1,0 1,0-1,0 1,0-1,0 1,0-1,0 1,1-1,-1 2,6 22,-5-23,82 185,-47-110,61 128,462 937,-548-1119,-8-13,1-2,0 1,0 0,0-1,1 0,0 0,1 0,0-1,0 0,8 7,-13-12,-1-1,1 1,0-1,-1 1,1-1,0 0,0 0,-1 1,1-1,0 0,0 0,-1 0,1 0,0 1,0-1,0 0,-1-1,1 1,0 0,0 0,-1 0,1 0,0-1,0 1,-1 0,1-1,0 1,-1 0,1-1,0 1,-1-1,1 1,0-1,-1 1,1-1,-1 0,1 1,-1-1,0 0,1 1,-1-1,0 0,1 1,-1-1,0 0,0 0,1 1,-1-1,0-1,2-43,-11-13,-3 0,-28-82,15 56,8 26,-117-439,97 334,-16-179,59 676,-7-190,0-35,8 229,-2-274,2 0,4 0,22 75,0-64,-25-60,-1 1,0 0,5 20,-12-35,0-1,0 1,1 0,-1 0,0 0,0-1,0 1,0 0,0 0,0 0,0 0,-1-1,1 1,0 0,0 0,-1-1,1 1,0 0,-1 0,1-1,-1 1,1 0,-1-1,1 1,-1 0,0-1,1 1,-1-1,0 1,1-1,-1 0,0 1,1-1,-1 1,0-1,0 0,0 0,1 0,-1 1,0-1,0 0,0 0,1 0,-1 0,0 0,0 0,0 0,0-1,1 1,-1 0,-1-1,-52-13,47 12,-96-32,-2 5,-1 4,-190-18,222 41,43 2,-1-1,-33-6,62 7,0 0,0-1,1 1,-1-1,0 1,0-1,1 0,-1 0,1-1,-1 1,1 0,-1-1,1 1,0-1,0 0,0 0,0 0,0 0,0 0,0 0,1-1,-1 1,1 0,0-1,-1 1,1-1,0 0,1 1,-1-1,0 0,1 1,-1-1,1 0,0 0,0 0,0 1,0-1,1 0,-1 0,1 1,1-6,3-6,0 1,1-1,0 1,1 0,0 0,15-18,30-42,-26 34,2 1,1 1,1 2,46-41,-45 54,1 0,46-21,-44 25,-1-1,44-34,88-77,-143 112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17:10.397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 1,'89'92,"137"180,44 125,-190-266,-5 3,85 211,-146-319,-6-23,0-17,92-487,-51 216,-38 255,-4 23,-1 20,0 32,-3 1,-1-1,-5 54,0-2,4 32,-4 126,3-251,0 0,-1 0,1 0,-1 0,0 0,0-1,0 1,-1 0,0-1,1 1,-1-1,0 1,-1-1,1 0,0 0,-1 0,0 0,0-1,0 1,0-1,0 1,0-1,-1 0,1 0,-1 0,1-1,-1 0,0 1,-4 0,-11 1,0 0,0-1,0-1,-36-2,22 0,-515-32,485 25,-3 1,-87-21,153 28,-1 0,0 0,1 0,-1 0,0-1,1 1,-1 0,0 0,1 0,-1-1,0 1,1 0,-1-1,1 1,-1 0,1-1,-1 1,1-1,-1 1,1-1,-1 1,1-1,-1 1,1-1,0 0,-1 1,1-1,0 1,-1-1,1 0,0 1,0-1,0 0,0 1,0-1,0 0,0 1,0-1,0 0,0 0,0 1,0-1,0 0,1 1,-1-1,0 0,0 1,1-1,-1 1,0-1,1 1,-1-1,1 0,-1 1,1-1,-1 1,1 0,-1-1,1 1,-1-1,1 1,0 0,0-1,46-31,-41 28,211-111,-122 67,436-213,-382 169,-134 82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17:11.750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402 0,'-3'0,"0"1,1 0,-1-1,1 1,-1 0,1 0,-1 0,1 0,0 1,-1-1,1 1,0-1,0 1,0 0,-2 2,-29 36,21-25,-22 31,1 1,3 2,-41 88,32-44,-35 121,65-187,2 0,1 1,0 0,3 0,-2 29,5-50,1 0,-1 0,1 1,0-1,1-1,-1 1,2 0,-1 0,1-1,0 1,0-1,0 0,1 0,0 0,0 0,1-1,0 1,0-1,0 0,0-1,1 1,0-1,0-1,0 1,10 4,5 0,0-1,1-1,0 0,1-2,-1-1,1-1,-1 0,1-2,0-1,28-4,25-7,120-34,-97 17,-2-4,-2-4,92-50,-161 72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07:16.894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1,'0'4,"0"6,4 1,6 8,10 0,5 1,8 6,6 2,1 2,-2-5,1 1,-2 2,-2-5,-4-5,-7-3,-3-3,-5-4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17:12.399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204 0,'-4'1,"0"0,-1 0,1 0,0 1,0-1,0 1,1 0,-1 0,0 0,1 1,-1-1,1 1,0 0,0 0,0 0,0 0,0 1,-3 5,-4 5,1 1,1 0,-9 21,-3 19,3 1,2 1,3 0,2 0,-3 80,12-129,1 1,0 0,0-1,0 1,1 0,1-1,3 13,-4-19,0 0,0 1,0-1,0 0,1 0,-1 0,1 0,-1-1,1 1,0 0,-1-1,1 1,0-1,0 1,0-1,1 0,-1 0,0 0,0 0,1 0,-1 0,0-1,1 1,-1-1,0 0,1 0,-1 0,1 0,-1 0,5-1,-2 0,-1 0,1 0,-1 0,1-1,-1 0,0 0,1 0,-1 0,0-1,-1 0,1 0,0 0,-1 0,0 0,1-1,-1 1,-1-1,1 0,0 0,-1 0,0 0,0 0,0-1,1-6,2-3,-1 0,-1 0,0-1,-1 1,0-1,-1-23,-3-4,-12-77,11 106,0-1,-1 1,0 0,-1 0,0 0,-1 1,0 0,-1 0,-15-18,-12 4,22 19,-1-2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18:13.549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44 110,'-2'-8,"1"0,-1 0,-1 1,1-1,-1 1,0-1,-8-12,-6-15,64 77,44 74,84 139,-118-169,138 224,109 156,-265-415,2-2,88 80,-104-107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18:14.234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0 1281,'1'-5,"-1"1,1-1,0 1,0-1,1 1,-1 0,1-1,0 1,0 0,0 0,1 0,-1 1,1-1,0 1,5-6,7-5,1 1,20-14,-23 17,440-275,-218 146,-205 121,1018-669,-1023 670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18:14.925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2 16,'-1'-1,"1"1,0-1,0 1,0-1,0 1,0-1,0 1,0-1,0 1,0-1,0 1,0-1,0 1,0-1,1 1,-1-1,0 1,0-1,0 1,1 0,-1-1,0 1,1-1,-1 1,0 0,1-1,-1 1,0 0,1-1,-1 1,1 0,-1 0,0-1,1 1,-1 0,1 0,0 0,20 10,26 39,-42-44,231 300,-157-197,156 239,43 56,-268-389,2 0,0-1,0 0,2-1,21 16,-27-23,1 0,0-1,0 0,0 0,1-1,-1 0,1-1,0 0,0 0,0-1,14 0,61-2,0-3,0-4,-1-4,0-4,-1-3,-1-3,103-44,-121 33,-46 20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18:15.448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 1115,'4'-1,"-1"-1,1 0,0 0,-1 0,1 0,-1 0,0-1,6-5,12-8,678-384,-23 27,-169 97,-462 250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18:15.961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0 1,'7'2,"0"-1,0 2,0-1,0 1,-1 0,1 1,-1-1,0 1,0 1,-1-1,1 1,7 8,4 1,705 550,112 93,-802-632,-7-7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18:16.441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0 1,'2'4,"-1"0,1 1,0-1,0 0,0 0,1 0,0 0,-1-1,1 1,0-1,1 0,-1 0,1 0,-1 0,6 3,4 5,1115 908,-480-494,-623-412,-5-2,0 1,0 0,-2 1,21 18,-28-18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18:17.337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0 1038,'10'-2,"-1"-1,0 0,0 0,-1-1,1 0,-1 0,0-1,0 0,8-7,10-5,546-310,-157 92,-83 70,-303 149,0-1,-2-1,40-33,-18 13,73-54,-99 75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18:17.949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0 0,'1'10,"0"-1,1 1,1-1,-1 0,1 1,1-1,0 0,0-1,10 16,9 20,146 304,229 346,262 299,-267-412,-149-186,-238-385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18:18.841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712 1,'-76'-1,"-219"11,263-6,1 1,1 2,-1 1,1 1,0 1,1 2,-36 20,60-30,1 1,-1 1,1-1,0 0,0 1,0 0,1 0,-1 0,1 0,0 1,0-1,1 1,-1-1,1 1,0 0,0 0,1 0,0 1,-1-1,2 0,-1 0,1 1,-1-1,1 0,1 1,-1-1,1 0,0 1,0-1,3 6,5 17,1-1,1 0,1-1,22 33,-23-40,406 604,-271-419,136 171,-188-264,130 119,-174-180,-32-31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07:17.254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36,'0'-5,"0"-5,5-1,1 1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18:19.447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0 473,'43'-41,"56"-40,-22 18,72-47,-98 75,-1-2,47-47,-84 72,-1 2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18:21.902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0 1,'4'0,"0"0,0 1,0 0,0-1,0 2,0-1,0 0,-1 1,1 0,0-1,-1 1,1 1,-1-1,0 0,0 1,0 0,0 0,0 0,-1 0,0 0,1 0,-1 1,0-1,0 1,-1 0,1-1,-1 1,0 0,0 0,1 5,3 16,-1 0,-1 0,0 46,-3-40,2 20,2 0,2 0,3-1,1 0,24 67,-26-97,1 0,0-1,2 0,0-1,1 0,23 26,-24-33,0 0,1-1,0 0,0-1,1 0,1-1,-1-1,1 0,0-1,19 6,1-3,0-2,0-1,1-1,-1-2,49-2,-27-4,0-3,85-19,-69 1,-58 18,0 0,0 1,1 1,-1 1,20-3,-32 6,0 0,0 0,0 1,0-1,0 0,0 1,0-1,0 1,0 0,0-1,0 1,-1 0,1 0,0 0,0 0,-1 1,1-1,-1 0,1 1,-1-1,0 1,1 0,-1-1,0 1,0 0,0 0,0-1,-1 1,1 0,0 0,0 4,1 5,0 1,0 0,-1 0,-1 16,0-16,-7 510,7-513,0 9,-1-1,-1 0,0 1,-6 20,7-35,0 1,0-1,0 0,-1 0,1 0,-1 0,1 0,-1 0,0-1,0 1,0 0,-1-1,1 0,0 1,-1-1,0 0,0 0,1 0,-1-1,0 1,0-1,0 0,-1 1,1-2,0 1,0 0,-1 0,-5-1,-11-2,1-1,-1-1,0 0,1-2,0 0,1-1,-1-1,-18-12,10 7,1 1,-349-147,366 156,-2 0,1-1,-1 0,1-1,-12-7,21 12,0-1,0 1,1-1,-1 1,0-1,0 0,0 1,0-1,1 0,-1 0,0 0,1 0,-1 1,0-1,1 0,-1 0,1 0,0 0,-1 0,1 0,0-1,-1 1,1 0,0 0,0 0,0 0,0 0,0 0,0 0,0 0,1 0,-1-1,0 1,1 0,-1 0,1 0,-1 0,1 0,-1 1,1-1,-1 0,1 0,0 0,0 0,-1 1,1-1,0 0,0 0,0 1,0-1,0 1,0-1,1 0,24-15,1 1,0 2,1 0,37-11,7-4,211-93,280-112,-544 228,-17 11,-23 20,7-10,-24 34,2 1,3 2,-48 101,51-79,26-58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18:22.637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173 0,'-7'0,"0"1,0-1,0 1,0 1,0-1,1 1,-1 0,0 1,1 0,0 0,-1 0,1 0,1 1,-1 0,0 1,1-1,0 1,0 0,0 0,1 1,0-1,0 1,-4 7,3-4,1 0,0 1,1-1,0 1,0 0,1 0,0 0,1 0,0 0,1 1,0-1,0 0,1 0,0 0,4 11,-1-6,1 0,0 0,1-1,1 0,0 0,1-1,0 1,1-2,1 0,0 0,1 0,0-1,0-1,1 0,1 0,-1-2,24 13,-8-8,0-2,0 0,1-2,1-1,0-2,0 0,0-2,33 0,-22-3,-1-1,1-2,-1-1,49-12,-65 9,0-1,0-1,0-1,-1-2,0 0,-1-1,38-29,-37 24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18:23.348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104 3,'-4'0,"-1"1,1-1,0 1,-1 0,1 0,0 1,-1-1,1 1,0 0,0 0,0 0,0 1,1-1,-1 1,1 0,-1 0,1 0,0 1,0-1,0 1,1-1,-1 1,1 0,0 0,0 0,1 0,-1 1,1-1,-2 6,2-5,0 0,0 0,0 0,1 0,0 0,0 0,0 0,1 0,-1 0,1 0,0 0,1-1,-1 1,1 0,0-1,0 1,1-1,-1 1,1-1,0 0,0 0,0 0,0-1,1 1,0-1,7 6,3-2,0 0,1-1,-1 0,1-1,0-1,1-1,-1 0,28 2,134-6,-106-2,-63 3,-1 0,1-1,0 1,-1-2,1 1,-1-1,13-5,-17 6,-1 0,0-1,0 1,0-1,0 1,0-1,-1 0,1 0,0 0,-1 0,1 0,-1 0,0-1,0 1,0 0,0-1,0 1,0-1,-1 1,1-1,-1 1,0-1,0 1,0-1,0 1,0-1,-1-3,1 0,-1-1,0 0,0 1,-1-1,0 1,0-1,-1 1,1 0,-1 0,-1 0,1 0,-1 1,0-1,-7-6,4 5,-1 0,0 1,0 0,0 1,-1 0,0 0,0 0,-17-5,-2 3,0 1,-1 0,1 2,-1 2,-50 1,50 2,5 0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18:24.117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1 195,'3'2,"0"-1,1 1,-1 0,0-1,0 1,0 1,0-1,0 0,-1 1,1-1,-1 1,1 0,3 6,1-1,52 53,4-3,70 52,-72-61,-46-37,-9-5,1-1,0 0,0-1,0 0,1 0,0 0,0-1,0 0,0-1,14 4,-21-7,0-1,1 1,-1 0,0-1,1 1,-1-1,0 0,0 1,1-1,-1 0,0 0,0 1,0-1,0 0,0 0,0 0,0-1,0 1,-1 0,1 0,0 0,-1-1,1 1,-1 0,1 0,-1-1,0 1,1-1,-1 1,0 0,0-1,0 1,0 0,0-3,-2-52,-10-23,-33-117,5 31,25 111,15 54,0 1,0-1,0 0,0 0,0 0,0 0,1 0,-1 0,0 0,0 0,0 0,0 1,0-1,0 0,0 0,0 0,0 0,0 0,1 0,-1 0,0 0,0 0,0 0,0 0,0 0,0 0,0 0,0 0,1 0,-1 0,0 0,0 0,0 0,0 0,0 0,0 0,0 0,1 0,-1 0,0 0,0 0,0 0,0 0,0 0,0 0,0 0,0-1,0 1,0 0,1 0,-1 0,0 0,0 0,0 0,0 0,0 0,0 0,0-1,0 1,16 13,15 18,34 31,-40-39,0 0,29 40,-44-49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18:24.986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 0,'0'5,"4"5,11 13,14 13,16 12,13 11,10 12,10 4,4 0,-3-3,-6-5,-7-6,-10-9,-11-8,-9-9,-6-9,-8-5,-7-6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18:25.640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1 361,'1'-6,"1"1,1-1,-1 1,1-1,0 1,0 0,0 0,1 0,4-4,2-4,5-7,2 0,0 1,1 1,37-29,-10 14,55-30,-78 52,-1 0,2 2,-1 1,1 0,0 2,1 0,0 2,0 1,0 0,0 2,0 1,38 4,-59-4,-1 0,1 1,0-1,0 1,0-1,-1 1,1 0,0 0,-1 0,1 1,-1-1,0 0,1 1,-1 0,0 0,0-1,3 4,-4-3,0 0,0 0,0 0,-1 0,1 0,-1 0,1 0,-1 0,0 0,0 0,0 0,0 0,0 0,0 0,0 0,-1 0,1 0,-2 3,-4 9,-1-1,0 1,-1-1,-1 0,-12 13,3-1,-53 74,61-85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18:26.163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0 1,'4'8,"6"4,1 3,7 8,10 9,7 7,8 5,4 9,3 4,-3 0,0-1,-5-1,0-10,-8-13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18:26.873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 0,'4'0,"2"0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18:27.341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 11,'0'-5,"0"0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07:18.121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207 1,'-4'2,"1"0,-1 0,0 0,0 1,1 0,-1 0,1 0,0 0,0 0,0 0,1 1,-4 4,-1 1,-11 13,0 1,2 0,1 2,1 0,1 0,-12 34,17-39,2 0,0 0,1 1,2-1,0 1,1 0,1 0,0 0,4 25,-2-43,-1-1,1 0,-1 0,1 1,0-1,0 0,0 0,0 0,0 0,1 0,-1 0,0 0,1 0,0-1,-1 1,1 0,0-1,0 0,0 1,0-1,0 0,0 0,0 0,0 0,0 0,1-1,3 2,6 0,0-1,0 0,0-1,16-1,-7 1,852-83,-854 80,1 2,-1-2,1-1,-1 0,1-1,-1-2,22-9,-23 4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18:28.200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1 399,'40'48,"-43"-58,-1 0,1 0,1 0,0 0,0 0,1-1,0 1,1 0,2-20,-2 1,-2-28,0 31,1 1,1-1,1 0,2 1,9-48,-11 71,-1 0,0 0,1 1,-1-1,1 0,0 0,0 1,0-1,0 0,0 1,0-1,0 1,0-1,0 1,1 0,-1-1,1 1,-1 0,1 0,-1 0,1 0,-1 0,1 0,0 1,0-1,0 0,-1 1,1 0,0-1,0 1,0 0,0 0,0 0,-1 0,1 0,0 0,0 1,0-1,0 1,0-1,-1 1,1 0,0-1,-1 1,1 0,0 0,1 2,11 6,0 1,-1 1,0 0,15 17,-12-12,33 35,76 100,-122-147,10 11,-1-1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18:29.060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124 17,'-3'-2,"0"1,1-1,-1 0,0 1,0-1,0 1,0 0,0 0,-1 0,1 0,0 1,0-1,-1 1,1 0,0 0,-1 0,1 0,0 1,0-1,-1 1,1 0,0 0,0 0,0 0,0 1,-5 2,6-3,0 0,0 0,0 0,0 0,0 0,0 1,0-1,1 1,-1-1,1 1,-1 0,1 0,-1-1,1 1,0 0,0 0,0 0,0 0,0 1,0-1,1 0,-1 0,1 0,-1 1,1-1,0 0,0 1,0-1,0 0,0 0,1 1,-1-1,1 0,-1 0,1 1,0-1,1 2,-1-2,0-1,0 1,0-1,0 0,0 1,1-1,-1 0,0 1,1-1,-1 0,1 0,-1 0,1 0,-1-1,1 1,0 0,0-1,-1 1,1-1,0 1,0-1,0 0,-1 0,1 0,0 0,0 0,0 0,-1-1,1 1,3-1,5-3,1 0,-1-1,0 0,13-8,-17 8,1 1,0 0,0 1,0 0,1 0,9-3,-11 6,1 0,-1 1,1-1,-1 1,1 1,-1-1,0 1,1 0,-1 0,0 1,0 0,8 5,11 8,33 29,-46-36,63 56,-3 3,94 114,106 174,136 260,-286-403,94 230,-126-216,-75-181,-1 1,13 91,-26-130,0 1,-1-1,0 1,0-1,-1 1,0-1,-4 15,4-20,0 0,-1 1,1-1,-1 0,0 0,0 0,0 0,0-1,0 1,0 0,-1-1,1 0,-1 1,0-1,0 0,0 0,0-1,0 1,0-1,-7 3,-9 1,0-2,0 0,0 0,0-2,-1 0,1-2,-1 0,1-1,0-1,-26-7,4-1,0-3,0-1,-61-33,33 8,1-3,2-3,3-3,1-3,-56-62,28 18,5-5,-94-144,123 159,4-1,-49-114,85 165,2-1,2 0,1 0,2-2,2 1,1-1,2 0,2-74,3 105,-1-1,1 1,0-1,1 1,0-1,1 1,-1 0,2 0,-1 0,9-14,2 7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18:29.591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8 99,'-3'-27,"2"23,0 0,0-1,0 1,1 0,0 0,-1 0,2-1,-1 1,0 0,1 0,0 0,0 0,0 0,2-5,-1 8,-1 1,0-1,0 1,0-1,0 1,0 0,1-1,-1 1,0 0,0 0,1 0,-1 0,0 0,0 0,1 0,-1 0,0 0,0 1,1-1,-1 1,0-1,0 0,0 1,0 0,2 1,32 20,-30-19,28 23,0 1,-2 1,28 34,78 104,-101-121,-8-10,43 73,-52-72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18:30.070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0 726,'1'-3,"0"0,0 0,0-1,0 1,1 0,-1 0,1 0,-1 0,1 1,0-1,0 0,1 1,-1-1,1 1,-1 0,1 0,4-3,59-37,-48 31,676-368,-229 151,-441 215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18:30.431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 1,'4'4,"2"10,8 16,10 27,14 31,13 30,12 25,11 31,10 28,13 10,2-1,-7-6,-14-17,-13-32,-8-30,-15-31,-13-33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18:31.150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304 1,'-12'1,"-1"2,1 0,0 0,0 1,0 1,0 0,1 0,0 1,0 0,-17 14,-46 23,66-40,1 0,0 0,0 1,0 0,0 1,1-1,0 1,-9 8,14-10,-1-1,0 1,1 0,0-1,0 1,0 0,0 0,0 0,0 0,1 0,-1 0,1 0,0 0,0 0,0 0,0 0,1 0,-1 0,1 0,0 0,0 0,0 0,0 0,0-1,3 5,201 360,-68-135,-107-176,2-2,59 74,-79-114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18:31.685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0 369,'1'-2,"0"-1,0 0,0 1,0 0,0-1,0 1,0-1,1 1,-1 0,1 0,0 0,-1 0,1 0,0 0,3-2,37-27,-34 26,363-234,-297 194,-57 35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18:41.785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8 63,'-6'-46,"5"30,25 43,229 326,-87-115,-102-150,107 150,-127-169,56 115,-86-151,-7-8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18:42.356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40 1111,'-1'-4,"0"-1,0 1,-1 0,1 0,-1 0,0 0,-1 0,1 0,-3-3,-13-24,18 28,-1-1,1 1,-1-1,1 0,1 1,-1-1,0 1,1-1,-1 1,1-1,0 1,1-1,-1 1,0 0,1-1,0 1,0 0,0 0,0 0,0 1,0-1,1 0,-1 1,5-3,10-10,0 1,36-20,-36 23,91-54,141-60,125-33,-195 86,751-353,-887 405,-15 7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18:42.935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925 1,'-59'2,"0"3,1 2,0 3,1 2,-73 25,38-9,14-5,2 2,-113 55,184-77,-1-1,1 1,1 1,-1-1,0 1,1 0,0 0,0 0,0 0,0 1,1-1,-4 7,5-7,1 0,0 0,-1 0,1 0,1 0,-1 1,1-1,0 0,0 0,0 0,0 1,1-1,0 0,-1 0,2 0,-1 0,3 6,16 35,3-1,54 78,-17-28,152 276,60 99,-237-417,-25-36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07:19.413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1203 2,'-13'-1,"1"1,0 0,0 1,0 0,0 1,0 0,0 1,0 0,1 1,0 0,-1 1,2 0,-19 12,-24 22,-91 88,-36 63,147-154,-271 326,254-294,3 3,4 2,-54 121,80-153,2 0,-13 59,25-89,1 0,0 1,1-1,0 1,0-1,2 1,-1-1,1 1,1-1,0 1,1-1,0 0,1 0,6 13,-5-17,0 0,0-1,1 1,0-2,0 1,0 0,1-1,0-1,0 1,0-1,1 0,0 0,-1-1,1 0,0-1,0 0,1 0,-1 0,0-1,1-1,11 1,11-1,1-2,0-1,-1-1,42-11,42-16,173-71,103-74,135-51,-489 213,1 1,0 3,1 0,0 3,47-3,-73 9,0 1,0 1,0 0,0 1,0 0,0 1,0 0,-1 1,1 1,-1 0,0 0,-1 1,1 1,-1 0,0 0,-1 1,0 1,0 0,10 12,-8-5,0 1,-1 0,0 1,-2 0,0 0,-1 1,-1 0,0 1,-2 0,0-1,2 27,-4-22,-2 0,0 0,-1 0,-2 1,-1-1,0 0,-2-1,0 1,-13 31,6-27,-2-1,-1-1,-1 0,-1-1,-1 0,-24 24,9-15,-1-2,-1-1,-51 34,48-40,-1-2,-53 23,70-36,-2-1,0-2,0 0,0-1,-41 3,38-7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18:43.486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1 581,'1'-6,"1"0,0 0,0 0,1 0,0 0,0 0,0 0,1 1,0 0,0 0,6-7,0 0,11-17,1 1,1 1,2 1,1 2,0 0,2 2,1 0,44-24,-47 33,351-199,-349 192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18:44.919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969 0,'-4'131,"-39"249,-68 119,-53 35,-31-14,-19 52,151-372,9 3,9 2,-21 236,61-417,0-8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18:47.397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697 1237,'-10'-12,"2"0,0-1,-10-18,1-8,149 217,-14-19,135 236,-38 22,-214-415,5 10,-1 2,-1-1,5 21,-8-32,-1 0,0 0,1 1,-1-1,0 0,-1 0,1 0,0 0,0 0,-1 0,1 0,-1 0,0 0,-1 2,1-3,1 0,-1 0,0-1,0 1,0 0,0 0,0-1,-1 1,1-1,0 1,0-1,0 0,0 1,-1-1,1 0,0 0,0 1,0-1,-1 0,1 0,0-1,0 1,-1 0,1 0,0 0,-2-1,-12-5,-1 0,1-1,1 0,-1-2,1 1,1-2,-22-18,-4-1,-84-66,4-5,-107-116,-181-259,366 421,2-2,3-2,2-1,3-1,-39-110,60 137,1 0,2-1,1 0,2 0,-1-52,6 61,1 0,1 0,1 0,2 1,0-1,1 2,2-1,15-31,-9 29,1 1,1 0,1 1,1 1,1 1,1 0,38-28,-13 15,2 2,0 3,54-25,-79 44,0 0,1 2,0 1,0 0,1 2,0 1,0 1,1 1,26 1,-41 2,1 1,-1 1,1-1,-1 2,0-1,0 2,0 0,0 0,-1 0,0 2,0-1,0 1,0 1,-1-1,0 2,0-1,-1 1,0 1,-1-1,0 1,0 1,6 10,2 8,-2 1,0 0,-2 1,7 31,22 126,-34-147,-2 0,-1 1,-3 0,-1-1,-2 0,-2 1,-2-1,-1-1,-2 1,-18 44,-7 3,-4-2,-3-2,-68 98,106-175,2-3,-1 1,1 0,0-1,0 1,0 0,0 0,-2 8,4-11,0-1,0 1,0-1,1 1,-1-1,0 0,0 1,0-1,0 1,0-1,0 1,1-1,-1 1,0-1,0 1,1-1,-1 0,0 1,1-1,-1 0,0 1,1-1,-1 0,1 1,-1-1,1 0,24 4,251-11,255-2,-368 7,215 5,-372-3,0 0,0 1,0 0,-1 0,1 1,0-1,-1 1,8 4,3 5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18:48.054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661 24,'0'-2,"-1"1,1 0,-1 0,0 0,1 0,-1 0,0-1,0 1,0 1,0-1,0 0,0 0,0 0,0 0,0 1,0-1,0 0,-1 1,1-1,0 1,0-1,-1 1,1 0,0 0,-1 0,1-1,-2 1,-40-3,24 5,1 0,-1 2,1 0,-1 1,1 0,1 2,-1 0,1 1,0 1,1 0,-25 19,11-5,2 1,0 2,2 0,-45 59,47-51,2 0,1 2,2 0,-19 52,29-62,0 0,2 1,1 0,1 1,1-1,2 1,1 38,1-56,1-1,1 1,0-1,0 1,1-1,0 0,1 0,0 0,0 0,1-1,0 1,12 13,-7-10,0-2,1 0,1 0,0-1,0 0,0-1,23 11,1-4,1-2,0-1,1-1,0-3,59 6,-62-10,1-1,0-2,0-2,48-7,-59 3,-1 0,1-2,-1-1,-1-1,1 0,42-27,-58 32,-1 0,0 0,0-1,0 0,-1 0,0 0,0 0,7-10,-3-1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19:47.933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195 220,'-12'0,"1"1,-1 0,1 1,0 0,0 1,0 0,0 0,-13 7,18-7,0 0,1 1,-1-1,1 1,-1 0,1 0,0 1,1 0,-1 0,1 0,0 0,0 1,1-1,0 1,-5 10,8-15,-1 0,1 0,0 1,0-1,0 0,-1 0,1 1,0-1,0 0,1 0,-1 1,0-1,0 0,1 0,-1 1,0-1,1 0,0 0,-1 0,1 0,-1 0,1 0,0 0,0 0,0 0,0 0,0 0,0 0,0 0,0-1,0 1,0 0,0-1,0 1,0-1,0 1,1-1,-1 0,0 1,0-1,3 0,7 3,0-1,1-1,17 0,-23 0,307-2,-137-2,-158 4,-12-1,1 1,-1-1,0 0,0-1,1 1,-1-1,0 0,0-1,0 0,9-3,-15 4,1 1,0-1,-1 0,1 1,-1-1,1 0,-1 0,1 1,-1-1,0 0,1 0,-1 1,0-1,0 0,1 0,-1 0,0 0,0 0,0 1,0-1,0 0,0 0,0 0,-1 0,1 0,0 1,0-1,-1 0,1 0,0 0,-1 1,1-1,-1 0,1 0,-1 1,1-1,-1 0,1 1,-2-2,-26-26,0 8,19 14,-1 0,1-1,0-1,1 1,-15-18,22 23,0 0,0 0,0 1,0-1,0 0,1 0,-1 0,0 0,1 0,0 0,-1 0,1-1,0 1,0 0,0 0,1 0,-1 0,0 0,1 0,-1 0,1 0,0 0,0 0,-1 0,1 0,1 1,-1-1,0 0,0 0,1 1,-1-1,1 1,-1-1,1 1,-1 0,1 0,0 0,2-2,4-2,1 0,-1 1,1 0,0 0,0 1,1 0,-1 1,0 0,1 0,15 0,15 0,47 5,-69-2,-1 0,-1 1,1 0,-1 2,0 0,0 0,0 2,-1 0,1 0,-1 2,-1 0,1 0,-2 1,1 1,22 22,-22-17,-1 0,0 1,-1 1,-1 0,-1 0,0 1,-2 1,0 0,0 0,-2 0,8 40,-6 10,-2 0,-3 0,-9 96,4-187,0 1,-2 0,-1-1,0 2,-10-24,-11-49,9 8,4-1,4-1,3 1,8-125,2 182,2 8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19:49.303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154 560,'4'-1,"0"-1,0 1,0-1,0 1,0-1,-1-1,1 1,-1 0,1-1,-1 0,0 0,5-5,12-9,249-167,43-32,-301 209,-2-1,1-1,-1 1,9-13,-16 20,-2-1,1 1,0 0,0-1,0 1,0-1,-1 1,1-1,-1 1,1-1,-1 1,0-1,1 1,-1-1,0 0,0 1,-1-4,1 4,-1 0,0-1,0 1,0 0,0 0,0-1,0 1,0 0,0 0,0 0,0 0,-1 0,1 1,0-1,-1 0,1 1,-1-1,1 1,0-1,-1 1,1 0,-4-1,-11-2,-1 1,0 1,0 0,1 1,-1 1,-19 3,-102 26,98-20,14-4,-40 9,1 2,-73 32,122-43,0 2,0 0,1 0,0 1,1 1,0 1,0 0,1 1,1 0,0 1,0 0,1 1,-15 26,22-31,-1 0,1 0,1 1,0 0,0 0,1-1,1 2,-1-1,1 0,1 0,0 0,1 0,0 0,0 0,1 0,4 16,1-10,-1 0,2-1,0 0,1 0,0-1,1 0,1 0,23 22,14 13,-26-24,2-2,0 0,42 29,-62-49,0 0,1-1,-1 0,0 0,1 0,0 0,-1-1,1 0,0 0,0 0,0-1,-1 1,1-1,7-1,-1-1,0 0,0-1,0-1,17-8,-7 3,-18 8,-1 1,1 0,0-1,0 1,-1 0,1 0,0 0,0 1,-1-1,1 1,0 0,-1-1,1 1,0 0,-1 0,1 1,-1-1,0 1,1-1,-1 1,0 0,0-1,0 1,0 0,0 1,-1-1,3 4,7 8,-2 0,17 30,31 94,-34-49,-17-73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19:49.922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0 0,'5'80,"3"-1,4 0,22 78,5 34,34 183,-68-346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19:50.925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0 254,'1'-1,"-1"-1,1 1,-1 0,1-1,0 1,-1 0,1 0,0 0,0 0,0 0,0 0,0 0,0 0,0 0,0 0,0 0,0 0,2 0,28-15,-23 12,39-15,0 1,2 3,-1 2,2 2,52-5,53-13,-129 24,0-2,-1-1,41-17,-47 16,0 2,0 0,1 1,0 1,1 1,-1 0,24 0,-22 4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19:52.421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223 174,'-2'1,"0"0,-1-1,1 2,0-1,0 0,1 0,-1 1,0-1,0 1,0-1,1 1,-1 0,1 0,0 0,-2 2,-20 32,22-35,-3 8,0 0,0 0,1 0,0 0,1 1,0-1,0 1,0 14,4 85,0-51,-2-46,0 0,1-1,0 1,1 0,0 0,1-1,4 12,-5-20,-1 1,1-1,0 0,0 0,1 0,-1 0,1 0,-1 0,1-1,0 1,0-1,0 0,0 0,0 0,1 0,-1-1,1 1,-1-1,1 0,-1 0,1 0,0 0,-1-1,1 1,6-1,131-1,-129 0,0 0,0-1,0 0,0-1,0 0,-1-1,1-1,-1 1,14-10,-17 8,-1 0,-1-1,1 0,-1 0,-1 0,1-1,-1 0,0 0,-1 0,6-15,-1-2,-1 1,8-41,-13 51,-2 0,0 0,0 1,-2-1,1 0,-2 0,0 0,0 0,-2 1,0-1,0 1,-1 0,-7-14,3 11,0 1,-1 0,0 1,-1 0,0 0,-2 1,1 1,-1 0,-29-19,34 25,-1 0,1 1,-1 0,0 1,-1 0,1 0,-1 1,1 0,-1 1,0 0,0 0,0 1,0 0,-1 1,1 1,0-1,0 1,0 1,0 0,0 0,0 1,1 1,-18 8,14-6,0 0,0-1,-1 0,-15 3,20-7,0 1,0 1,0 0,0 0,0 1,1 0,0 1,-1-1,2 2,-16 11,12-3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19:17.753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860 23,'-22'-1,"-1"-1,-24-6,-29-3,59 10,1 1,0 1,-1 1,1 0,0 1,0 1,0 0,1 2,-1-1,1 2,1 0,-1 1,1 0,-19 15,5 0,1 2,1 1,1 1,1 1,-28 43,4-3,-83 130,118-175,1 1,2 1,0-1,1 2,2-1,-8 48,14-65,0 0,0 0,1 0,1 0,-1 0,1 0,0 0,1-1,0 1,0 0,1-1,0 1,0-1,1 0,0 0,0 0,1 0,0-1,0 0,0 0,1 0,-1-1,2 1,11 7,-4-5,1 0,1-1,-1 0,1-1,0-1,0-1,1 0,0-1,-1-1,32 1,30-4,1-4,-1-2,0-5,0-2,-2-4,127-47,-183 56,2 2,-1 1,0 1,29-4,-29 8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07:21.430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1 964,'29'-2,"1"-1,-1-1,1-1,-1-2,37-13,137-63,-168 67,135-66,-165 80,-1 0,0-1,0 1,0-1,0 0,0-1,-1 1,0 0,1-1,-1 0,0 0,-1 0,1 0,-1 0,0-1,0 1,0-1,0 1,0-6,-1 4,-1-1,0 1,0 0,0 0,-1 0,0 0,0 0,0 0,-1 0,0 0,0 0,-1 1,1-1,-7-9,-8-11,-2 1,0 1,-2 0,0 2,-27-22,-127-88,153 116,-7-8,22 13,22 10,40 18,0 3,57 29,-63-26,709 330,-22 40,-627-332,-40-24,66 49,-126-80,0 1,0 0,-1 1,0-1,0 2,-1-1,0 1,-1 0,6 10,-11-15,1 0,0 0,-1 0,0 1,0-1,0 0,-1 1,1-1,-1 0,0 1,-1-1,1 0,-1 1,1-1,-1 0,0 0,-1 1,1-1,-1 0,0 0,0-1,0 1,0 0,-1-1,-4 6,-64 70,-125 110,134-132,-21 20,-3-2,-142 93,215-160,-1 0,1-1,-2-1,1 0,-21 5,30-10,0 0,0 0,-1 0,1-1,0 0,0 0,0 0,-1-1,1 0,0 0,0 0,0 0,0-1,0 0,1 0,-1 0,0-1,1 0,-7-4,-2-5,0-1,1 0,0-1,1 0,-17-30,-39-87,52 100,-259-643,243 591,6 15,3-1,3-1,-13-91,32 154,0-1,0 0,0 1,1 0,1-1,-1 1,1-1,0 1,1 0,0 0,0 0,0 1,1-1,0 1,0-1,0 1,1 1,10-11,9-6,0 1,2 1,28-17,-30 22,-5 1,5-3,1 0,0 2,54-23,-70 35,0 0,-1 1,1 0,0 0,0 1,0 0,0 1,0 0,0 1,0-1,0 2,0-1,0 1,0 0,-1 1,1 0,11 7,172 98,-157-85,-1 1,-1 2,36 36,-52-40,-39-48,4 0,-47-67,4-3,-85-181,143 270,0 0,1 1,0-1,0 0,1 0,0 0,0 0,0-15,2 20,-1 0,1 0,-1 0,1-1,0 1,0 0,0 0,0 0,0 0,0 0,0 0,1 1,-1-1,1 0,-1 1,1-1,0 1,-1-1,1 1,0 0,0 0,0 0,0 0,0 0,1 0,-1 0,0 1,0-1,0 1,1 0,3-1,53-3,1 3,-1 2,0 3,1 2,-2 3,66 18,-79-15,-1 1,-1 2,0 2,42 25,-82-41,1 2,-1-1,0 0,0 1,0-1,0 1,0 0,4 5,1 6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19:19.133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507 135,'-4'1,"-1"0,0 0,0 0,0 1,0-1,1 1,-1 0,1 1,-1-1,1 1,0 0,-6 5,-47 47,46-45,-46 51,2 2,-64 96,98-127,2 1,1 1,1 0,2 1,1 1,3 0,-12 58,21-87,1 1,0-1,1 0,0 1,0-1,0 0,1 0,0 1,0-1,1 0,4 10,-4-13,0-1,0 0,0 1,1-1,0 0,-1 0,1 0,0-1,0 1,1-1,-1 0,0 1,1-1,0-1,-1 1,1-1,0 1,0-1,0 0,0 0,0-1,4 1,20 1,-1-1,1-1,-1-1,0-2,0-1,33-8,158-57,-187 58,-1 1,11-4,51-25,-83 35,0-1,0 0,-1-1,0 0,0 0,0-1,0 0,-1 0,-1 0,1-1,6-11,-10 14,-1 0,0 0,-1 0,1-1,-1 1,0 0,-1 0,1-1,-1 1,0-1,0 1,-1 0,1-1,-1 1,0 0,-1-1,1 1,-3-5,-7-13,0 0,-24-37,1 2,2-5,12 25,1-1,1 0,-19-69,36 105,0 1,1-1,-1 0,1 0,0 0,-1 0,1 0,1 0,-1 0,0 0,1 0,-1 1,1-1,0 0,0 0,0 0,3-4,-2 5,0 0,1-1,-1 1,1 0,-1 0,1 1,0-1,0 1,0-1,0 1,0 0,0 0,0 0,0 0,1 1,4-1,30-3,0 1,1 3,0 1,-1 1,63 13,-27 2,135 48,-162-47,-1 2,-1 1,0 3,-2 1,-1 3,-2 1,43 40,-65-52,-1 1,-1 1,-1 1,-1 0,0 0,-2 2,11 22,-16-26,-1 0,0 0,-1 0,-1 1,-1 0,-1-1,0 1,-1 0,-1 1,-3 18,1-36,-1-14,-6-41,-7-74,11-401,6 525,-1-8,0-1,2 0,-1 1,1-1,7-18,-8 28,-1 0,1 1,0-1,0 0,0 0,1 1,-1-1,0 0,1 1,-1-1,1 1,-1 0,1 0,-1-1,1 1,0 0,0 0,0 1,0-1,0 0,0 0,0 1,0 0,0-1,0 1,0 0,0 0,0 0,0 0,0 0,0 0,0 1,0-1,0 1,0-1,0 1,0 0,-1 0,5 2,18 10,-1 0,0 2,-1 1,36 33,11 8,-13-15,129 101,-157-118,-1 1,-1 1,-1 1,24 35,-42-50,0 0,-1 0,0 0,-1 1,-1 0,0 0,0 0,1 19,-1 11,-1 60,-4-83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19:19.909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1 132,'4'2,"0"-1,0 2,0-1,0 0,0 1,0 0,0 0,-1 0,0 0,1 1,-1-1,2 5,5 2,250 287,28 28,-259-294,-23-23,1 1,0-2,0 1,1-1,0 0,1-1,0 1,15 7,-23-14,0 0,0 0,0 1,0-1,0 0,0 0,0 0,0 0,0 0,0 0,0-1,0 1,0 0,0 0,-1-1,1 1,0-1,0 1,0-1,0 1,0-1,0 1,-1-1,1 0,0 0,-1 1,1-1,0 0,-1 0,1 0,-1 0,1 1,-1-1,0 0,1 0,-1 0,0 0,1 0,-1 0,0-2,5-46,-5 43,-3-261,-2 157,6 0,19-156,-12 225,1 5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19:21.919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1 608,'13'-1,"0"0,0-1,1-1,-2 0,1-1,0 0,-1-1,20-10,92-62,-82 50,13-8,-9 7,51-40,-86 59,0 0,-1-1,-1 0,1 0,-2-1,1 0,-2 0,1-1,10-23,-16 28,1 0,-1 0,0 0,-1 0,0 0,0-1,0 1,-1 0,0 0,-1-1,1 1,-1 0,-1 0,1 0,-5-11,4 13,-1 0,0 0,0 1,0-1,0 1,-1 0,0 0,0 0,0 1,0-1,0 1,-1 0,0 0,1 0,-1 1,0 0,0 0,-1 0,1 0,0 1,-7-1,-4-1,-1 0,1 1,-1 1,0 1,1 0,-1 2,0-1,-26 8,33-6,-1 1,1 0,0 0,0 1,1 1,-1 0,1 0,0 0,1 1,0 1,0-1,0 1,1 1,-7 10,-2 6,2 0,0 2,2-1,0 2,2-1,2 2,0-1,-4 35,5-14,3-1,2 1,2 0,7 57,-6-96,0 0,0-1,1 1,0-1,0 0,1 1,1-1,-1 0,2-1,-1 1,1-1,0 0,1 0,0 0,0-1,1 0,-1 0,2 0,-1-1,1 0,0-1,0 0,0 0,1 0,0-1,0-1,9 4,8 1,0 0,0-2,0-1,1 0,0-3,0 0,35-2,-40-1,-1-2,0 0,0-1,0 0,-1-2,0-1,0-1,0 0,31-19,-46 23,-1 1,1-1,-1 1,0-1,-1 0,1-1,-1 1,0-1,0 1,0-1,0 0,-1 0,0 0,0-1,0 1,-1 0,0-1,0 1,1-9,10-38,-11 49,1 1,-1 0,0-1,1 1,0 0,-1 0,1 0,0 0,0 0,0 1,0-1,0 1,1-1,-1 1,0 0,1-1,-1 1,1 1,-1-1,1 0,-1 0,1 1,0 0,-1-1,1 1,0 0,-1 0,1 1,0-1,2 1,3 0,-1 1,0-1,1 1,-1 0,0 1,0 0,0 0,-1 1,12 7,-1 5,-1 1,0 0,-1 1,-1 1,-1 0,-1 1,0 0,-2 1,0 1,-1-1,-2 1,9 37,7-174,-19 93,2-12,1 0,24-63,-28 87,1 1,1 0,0 0,0 1,1-1,0 1,0 1,1-1,0 1,0 0,1 0,0 1,0 0,0 1,11-6,-13 9,1 0,0 0,0 0,0 1,0 0,1 1,-1-1,0 1,0 1,0-1,0 1,0 1,0-1,0 1,8 3,16 7,-1 1,30 18,-31-16,40 27,-1 3,-2 3,92 87,-42-34,-59-48,25 20,-74-67,0 0,0-1,1 1,0-2,0 0,0 0,0 0,14 2,-20-5,0 0,1-1,-1 1,1-1,-1 0,0 0,1-1,-1 1,1 0,-1-1,0 0,0 0,1 0,-1 0,0-1,0 1,0-1,0 0,3-2,-2 0,0 0,0-1,-1 1,1 0,-1-1,-1 0,1 0,-1 0,1 0,2-10,0-9,0-1,-2 1,0-1,-2-28,-1 50,1-12,0-316,-5 233,-23-132,21 195,-14-44,17 69,-1 1,0-1,0 1,0 0,-1 0,-1 0,0 1,0 0,-9-10,14 16,0 1,-1 0,1-1,0 1,-1 0,1 0,-1 0,1 0,-1 0,0 0,1 0,-1 0,0 1,0-1,1 1,-1-1,0 1,0 0,0 0,0 0,0 0,1 0,-1 0,0 0,0 0,0 1,0-1,1 1,-1 0,0-1,0 1,1 0,-1 0,1 0,-1 0,1 0,-3 2,1 1,1-1,0 0,-1 1,1-1,1 1,-1-1,0 1,1 0,0 0,0 0,0 0,0 0,1 0,-1 0,1 0,1 6,5 22,1 0,2-1,1 0,2 0,0-1,19 30,-13-23,223 390,-165-300,-59-98,-6-8,1-1,0 0,2 0,0-2,1 1,1-2,23 20,-37-36,0 1,1-1,0 0,-1 0,1-1,0 1,-1 0,1-1,0 1,0-1,-1 0,1 0,0 0,0-1,0 1,-1 0,1-1,0 0,-1 0,1 0,0 0,-1 0,1 0,2-3,9-4,0-2,-1 0,13-12,0 0,7-2,-19 15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19:22.433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1 179,'0'-4,"4"-2,14-3,13-2,10-1,6-5,8 2,7-1,20 1,3 0,1 3,-6-2,-8 2,-12 3,-12 3,-10 2,-11 3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19:22.822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 1,'4'4,"6"6,5 6,5 4,3 2,2 8,1 5,0 3,0-2,0 1,-4 0,-6-3,-6-3,-5-6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19:23.124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 11,'0'-4,"0"-2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19:24.465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761 737,'-63'1,"1"2,-1 3,1 3,-63 18,84-16,1 3,0 1,1 2,0 2,2 1,-63 45,76-49,-2 0,28-12,17-7,85-16,73-18,-173 36,1 0,-1-1,0 1,1-1,-1 0,0 0,0-1,-1 1,1-1,0 0,-1 0,1 0,-1 0,0 0,3-5,0-2,-1 0,0 0,-1 0,5-17,9-23,-17 49,0-1,0 1,0-1,0 1,1 0,-1 0,0-1,0 1,1 0,-1 0,1 0,-1 0,1 1,-1-1,1 0,0 0,-1 1,1-1,0 1,0 0,-1 0,1-1,0 1,0 0,-1 0,1 1,0-1,0 0,-1 0,1 1,0-1,2 2,8 2,-1 1,0 0,17 10,-24-13,137 88,17 9,-131-85,0-1,0-1,1-1,38 8,-63-18,1 0,-1 0,1 0,-1-1,1 0,0 1,-1-1,1-1,-1 1,1 0,0-1,-1 0,1 1,-1-2,0 1,1 0,3-3,-5 2,0 0,0 0,0 0,-1 0,1-1,-1 1,0-1,1 1,-1-1,0 1,-1-1,1 0,0 1,-1-1,1 0,-1 1,0-1,0 0,0 0,0 0,-1 1,1-1,-2-3,-19-120,-6 2,-6 1,-4 2,-77-167,104 267,0-3,-2 0,-21-33,30 53,1 0,-1 0,0 1,0-1,0 1,0-1,-1 1,1 0,-1 0,0 0,0 1,0 0,0-1,-1 1,1 1,0-1,-1 1,0-1,1 1,-8 0,10 1,0 0,0 0,0 1,0-1,0 1,0-1,0 1,0 0,1 0,-1 0,0 0,1 0,-1 0,0 0,1 0,0 1,-1-1,1 1,0-1,-1 1,1-1,0 1,0 0,1-1,-1 1,0 0,0 0,1 0,-1 0,1 0,0 0,-1 0,1-1,0 1,0 3,0 8,1 1,0-1,5 27,-5-34,7 28,2-1,1 1,1-2,26 49,79 117,-105-178,228 330,-80-120,-120-170,-9-11,2-2,67 74,-84-106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19:26.403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1039 105,'-10'-8,"-1"1,0 1,-1-1,1 2,-1 0,0 0,-1 1,1 1,-17-3,14 2,-44-10,-1 2,-1 3,0 3,0 3,-66 4,97 0,0 2,1 2,-1 0,1 2,0 1,0 1,1 2,0 1,1 1,0 1,2 1,-31 24,49-34,1 0,1 1,-1 0,1 0,0 1,0-1,1 1,-1 0,2 0,-6 13,8-16,0-1,0 1,0-1,1 1,-1 0,1-1,0 1,0 0,1-1,-1 1,1-1,-1 1,1-1,0 1,1-1,-1 1,0-1,1 0,0 1,0-1,0 0,0 0,0-1,1 1,4 4,10 5,2 0,-1-1,1 0,1-2,0 0,0-2,32 9,5 2,157 54,196 76,-347-120,-1 2,-2 3,-1 2,71 58,-111-78,0 2,-1 0,-1 2,-1 0,24 36,-38-50,1 1,-1-1,-1 1,1 0,-1 0,0-1,0 1,-1 0,0 0,0 0,0 0,-1 0,1 0,-1 0,-1 0,1-1,-1 1,0 0,-1-1,1 1,-1-1,0 0,0 0,-1 0,-6 7,3-3,-1 1,-1-1,0 0,0-1,-1 0,1-1,-2 0,1 0,-1-1,0 0,-18 6,13-8,-1 0,1-2,0 0,-1-1,0 0,1-1,-1-1,-17-4,3-1,0-1,1-1,-37-17,33 12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19:27.224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962 3,'-44'-1,"13"0,0 1,-1 1,1 1,0 2,0 1,-46 14,25 5,0 1,2 3,1 2,2 2,1 2,1 3,2 1,2 2,1 1,2 3,-34 51,60-77,0 1,1 0,0 0,-11 33,20-48,0 1,1-1,-1 1,1-1,0 1,1 0,-1 0,1-1,-1 1,2 0,-1-1,0 1,1 0,0 0,0-1,0 1,1-1,-1 1,1-1,0 0,0 1,1-1,0 0,-1-1,1 1,0 0,6 4,8 5,1-2,1 0,0-1,0-1,1-1,28 9,134 24,-57-14,56 27,300 132,-472-182,0 0,-1 0,0 1,0 0,0 1,9 8,-16-13,0 0,0 0,0 0,0 0,0 1,0-1,-1 0,1 1,0-1,-1 1,1-1,-1 1,1-1,-1 1,0-1,0 1,1-1,-1 3,-1-2,0 0,1-1,-1 1,0 0,0 0,0-1,0 1,0-1,0 1,0-1,-1 1,1-1,0 0,-1 1,1-1,-1 0,0 0,1 0,-3 0,-17 9,-1-3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19:28.547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802 0,'-1'4,"0"-1,0 1,0-1,0 0,-1 1,1-1,-1 0,0 0,0 0,0 0,0-1,0 1,-1 0,-4 3,-40 32,21-20,0-1,0-2,-2 0,0-2,0-1,-1-1,-1-1,0-2,0-1,-1-1,1-2,-58 1,-185-7,251 2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07:22.968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56 357,'-1'0,"0"0,0 1,0-1,0 1,0-1,0 1,0-1,0 1,1 0,-1 0,0-1,0 1,1 0,-1 0,0 0,1-1,-1 1,1 0,-1 0,1 0,-1 0,1 0,0 0,0 0,-1 1,-7 36,5-24,-5 17,2-1,0 1,3 0,0 0,2 0,1 0,2 1,1-1,9 39,-10-63,0-1,1 0,-1 0,1 0,1 0,-1 0,1-1,0 1,0-1,1 0,-1-1,1 1,0-1,1 0,-1 0,1 0,-1-1,1 0,0 0,1 0,-1-1,0 0,1 0,-1-1,1 0,10 1,15 0,0-1,0-2,-1-1,41-9,-46 7,3 1,-9 1,1-1,-1-1,0 0,38-15,-54 17,0 0,0 0,0 0,0-1,0 1,0-1,-1 0,0 0,1-1,-1 1,0 0,-1-1,1 0,0 0,-1 0,0 0,0 0,0 0,-1-1,1 1,-1-1,0 1,-1-1,1 1,-1-1,1 1,-2-9,-2-13,-1 0,-1 1,-2-1,0 1,-2 0,0 1,-2 0,-1 0,-26-39,-14-11,-88-97,119 150,-39-32,40 37,1-1,-27-30,45 46,0 1,1-1,-1 0,0 0,0 0,1 0,-1 0,1 0,-1 0,0 0,1 0,0 0,-1 0,1 0,0 0,-1 0,1 0,0-1,0 1,0 0,0 0,0 0,0 0,1 0,-1-3,1 3,0 1,0-1,0 0,0 0,1 0,-1 0,0 1,0-1,0 1,1-1,-1 1,0-1,1 1,-1 0,0-1,1 1,1 0,6 0,-1 0,1 0,-1 1,1 0,14 3,31 18,-2 2,0 3,82 55,-30-17,99 50,175 111,-280-158,-139-126,17 28,-132-163,125 149,1-1,-38-77,66 117,0 1,0-1,0 0,1 1,0-1,-1 0,2 0,-1 0,0 0,1 0,0 0,0 0,1 0,0 0,-1 0,4-10,-2 12,0 0,0-1,0 1,1 0,-1 0,1 0,-1 0,1 1,0-1,0 1,1-1,-1 1,0 0,1 1,-1-1,1 0,-1 1,1 0,0 0,0 0,0 0,5 0,10-1,0 1,0 1,0 0,0 2,0 0,0 1,0 0,-1 2,1 0,-1 2,0 0,24 13,14 12,-2 3,69 56,4 4,-50-45,-60-38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19:29.521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799 1,'-8'0,"0"0,0 1,-1 0,1 0,0 1,0 0,0 0,0 1,0 0,1 1,-1-1,1 2,0-1,0 1,1 0,-1 0,1 1,0-1,1 1,-1 1,-5 8,-23 27,3 1,1 2,-28 55,47-79,1 1,1 0,1 0,1 1,1 0,2 0,0 0,1 0,0 40,4-54,0 0,0 0,1 0,0-1,1 1,0-1,0 0,1 0,0 0,0 0,1 0,0-1,0 0,1 0,0-1,0 1,0-1,1 0,13 8,9 3,1 0,0-2,62 21,10 5,-85-32,0 0,-1 1,0 1,-1 0,-1 1,1 1,-2 0,0 1,-1 0,0 1,-1 1,0-1,-2 2,0-1,10 28,-17-39,0 1,-1-1,0 1,0 0,-1-1,0 1,0 0,0 0,0-1,-1 1,0 0,0-1,-1 1,1-1,-1 0,-1 1,1-1,-1 0,1 0,-1 0,-1 0,1-1,-1 0,0 1,0-1,0 0,0-1,-1 1,0-1,1 0,-1 0,0 0,-1-1,1 0,-8 3,8-4,-25 11,-1-1,-1-2,0-1,0-1,-35 2,-58-4,-1-5,1-6,-158-28,248 28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19:30.431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388 1,'-81'59,"45"-23,0 1,3 2,1 1,2 2,2 1,-41 84,61-108,0 0,2 0,0 1,-4 27,8-38,1 1,0-1,0 0,1 1,1-1,-1 1,2-1,-1 0,1 0,1 0,5 15,-6-20,1-1,-1 0,1 0,0 0,0 0,0 0,0 0,0-1,1 0,-1 1,1-1,-1-1,1 1,6 2,64 16,-36-11,90 23,257 31,-315-54,-30-4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19:36.540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0 660,'1'-2,"0"0,0-1,0 1,0 0,0 0,1 1,-1-1,0 0,1 0,0 1,-1-1,1 1,0-1,0 1,4-2,32-19,22 2,0 2,92-14,-125 27,723-112,-575 92,740-65,3 47,-873 42,-32 1,-37 0,-16 0,-72 3,0-4,-195-30,220 15,-95-20,157 29,0-1,0-1,1-1,-44-26,64 34,1 0,-1-1,1 0,0 1,-1-1,1 0,1-1,-1 1,0 0,1-1,-1 0,1 1,-2-7,3 9,1-1,0 1,0 0,-1 0,1 0,0 0,0-1,0 1,1 0,-1 0,0 0,0 0,1 0,-1-1,0 1,1 0,-1 0,1 0,0 0,1-1,0 0,0 0,0 0,0 0,0 1,1-1,-1 1,0 0,1 0,0 0,-1 0,1 0,3 0,26-5,1 2,-1 1,1 2,35 3,-5 0,870 65,-649-38,-237-25,-24-3,0 0,0 2,0 1,0 1,-1 0,29 12,-49-16,-1 0,0-1,0 1,0 0,0-1,0 1,0 0,-1 0,1 0,0 0,0 0,-1 0,1 0,0 0,-1 0,1 0,-1 0,0 0,1 1,-1-1,0 0,1 0,-1 0,0 1,0-1,0 0,0 0,0 1,-1-1,1 0,0 0,0 0,-1 1,1-1,-1 0,1 0,-1 0,0 0,1 0,-1 0,0 0,1 0,-3 1,-6 10,-1 0,-1-1,-12 11,0 1,-49 70,-96 165,-30 115,130-235,-60 176,114-269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19:37.772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80 280,'1'166,"2"9,-22 178,19-349,-11 57,10-58,0 1,0-1,0 0,0 0,0 0,-1 1,0-1,1-1,-1 1,0 0,-1 0,1-1,0 1,-5 3,6-6,0 0,1 0,-1 0,1 0,-1 0,1 0,-1 0,1 0,-1 0,1 0,-1-1,1 1,-1 0,1 0,-1 0,1-1,-1 1,1 0,0-1,-1 1,1-1,-1 1,1 0,0-1,-1 1,1-1,0 1,0-1,-1 1,1-1,0 1,0-1,0 1,0-1,-1 1,1-1,0 1,0-1,0 1,0-1,0 1,1-2,-6-28,5 29,-5-91,12-166,34-90,-14 137,-24 186,-3 17,1-1,0 0,0 1,1-1,0 0,5-11,-5 18,-1-1,1 1,0 0,-1-1,1 1,0 0,1 0,-1 0,0 0,0 1,1-1,-1 1,1-1,0 1,-1 0,1 0,0 0,0 0,-1 1,1-1,0 1,0-1,5 1,3 0,0 1,1 0,-1 0,0 1,0 1,0 0,0 0,-1 1,19 9,10 8,43 33,-23-15,68 40,-4 6,131 117,37 89,-284-284,-1 1,0-1,0 2,9 16,-9-7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19:38.506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 70,'8'0,"8"0,5 0,3 0,2 0,5 0,2 0,-1-4,-1-2,-2 0,2 2,1-3,4-5,-1 0,-2 1,-6 4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19:39.606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1294 113,'-43'-23,"25"13,-1 1,0 0,-39-11,-10 5,1 4,-2 3,1 3,-1 3,0 3,1 3,-1 2,1 4,-109 30,131-28,8-3,0 1,1 2,0 1,-45 25,77-35,0 0,0 1,0-1,1 1,0 1,0-1,0 0,0 1,1 0,0 0,0 0,0 0,0 1,1-1,0 1,0-1,1 1,-1 0,1 0,1 0,-1-1,1 1,0 0,0 0,0 0,2 7,0-2,1 0,-1-1,1 1,1-1,0 0,1 0,0 0,0 0,1-1,0 0,1 0,0-1,12 13,17 7,0-1,1-1,2-3,68 32,177 56,-246-97,359 98,9-38,-404-73,43 5,0 2,-1 2,0 1,78 33,-120-43,0 0,1 0,-1 0,0 0,0 0,0 1,0-1,0 1,0-1,0 1,-1 0,1 0,-1-1,1 1,-1 0,0 1,1-1,-1 0,0 0,0 0,-1 1,1-1,0 0,-1 1,1-1,-1 1,0-1,0 1,0-1,0 0,0 1,-1-1,1 1,-1-1,1 0,-1 1,0-1,0 0,0 0,0 1,0-1,-1 0,1 0,-1 0,-2 2,-9 11,0 0,-1-2,0 0,-25 17,32-24,-16 9,-1 0,0-1,0-2,-2 0,1-2,-35 10,-167 30,178-42,-61 8,0-6,-183-4,266-7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19:40.778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461 1,'-11'0,"1"2,-1 0,1 0,-1 1,1 0,0 0,-16 9,4 0,0 0,-24 19,18-10,0 2,1 1,1 2,2 0,-23 32,35-42,1 0,1 1,1 1,1 0,0 0,1 0,1 1,0 0,2 1,-4 34,5-12,5 76,-1-106,0-1,1 0,0 0,1 1,0-2,1 1,0 0,1-1,0 0,0 0,14 18,-15-25,-1 1,1-1,0 0,0 0,0-1,1 1,-1-1,1 0,-1 0,1 0,6 1,60 10,-19-4,83 25,25 8,292 37,-416-74,20 0,-42-7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20:01.529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6600 0,'0'5,"-1"0,0 0,0 0,-1 0,0 0,0-1,0 1,0 0,0-1,-1 0,0 0,0 0,0 0,-8 7,-63 52,55-48,-220 159,-8-10,-309 152,410-242,-3-6,-310 94,358-136,-1-4,-2-5,1-4,-2-5,-187-9,146-14,-238-57,-136-72,204 53,292 85,-1 0,1 1,-1 2,0 0,-39 2,50 2,0 0,0 2,1 0,-1 0,1 1,-1 1,1 0,1 1,-1 1,1 0,-17 12,-8 10,1 3,2 1,-45 54,-81 125,129-169,-635 1008,96 54,478-923,-33 71,110-210,15-43,0 1,0-1,0 1,0 0,0-1,0 1,0 0,0-1,0 1,0-1,0 1,0 0,0-1,0 1,1-1,-1 1,0-1,0 1,1 0,-1-1,0 1,1-1,-1 1,1-1,-1 0,1 1,-1-1,0 1,1-1,0 0,-1 1,1-1,-1 0,1 0,-1 1,1-1,0 0,-1 0,1 0,-1 0,1 0,0 0,-1 0,1 0,-1 0,1 0,1 0,34-8,-27 5,31-6,0 2,1 2,-1 1,1 2,0 2,0 2,77 14,-55-3,-1 4,0 2,-1 2,76 40,-133-59,0 1,1-1,-1 0,1-1,0 1,-1-1,1 0,0 0,5 0,-8-1,0-1,-1 1,1-1,-1 1,1-1,-1 0,1 1,-1-1,0 0,1 0,-1 0,0 0,0-1,0 1,0 0,0 0,0-1,0 1,0 0,0-1,0 1,-1-1,1 1,-1-1,1 0,-1 1,0-1,1 1,-1-1,0-2,12-69,2-88,9-56,-21 194,-12 30,-12 12,16-15,-1-1,0-1,0 1,0-1,0 0,-1 0,1-1,-1 0,1 0,0-1,-9 0,-88-12,83 9,-742-179,594 134,152 44,-29-8,44 12,0-1,0 1,1-1,-1 0,0 1,0-1,1 0,-1 0,1 0,-1-1,1 1,-1 0,1 0,0-1,-1 1,1-1,-1-1,2 2,0 1,0-1,0 1,1-1,-1 1,0-1,0 1,1-1,-1 1,0-1,1 1,-1-1,1 1,-1 0,0-1,1 1,-1 0,1-1,-1 1,1 0,-1 0,1-1,-1 1,1 0,-1 0,1 0,-1 0,1 0,-1 0,1 0,0 0,25-4,-21 3,29-6,-1-3,0-1,0-1,-1-2,0-1,29-19,90-40,-142 70,0 1,0 0,1 0,-1 1,1 0,0 1,-1 0,15 0,-21 2,1-1,-1 1,1 0,-1 0,1 0,-1 1,0-1,1 1,-1 0,0 0,0 0,0 0,-1 0,1 1,0-1,-1 1,0 0,1 0,-1 0,-1 0,1 0,0 0,-1 0,3 7,1 6,0 0,-1 0,-1 0,0 0,0 24,-5 87,0-63,2-49,1 8,-2 0,0 0,-1 0,-1 0,-1 0,-2-1,-10 29,6-27,2-1,0 1,-7 34,15-58,0 0,0 0,0 0,0 0,0 0,0 1,0-1,0 0,0 0,0 0,0 0,0 0,0 1,0-1,0 0,0 0,0 0,0 0,0 0,0 1,0-1,0 0,0 0,0 0,0 0,0 0,0 1,1-1,-1 0,0 0,0 0,0 0,0 0,0 0,0 0,0 0,1 0,-1 1,0-1,0 0,0 0,0 0,0 0,1 0,-1 0,0 0,0 0,0 0,0 0,1 0,-1 0,10-6,10-10,8-14,-14 18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20:06.670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201 361,'0'69,"2"93,-37 298,25-400,5-16,-2-1,-3 0,-1-1,-24 61,40-205,-8 15,-20-126,4 62,7 40,-25-418,37 510,0 0,1 0,1 0,1 0,6-24,-8 40,0 0,0 0,0 0,0 1,1-1,-1 0,1 0,-1 1,1-1,0 1,0 0,0-1,1 1,-1 0,0 0,1 0,-1 1,1-1,0 0,0 1,-1 0,1 0,0 0,0 0,0 0,0 0,0 1,0 0,1-1,-1 1,0 0,0 1,0-1,0 0,0 1,0 0,0 0,0 0,0 0,3 2,60 24,-1 3,103 66,-27-14,104 61,64 33,-285-164,-17-10,0 1,0 0,0 0,0 1,0 0,-1 0,0 1,0-1,0 2,-1-1,1 0,-1 1,6 9,-4 2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20:07.108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0 306,'5'-5,"5"0,9-5,7-4,2 0,5-2,11-7,5 0,3-3,2-3,0 4,-1 2,-5 1,-2 3,-5 2,-4-1,-10 2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06:14.676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114 374,'2'1,"0"-1,0 1,0 0,0 1,0-1,0 0,0 0,-1 1,1-1,0 1,-1 0,1-1,2 5,4 3,333 381,-125-135,-163-197,83 103,-134-160,-1 1,0-1,0 1,0 0,0-1,0 1,0 0,0-1,-1 1,1 0,-1 0,1 3,-1-5,0 1,0-1,0 0,0 1,-1-1,1 0,0 0,0 1,-1-1,1 0,0 0,0 1,-1-1,1 0,0 0,-1 0,1 1,0-1,-1 0,1 0,0 0,-1 0,1 0,-1 0,1 0,0 0,-1 0,1 0,0 0,-1 0,1 0,0 0,-1 0,1 0,-1 0,1-1,-49-19,-28-27,1-3,3-3,2-4,-94-97,114 99,3-1,2-3,2-2,4-1,-62-129,90 165,3 0,0-1,-10-52,17 65,0 0,1 1,1-1,0 0,1 0,0 1,1-1,1 1,7-25,-7 32,0 1,0 0,0 0,1 0,0 0,0 1,0-1,1 1,-1 0,1 0,0 1,0-1,1 1,-1 0,0 0,1 1,11-4,9-1,1 0,43-5,-55 10,18-3,0 2,1 1,0 2,-1 1,1 2,-1 1,0 2,0 1,0 1,-1 2,0 2,-1 0,30 18,61 37,-2 6,-4 4,154 134,-227-171,-1 1,43 57,-75-85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07:23.737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3 1042,'-1'-41,"0"22,1 1,0-1,5-28,-5 43,1-1,1 0,-1 1,1-1,-1 1,1-1,1 1,-1 0,0 0,1 0,0 0,0 0,0 1,1-1,-1 1,1 0,0 0,6-3,3-1,1 1,1 1,-1 0,1 1,0 1,0 0,0 1,24-1,13 3,60 8,-83-5,0 1,-1 1,1 2,-2 1,1 1,-1 2,0 0,-1 2,-1 1,0 1,-1 1,0 1,-2 1,24 24,-32-29,49 52,-58-59,1 1,-1 0,-1 0,1 1,-1-1,-1 1,1 0,2 9,-6-17,0 1,0-1,0 0,0 0,0 1,0-1,0 0,0 0,0 1,0-1,-1 0,1 0,0 1,0-1,0 0,0 0,0 1,0-1,0 0,-1 0,1 0,0 1,0-1,0 0,0 0,-1 0,1 0,0 0,0 1,-1-1,1 0,0 0,0 0,0 0,-1 0,1 0,0 0,0 0,-1 0,1 0,0 0,0 0,-1 0,1 0,0 0,0 0,-1 0,1 0,0 0,0 0,-1 0,1 0,0-1,0 1,-1 0,1 0,0 0,0 0,0 0,0-1,-1 1,1 0,0-1,-16-8,4-1,0-2,2 0,-1 0,1-1,-15-27,0 3,-55-83,6-3,4-3,-102-263,156 337,2 0,-8-60,19 92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20:07.961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923 712,'-23'-1,"1"1,0 1,-1 1,1 1,0 1,1 1,-1 1,1 1,0 1,0 0,1 2,-28 17,21-7,1 0,0 2,2 1,0 1,2 1,1 1,1 1,1 1,1 0,2 1,1 1,1 1,2 0,-15 58,24-79,0 1,1 0,1-1,0 1,0 0,2 13,-1-22,0 1,1 0,-1 0,1 0,0 0,0-1,0 1,0 0,1-1,-1 1,1-1,-1 0,1 1,0-1,0 0,0 0,0 0,0 0,0 0,1-1,-1 1,1-1,-1 1,1-1,-1 0,1 0,5 1,4 0,0 0,-1-1,1-1,0 0,0 0,-1-1,14-3,87-22,-85 19,29-8,-1-2,62-29,-100 38,0 0,0-2,-1 0,0 0,0-2,-1 0,-1-1,0 0,-1-1,18-25,-29 35,0 0,0 0,0 0,-1 0,0 0,0-1,0 1,0-1,-1 1,1 0,-1-1,0 1,-1-1,1 1,-1-1,0 1,0 0,0-1,0 1,-1 0,0 0,0 0,0 0,-5-6,-6-9,-1 0,0 1,-27-25,28 29,-417-412,38 39,368 364,17 18,0-1,1 0,0 0,0-1,0 1,1-1,0-1,-4-8,9 16,0 0,0 0,0 0,-1-1,1 1,0 0,0 0,0 0,0 0,0 0,0 0,0-1,0 1,0 0,0 0,0 0,0 0,0 0,0-1,0 1,0 0,1 0,-1 0,0 0,0 0,0 0,0 0,0-1,0 1,0 0,0 0,0 0,0 0,1 0,-1 0,0 0,0 0,0 0,0-1,0 1,0 0,1 0,-1 0,0 0,0 0,0 0,0 0,0 0,0 0,1 0,-1 0,0 0,0 0,0 0,0 0,0 0,1 0,-1 1,14 4,14 11,72 53,95 88,-90-70,174 128,-190-153,121 64,-182-111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20:08.682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5 830,'0'0,"0"-1,-1 1,1 0,0 0,-1-1,1 1,0 0,0-1,-1 1,1 0,0-1,0 1,0-1,-1 1,1 0,0-1,0 1,0-1,0 1,0 0,0-1,0 1,0-1,0 1,0-1,0 1,0 0,0-1,0 1,0-1,0 1,0 0,1-1,-1 1,0-1,0 1,1 0,-1-1,0 1,0 0,1-1,-1 1,0 0,1 0,-1-1,0 1,1 0,-1 0,0 0,1-1,-1 1,1 0,-1 0,0 0,1 0,-1 0,1 0,-1 0,1 0,-1 0,0 0,1 0,-1 0,1 0,0 0,33 0,12 9,-1 2,0 3,49 21,22 6,-32-12,97 25,-178-53,-1 0,1-1,0 1,-1-1,1 0,-1 1,1-1,0-1,-1 1,1 0,-1-1,1 1,0-1,-1 0,1 0,-1 0,0 0,1 0,-1 0,0-1,0 1,0-1,0 0,0 1,0-1,0 0,0 0,-1 0,1 0,-1-1,0 1,1 0,-1-1,0 1,0-1,-1 1,1-1,0 1,-1-4,3-12,-1-1,-1 0,-1 0,-3-30,1 16,0-72,-11-228,6 246,-34-154,33 211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20:09.599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527 3,'-37'-1,"-1"3,0 0,-57 13,79-11,0 1,0 1,1 0,0 1,0 1,0 0,1 1,0 1,1 0,-18 17,16-11,1 0,0 1,1 1,1 0,0 1,1 1,-10 27,16-35,0 0,1 1,0-1,1 1,1 0,0 0,1 0,0 0,1 0,1 0,0 0,0 0,7 23,-8-34,1 0,0 0,-1 0,1 0,0 0,1 0,-1 0,0 0,0 0,1 0,-1-1,1 1,0 0,0-1,-1 0,1 1,0-1,0 0,0 0,0 0,0 0,0 0,1 0,-1-1,0 1,0-1,1 0,-1 1,0-1,0 0,1 0,-1-1,0 1,1 0,-1-1,0 1,0-1,0 0,0 0,0 0,1 0,1-1,6-3,0-1,-1 1,0-2,0 1,0-1,-1-1,12-12,-4-1,-1-1,-1 0,-1-1,-1-1,-1 0,-1-1,-1 0,-1 0,-2-1,0 0,-2 0,2-29,-6 46,1 1,0 0,1-1,0 1,0 0,1 0,0 0,0 0,6-9,-8 15,2 0,-1 0,0 0,0 0,1 0,-1 0,1 0,-1 1,1 0,0-1,-1 1,1 0,0 0,0 0,0 1,0-1,0 1,0 0,0-1,0 1,0 1,0-1,0 0,0 1,0-1,0 1,0 0,0 0,2 2,13 3,0 2,0 0,-1 0,-1 2,26 18,72 68,-94-78,-13-12,-1 1,1-1,-2 1,9 12,-3 0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20:10.440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0 385,'0'-2,"0"0,0 0,1 0,-1 1,0-1,0 0,1 1,-1-1,1 0,0 1,-1-1,1 0,0 1,0-1,0 1,0-1,0 1,0 0,1-1,-1 1,0 0,1 0,-1 0,3-2,0 2,1-1,-1 1,0 0,0 0,1 0,-1 1,1-1,-1 1,9 1,7 1,-1 1,0 1,30 11,25 15,-2 3,-1 3,-1 3,-3 3,119 98,-122-75,-77-76,1 0,0-1,0 0,2 0,-18-28,10 16,-154-232,147 212,1-2,3-1,2-1,-14-50,32 95,0-1,0 1,0-1,1 1,-1-1,1 1,0-1,0 1,0-1,0 0,1 1,0-1,-1 1,1-1,0 1,3-5,-3 6,1 0,0 0,0 1,0-1,0 0,0 1,0 0,1-1,-1 1,0 0,1 0,-1 0,1 0,-1 1,1-1,0 1,-1-1,1 1,-1 0,1 0,0 0,-1 1,5 0,23 5,-1 1,1 1,-1 2,-1 1,0 1,33 20,-18-10,114 59,152 106,-300-181,-1 0,0 0,0 1,8 9,-2 2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20:10.990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74 1,'-2'0,"0"0,0 0,0 1,0-1,0 1,0-1,0 1,0 0,0 0,1 0,-1 0,0 0,0 0,1 0,-1 1,1-1,-1 0,1 1,-3 2,1 1,-1 1,1-1,1 1,-1 0,1-1,-3 11,1 2,0 0,2 0,-2 32,4-33,1 0,1 1,0-1,1-1,1 1,0 0,2-1,12 29,-13-35,1 0,0-1,1 1,0-1,0 0,1-1,0 0,0 0,1-1,0 0,1 0,-1-1,22 10,-3-5,1-2,0 0,0-2,0-1,51 4,151-8,-230-2,27-1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20:12.934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 1137,'0'-7,"1"1,1 0,0 0,-1 0,2 0,-1 0,1 0,0 0,0 1,0 0,1-1,0 1,7-7,7-7,40-32,-33 31,41-34,-63 51,0 0,0 0,0 0,0-1,-1 1,1-1,-1 0,0 0,0 0,0 0,-1 0,1 0,-1-1,0 1,0-6,-1 9,0-1,0 1,0-1,-1 1,1-1,-1 1,1-1,-1 1,1 0,-1-1,0 1,0 0,1-1,-1 1,0 0,0 0,0 0,-1 0,1 0,0 0,0 0,0 0,-1 0,1 1,-1-1,1 0,0 1,-1-1,1 1,-1 0,1-1,-1 1,1 0,-1 0,1 0,-1 0,1 0,-1 0,1 0,-1 1,1-1,-3 1,-2 0,-1 0,1 1,-1 0,1 0,0 0,0 1,0-1,-9 7,3 2,1 0,1 0,-1 1,2 1,0 0,1 0,0 0,0 1,2 1,0-1,0 1,-4 21,5-17,1 1,1-1,1 1,0-1,1 1,2 0,0 0,1-1,6 30,-3-35,0 0,0 0,2 0,0-1,0 0,1 0,1-1,0 0,1 0,0-1,1 0,0-1,0 0,1-1,1-1,20 12,-12-9,0-2,0 0,1-1,0-1,0-1,0-2,1 0,0-1,0-1,28-1,-45-2,0 0,0 0,1-1,-1 0,0 0,-1 0,1-1,0 0,-1 0,1 0,-1-1,0 0,0 0,0 0,-1 0,8-10,5-8,-1-1,21-37,-24 36,31-50,195-365,-233 427,21-57,-25 65,-1 1,0-1,0 0,0 0,-1 1,1-1,-1 0,0 0,0 0,0 0,-1 0,1 0,-1 0,-2-5,3 8,-1 0,0 0,0 0,0 0,0 1,0-1,0 0,0 1,0-1,0 1,0-1,0 1,0-1,0 1,0 0,0-1,-1 1,1 0,0 0,0 0,0 0,0 0,-1 0,1 0,0 1,0-1,0 0,0 1,0-1,-1 0,1 1,0 0,0-1,-1 2,-38 23,13-2,0 1,1 2,2 0,1 2,1 0,-21 36,17-21,3 1,1 2,-30 87,49-125,1 1,0 0,0-1,1 1,0 0,0 10,1-16,0-1,1 1,-1 0,1-1,-1 1,1-1,0 0,0 1,0-1,0 0,1 1,-1-1,1 0,-1 0,1 0,0 0,0 0,0-1,0 1,0 0,0-1,0 0,0 1,1-1,3 1,13 5,1-1,0 0,1-2,-1-1,24 2,112-2,-95-4,-31 1,21 2,0-4,79-10,-126 11,0 0,0 0,0 0,0-1,-1 1,1-1,0 0,-1 0,1 0,-1 0,0-1,0 1,0-1,0 0,0 0,0 0,-1 0,1-1,-1 1,0-1,0 1,-1-1,1 0,-1 0,1 0,-1 1,0-1,-1 0,1 0,-1-1,0 1,0 0,0 0,-1-5,-2-16,-1 0,-1 1,-1 0,-13-35,11 38,-69-206,-148-297,207 487,-1 2,-2 1,-42-52,56 77,0 1,0 0,-1 0,-1 1,1 0,-1 1,0 0,0 0,-1 1,0 0,0 0,0 1,-1 1,1 0,-1 0,1 1,-1 0,-14 0,24 2,-1 0,1 0,-1 0,1 0,-1 0,1 0,-1 0,1 1,-1-1,1 0,-1 1,1 0,0-1,-1 1,1 0,0-1,-1 1,1 0,0 0,0 0,0 0,0 0,0 0,0 1,0-1,0 0,0 0,1 1,-1-1,1 1,-1-1,1 0,-1 1,1-1,0 1,-1-1,1 1,0-1,0 1,0-1,0 1,1-1,-1 1,0-1,0 1,2 1,1 8,0 0,1 0,0-1,1 0,6 10,47 70,120 144,-98-134,-7-5,131 154,-174-219,36 26,14 14,-63-53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20:13.724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370 25,'-1'-1,"1"0,-1-1,1 1,-1 0,1 0,-1 0,0 0,0 0,1 0,-1 1,0-1,0 0,0 0,0 0,0 1,0-1,0 1,0-1,0 1,0-1,0 1,0-1,-1 1,1 0,0 0,0-1,-2 1,-40-4,39 4,-3-1,-1 2,1-1,0 1,0 0,0 0,-1 1,1 0,1 0,-1 1,0-1,1 2,-1-1,-6 5,3 0,-1 0,1 1,1 0,0 1,0 0,-12 19,3-1,2 2,1 0,2 1,-19 59,27-74,1 0,1 0,0 0,2 1,-1-1,2 1,0-1,1 0,3 18,-2-24,1 1,0-1,1 0,0 0,1-1,-1 1,2-1,-1 0,1-1,1 1,0-1,0 0,0-1,1 0,10 7,2 0,0-2,1 0,1-1,0-1,34 10,124 26,-130-35,53 10,-55-13,0 1,-1 3,-1 2,58 26,-93-35,0 0,-1 1,0 0,0 1,0 0,-1 1,0 0,-1 0,0 1,0 0,-1 1,0-1,0 1,-1 1,-1-1,0 1,0 0,-1 0,0 1,-1-1,-1 1,3 18,-5-22,0-1,0 1,0 0,-1 0,-1-1,1 1,-1-1,0 1,-1-1,0 0,0 0,0 0,-1 0,0 0,-1-1,1 0,-1 0,0 0,-1 0,-7 5,-12 9,0-1,-1-2,-48 24,59-33,-25 14,0-3,-2-1,-86 25,80-33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20:15.128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155 397,'19'-19,"0"1,-1 0,20-28,-34 40,0 1,0-1,-1-1,0 1,0 0,0-1,-1 0,0 1,0-1,-1 0,0 0,0 0,-1-9,0 13,-1 0,1 1,-1-1,0 1,0-1,0 1,0-1,0 1,-1 0,1 0,-1-1,0 1,1 0,-1 0,0 1,0-1,0 0,0 1,-1-1,1 1,0-1,-1 1,1 0,-1 0,1 0,-1 1,1-1,-1 1,0-1,1 1,-1 0,-4 0,0-1,0 1,1 0,-1 0,0 1,0 0,1 0,-1 0,0 1,1 0,0 1,-1-1,-5 4,3 2,0-1,1 1,0 0,0 1,1 0,1 0,-1 1,1 0,1 0,0 0,0 1,-5 18,2-1,1 1,1 0,-3 50,8-71,0 1,1-1,0 0,1 0,0 1,0-1,1 0,0 0,0 0,1-1,0 1,5 8,-5-11,1 0,0 0,0-1,0 1,1-1,0 0,0 0,0 0,0-1,1 0,-1 0,1 0,0-1,-1 0,1 0,9 2,7 0,0 0,0-1,1-2,-1 0,0-1,1-2,42-7,-48 5,-1 0,1 0,-1-2,0 0,0-1,0-1,-1 0,-1-1,1-1,24-21,-32 22,0 1,0-1,-1 0,-1-1,0 1,0-1,0 0,-2 0,1-1,-1 1,-1-1,2-11,2-22,-1-72,-4 82,-1 14,0-1,-1 1,-6-30,6 44,0 0,-1-1,0 1,0 0,-1 0,0 0,0 1,0-1,0 1,-1-1,0 1,0 0,-1 1,1-1,-6-3,-3 0,13 9,26 13,50 9,2-5,0-2,132 8,-206-24,1 0,-1 0,0 1,0 0,0-1,0 2,-1-1,1 0,0 1,0-1,-1 1,1 0,-1 1,1-1,-1 0,0 1,4 4,-5-3,0-1,0 1,0 0,-1 0,0 0,0 0,0 1,0-1,0 0,-1 0,0 1,0-1,0 0,-1 0,1 1,-2 5,-44 177,33-145,1 1,2 1,3-1,-5 88,11-128,1 0,0 0,0 1,1-1,-1 0,1 0,-1 0,1 0,0 0,0 0,1 0,-1 0,0 0,1 0,0 0,0-1,0 1,0-1,0 1,0-1,1 0,-1 0,4 2,-4-3,1 0,0-1,0 1,0-1,0 0,0 0,0 0,0 0,-1 0,1 0,0-1,0 0,0 1,0-1,-1 0,1-1,0 1,-1 0,1-1,-1 1,0-1,1 0,-1 0,0 0,3-3,8-10,0 0,-1-1,-1 0,0-1,-1-1,10-24,17-28,8-11,-34 63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20:15.615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0 0,'0'5,"9"5,2 5,9 5,4 3,3 1,1 2,0-4,0 3,-6 1,-1 1,-5 0,-5-4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20:15.946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59 113,'0'-5,"-4"-5,-1-5,-5 0,0-3,1-1,-1 2,0 4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07:25.277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174 942,'-2'1,"1"-1,-1 1,0 0,0 0,1-1,-1 1,0 0,1 1,-1-1,1 0,0 0,-1 1,1-1,0 0,0 1,0 0,0-1,0 1,0 0,0-1,0 1,1 0,-1 0,0 3,-11 46,7-16,1 1,1-1,5 66,-1-90,0-1,0 0,1 1,1-1,-1 0,2 0,-1-1,2 1,-1-1,1 0,0 0,1 0,0 0,1-1,0 0,0-1,13 11,-2-6,1-1,0-1,1-1,0-1,0 0,1-2,0 0,0-1,26 2,5-2,-1-3,90-7,-133 5,1-1,-1 0,0-1,0 0,0 0,0-1,0 0,-1 0,1-1,-1 0,12-9,-14 9,-1 0,0 0,0 0,-1 0,1-1,-1 0,0 0,0 0,-1 0,0 0,0 0,0-1,0 1,-1 0,0-1,0 0,0 1,0-7,-2-12,0 0,-1-1,-1 1,-1 0,-15-44,6 29,-3 1,-32-61,42 90,0-1,0 2,-1-1,0 0,0 1,-1 1,0-1,0 1,-1 0,0 1,0 0,0 1,-1 0,0 0,0 1,0 0,-18-4,3 4,-1 1,0 0,1 2,-1 1,0 2,-36 5,50-5,-16 0,-1 2,1 1,1 2,-1 0,1 2,-44 20,67-26,-1 0,-1 1,0-1,0 0,0 0,0-1,0 0,-1 0,1 0,-1-1,1 0,-10 0,16-1,0 0,-1 0,1-1,-1 1,1 0,0-1,-1 1,1 0,0 0,-1-1,1 1,0-1,0 1,-1 0,1-1,0 1,0-1,0 1,0 0,-1-1,1 1,0-1,0 1,0-1,0 1,0 0,0-1,0 1,0-1,0 1,0-1,0 1,1-1,-1 1,0 0,0-1,0 1,1-1,-1 1,0 0,0-1,1 1,-1 0,1-1,11-19,163-182,-168 196,-1 0,1 0,0 1,0 0,1 0,0 1,0 0,0 0,0 0,0 1,1 1,-1-1,1 2,0-1,0 1,13 0,-7 1,0 2,1 0,-1 1,0 0,0 1,-1 1,1 0,22 13,52 22,-57-27,0 1,-1 2,0 1,-2 2,45 35,-73-54,-1 1,0-1,1 1,-1-1,0 1,1-1,-1 0,1 1,-1-1,1 0,-1 1,1-1,-1 0,1 1,-1-1,1 0,-1 0,1 0,-1 0,1 1,0-1,-1 0,1 0,-1 0,1 0,0 0,-1 0,1-1,-1 1,1 0,0 0,6-19,-10-40,2 48,-5-68,-20-389,25 416,-1 28,2 0,1 0,0 0,6-26,-6 47,0 0,0 1,0-1,1 0,-1 1,1 0,-1-1,1 1,0 0,0 0,0 0,0 0,0 0,1 0,-1 1,0-1,1 1,-1-1,1 1,0 0,-1 0,1 0,0 1,0-1,-1 1,1-1,0 1,0 0,0 0,0 0,-1 0,6 2,11 0,-1 1,1 1,30 11,-36-11,71 23,-1 4,-1 4,-2 4,137 87,-183-100,-6-4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20:17.031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107 838,'12'-15,"-1"0,0-1,-2-1,0 0,0 0,-2-1,0 0,5-23,7-14,-16 47,0 0,-1 0,0-1,-1 1,1-15,-2 22,0 0,0-1,0 1,0 0,0-1,0 1,-1 0,1 0,0-1,-1 1,1 0,-1 0,0 0,1 0,-1 0,0-1,1 1,-3-1,2 1,0 1,-1-1,1 1,0 0,-1-1,1 1,0 0,-1 0,1 0,0 0,-1 0,1 0,0 0,-1 1,1-1,0 0,-1 1,1-1,0 1,0-1,-1 1,0 1,-5 2,0 0,1 1,-1 0,1 0,1 0,-1 1,1 0,0 0,0 0,-4 8,-38 72,37-65,-1 2,1 1,1 0,1 1,1 0,-4 27,9-43,1 0,0-1,0 1,1 0,0 0,1-1,0 1,0 0,1 0,0-1,0 1,1-1,0 0,1 0,0 0,0 0,0-1,8 10,-5-10,0-2,0 1,1-1,0 0,0 0,0-1,0 0,0-1,1 0,0 0,11 2,16 2,51 3,-76-9,61 5,123-6,-171-1,0-2,0 0,0-2,-1 0,0-2,0 0,0-2,-1-1,22-12,-30 12,-1-1,-1 0,0-1,0 0,-1-1,-1 0,0-1,-1 0,0 0,-1-1,-1 0,0-1,-1 1,-1-1,6-27,-1-13,-1 1,-4-1,-1-75,-3 79,-3 1,-16-99,15 135,0 0,-1 1,-1-1,0 1,0 1,-2-1,0 1,0 0,-1 0,-1 1,0 0,-1 1,0 0,-21-18,22 23,1 1,-1 1,0-1,-1 2,1-1,-16-3,21 6,0 1,0-1,1 1,-1 0,0 0,0 0,0 0,-8 2,11-1,-1-1,1 1,-1-1,1 1,-1 0,1 0,0 0,-1 0,1 0,0 0,0 0,-1 0,1 0,0 1,0-1,0 0,1 1,-1-1,0 1,0-1,0 3,1-1,-1-1,1 1,0-1,0 1,0-1,0 0,1 1,-1-1,1 1,0-1,-1 1,1-1,0 0,0 0,0 0,1 1,-1-1,0 0,1 0,0 0,-1-1,1 1,4 3,51 36,-50-37,66 37,89 35,47 26,-205-100,1 0,-1 1,1 0,-1 0,0 1,0-1,0 1,-1-1,1 1,-1 0,0 1,0-1,0 1,2 4,-3 0,0 0,0-1,-1 1,0 0,-1 0,0 0,-1 13,-9 300,-6 97,13-373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20:17.950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896 0,'-12'1,"-1"0,1 1,0 1,-1 0,1 0,1 1,-1 1,1 0,-1 1,-19 12,-7 9,-53 48,85-69,-73 65,3 3,4 3,2 4,5 3,-78 128,120-170,-24 61,40-83,0 0,2 0,0 0,1 0,-2 32,6-49,0 0,0 0,1-1,-1 1,1 0,-1-1,1 1,0 0,0-1,0 1,0-1,1 0,-1 1,1-1,-1 0,1 0,0 0,0 0,0 0,0 0,0 0,0-1,1 1,-1-1,1 0,-1 1,1-1,-1 0,1-1,-1 1,1 0,0-1,0 1,-1-1,5 0,12 1,-1 0,1-1,37-6,-45 4,40-5,-1-2,0-3,83-31,-100 30,-2-1,0-2,0-1,-2-2,0-1,36-32,-27 15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20:19.679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1 937,'0'7,"1"0,0 0,1 0,0 0,0 0,0 0,1-1,0 1,0-1,1 0,0 0,0 0,0-1,0 1,1-1,0 0,0 0,1-1,9 7,12 7,0-1,60 26,-80-40,52 21,1-2,1-3,99 18,193 4,-305-37,-6 0,-1-2,1-1,58-8,-99 7,-1 0,1 0,0 0,0 0,0 0,0 0,0 0,-1 0,1 0,0-1,0 1,0 0,-1-1,1 1,0-1,0 1,-1-1,1 1,0-1,-1 1,1-1,0 0,-1 1,1-1,-1 0,1 1,-1-1,0 0,1 0,-1 0,0 1,1-2,-2 0,1 1,-1-1,0 0,1 1,-1-1,0 1,0-1,0 1,0 0,0-1,-1 1,1 0,0 0,-3-2,-53-33,12 17,0 1,-1 3,-1 2,0 1,-57-5,5 8,-150 5,234 5,-30 1,44-2,-1 0,0 0,1 0,-1 0,0-1,1 1,-1 0,1-1,-1 1,0-1,1 1,-1-1,1 0,0 0,-1 0,1 0,-1 0,-1-2,3 2,0 0,0 1,0-1,0 0,0 0,0 0,0 0,0 0,1 0,-1 0,0 0,1 0,-1 1,0-1,1 0,-1 0,1 0,-1 1,1-1,0 0,-1 1,1-1,0 0,20-19,-18 18,79-61,149-88,-229 151,42-26,1 3,1 2,1 1,1 3,0 2,2 2,97-13,-141 26,0 0,0 0,0 1,0-1,0 1,-1 0,1 1,0 0,0 0,-1 0,0 0,1 1,-1 0,0 0,0 0,0 1,-1-1,1 1,-1 0,7 9,4 6,-2 1,0 0,18 41,-16-32,-6-19,-10-27,-9-28,3 22,-5-13,1-1,2 0,2-1,1 1,0-40,5 74,2 0,-1 0,0 0,1 0,-1 0,1 0,0 0,0 0,0 0,0 0,1 0,-1 1,1-1,0 0,-1 1,1-1,0 1,1 0,-1 0,0 0,1 0,-1 0,1 0,-1 1,1-1,0 1,0-1,0 1,0 0,0 0,0 1,0-1,3 0,13-1,-1 1,0 1,1 1,29 4,-20-2,-1 0,-1 0,34 11,-48-10,0-1,-1 2,0-1,0 2,0-1,-1 2,15 9,-4 14,-20-29,-1 0,1 0,-1 1,1-1,-1 0,0 0,1 0,-1 0,0 0,0 0,0 0,0 1,0-1,0 0,0 0,0 0,0 0,0 0,-1 0,1 1,0-1,-1 0,1 0,-1 0,1 0,-1 0,0 0,0 1,0-2,0 0,1-1,-1 1,0 0,1 0,-1 0,0 0,1-1,-1 1,1 0,-1 0,0-1,1 1,-1-1,1 1,-1-1,1 1,-1 0,1-1,-1 0,1 1,0-1,-1 1,1-1,0 1,-1-1,1 0,0 1,0-1,-1-1,-9-22,-2-13,2 0,2-1,2 0,-3-42,6-157,3 212,0 20,0 0,0 0,0 0,1 1,0-1,0 0,0 1,0-1,1 1,0-1,0 1,3-7,-3 10,0-1,0 0,0 1,0-1,0 1,1-1,-1 1,0 0,1 0,-1 0,0 0,1 1,-1-1,1 1,-1-1,1 1,0 0,-1 0,1 0,-1 0,1 1,-1-1,1 1,3 1,14 3,-1 2,-1 0,1 1,33 21,16 7,-63-34,0 0,0 1,0 0,-1 0,1 0,6 7,0 3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20:20.737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1 635,'71'51,"476"452,-530-486,19 19,0 3,35 51,-161-200,-131-206,-124-185,317 457,-25-53,47 83,-1 0,2 0,0-1,1 1,0-1,1 0,1-1,-1-20,4 31,-1 0,0 0,1 1,0-1,0 0,1 0,-1 1,1-1,0 1,0-1,1 1,-1 0,1 0,0 0,0 0,4-4,0 2,-1 1,1 0,0 0,0 1,1 0,-1 0,1 1,14-5,9 1,0 1,0 2,61-2,-83 6,14-2,1 2,0 1,0 0,-1 2,27 6,-42-6,1 0,-1 0,0 1,0 0,0 0,-1 1,1 0,-1 0,0 1,0-1,-1 2,0-1,0 1,0 0,-1 0,7 13,0 2,-1-1,-1 2,-1 0,-1 0,-1 0,-2 1,0 0,-1 0,1 31,-5-42,0 0,-1 0,0 0,-1 0,0 0,-1 0,-1-1,0 1,-1-1,0 0,-1 0,0-1,0 0,-2 0,1 0,-1-1,-1 0,-16 15,-98 78,107-87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20:28.632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486 1729,'2'-8,"0"0,1 0,0 0,0 0,1 1,0-1,0 1,0 0,1 0,0 1,11-11,5-10,71-97,104-156,-172 240,-2-1,-2-1,-1-1,-3 0,15-60,-27 89,-2 0,0 0,0 0,-1-1,-1 1,0 0,-1 0,-1-1,-5-19,5 26,-1 1,0-1,0 0,-1 1,0 0,0 0,-1 0,0 1,0-1,0 1,-1 0,0 1,0-1,-1 1,0 0,1 1,-14-7,2 3,-1 1,0 0,0 1,-1 1,0 1,1 1,-2 0,1 2,0 0,0 2,0 0,0 1,0 1,-26 7,19-3,0 2,1 1,0 1,1 1,0 1,1 1,0 1,1 2,-36 33,30-20,0 1,2 2,1 0,2 2,2 1,-20 41,29-49,1 0,1 1,1 0,2 1,1 0,2 0,0 1,2-1,2 35,1-57,0-1,1 0,0 0,1 0,0 1,0-2,0 1,1 0,0 0,0-1,0 1,1-1,0 0,1 0,6 7,-3-6,0 0,0-1,1 0,-1-1,1 0,1 0,-1-1,1 0,17 4,13 0,1-2,-1-1,1-3,57-3,-92 1,87-5,0-4,178-42,-134 14,162-68,-288 101,19-7,-1-2,-1-1,0-1,30-21,-52 32,-1 1,0-1,0 0,-1-1,1 1,-1-1,0 0,0 0,0 0,-1 0,0-1,0 0,0 1,-1-1,0 0,0 0,0-1,-1 1,0 0,0 0,-1-1,1 1,-1 0,-1-1,1 1,-1 0,-2-9,-10-18,0 1,-3 1,0 0,-24-33,0-2,17 29,-16-31,39 67,-1 0,0 0,1-1,0 1,-1 0,1 0,0 0,-1-1,1 1,0 0,0 0,0-1,0 1,0 0,0 0,1-1,0-1,-1 2,0 1,1-1,-1 1,1 0,-1-1,1 1,-1-1,1 1,-1 0,1-1,-1 1,1 0,0 0,-1 0,1-1,-1 1,1 0,0 0,-1 0,1 0,0 0,-1 0,1 0,0 0,4 1,-1 0,0 0,0 0,0 1,0-1,0 1,0 0,-1 0,5 4,26 22,-2 1,-1 2,-2 1,37 51,88 153,-65-74,89 230,-171-375,-76-144,-196-487,203 447,-71-307,130 459,-3-10,1-1,2 0,0-1,1-35,3 57,-1 0,0-1,1 1,0-1,0 1,1 0,0 0,-1 0,2-1,-1 2,0-1,1 0,0 0,0 1,1 0,-1 0,1 0,0 0,0 0,0 1,1-1,-1 1,1 0,-1 1,1-1,0 1,6-2,15-3,0 1,0 2,0 0,1 2,45 1,-5 5,75 15,-66-4,-1 4,-1 3,-1 3,-1 4,-2 2,0 4,126 86,-125-70,-2 4,-3 2,-2 3,-3 3,-3 3,91 132,-132-173,-1-1,-2 2,0 0,-2 1,-1 0,15 54,-23-52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20:29.275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330 992,'-19'-443,"11"379,-3 1,-2 1,-3 0,-46-113,56 161,-1 1,0 0,-1 1,-1 0,-19-22,26 31,-1 1,1 0,-1 0,1 0,-1 0,0 0,0 1,0-1,0 1,0 0,0 0,0 0,0 0,-5 0,6 1,-1 0,1 0,-1 1,1-1,0 1,0 0,-1 0,1 0,0 0,0 0,0 0,0 1,0-1,0 1,1-1,-1 1,0 0,1 0,-1-1,1 1,0 0,-3 4,-2 7,-1 1,2 0,0 0,0 0,2 0,0 1,0 0,0 22,2 124,1-159,2 37,3-1,1 0,1-1,3 1,1-1,1-1,2 0,2-1,1-1,29 44,-29-52,1-1,2-1,0 0,2-1,0-2,1 0,1-1,1-2,1 0,1-2,0-1,1-1,36 13,-3-11,1-2,106 9,-97-15,-67-8,0 1,0-1,0 1,0 0,0 0,0 0,-1 1,1-1,0 1,-1 0,1 0,-1 0,1 1,2 2,-5-3,1 0,-1 0,0 0,-1 0,1 0,0 0,0 0,-1 0,1 0,-1 1,0-1,0 0,0 0,0 1,0-1,0 0,-1 0,1 0,-1 1,1-1,-1 0,0 0,0 0,0 0,0 0,-2 3,-25 41,-2-1,-2-2,-43 47,24-30,-112 133,125-147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20:30.960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376 1259,'-6'5,"0"0,-1 0,0 0,0-1,-9 4,-22 13,16-4,1 1,1 1,1 0,1 1,1 2,0-1,2 2,-17 32,12-15,1 1,2 1,3 1,-13 54,24-83,0 1,1 0,1 0,0 0,1 0,0 0,1 0,1 0,1 0,6 24,-6-33,0 1,0 0,0-1,1 1,-1-1,2 0,-1 0,1-1,0 1,0-1,0 0,1-1,-1 1,1-1,0 0,1 0,-1-1,1 0,-1 0,1-1,0 1,0-1,12 1,28 2,-1-2,0-3,74-7,-116 7,0 0,0 0,0-1,0 1,0-1,0 0,0 0,0 0,0-1,0 0,0 1,-1-1,1 0,-1-1,0 1,1-1,-1 1,0-1,0 0,-1 0,1 0,-1-1,1 1,-1-1,0 1,0-1,-1 0,1 0,-1 1,0-1,0 0,0 0,0 0,-1-1,1 1,-1 0,-1-7,-2-60,-3 0,-3 1,-21-80,5 24,23 119,-2-41,4 47,0 0,0 0,0 0,0 0,0 0,0 0,1 1,-1-1,0 0,1 0,-1 0,0 0,1 1,-1-1,1 0,-1 0,1 1,-1-1,1 0,0 1,-1-1,1 1,0-1,0 1,-1-1,1 1,0-1,0 1,0 0,0 0,-1-1,1 1,0 0,0 0,0 0,0 0,0 0,0 0,0 0,-1 0,1 0,0 0,0 1,0-1,0 0,1 1,20 7,-1 1,0 1,36 23,-11-5,186 96,5-11,412 138,-643-249,30 10,-1-2,1-1,71 7,-105-15,0-1,0 0,0 0,0 0,0 0,0 0,0 0,0 0,0-1,0 1,1-1,-2 0,1 1,0-1,0 0,0 0,0 0,0-1,-1 1,1 0,-1 0,1-1,-1 1,1-1,-1 0,0 1,0-1,1 0,-1 0,-1 0,1 0,0 0,0 0,-1 0,1 0,-1 0,0 0,1 0,-1 0,0 0,0 0,0 0,-1 0,1-1,0 1,-2-2,-1-15,-2 1,0-1,-1 1,-10-20,9 23,-366-744,79 261,222 391,-5 3,-129-135,177 210,-49-40,69 63,1 0,0 0,-1 1,0 0,-1 1,1 0,-1 0,1 1,-1 0,0 1,-13-2,22 4,0 0,0 0,-1 0,1-1,0 1,0 1,0-1,0 0,0 0,0 0,0 0,0 1,0-1,-1 1,1-1,0 1,1-1,-1 1,0-1,0 1,0 0,0 0,0-1,1 1,-1 0,0 0,1 0,-1 0,0 0,1 0,-1 0,1 0,0 0,-1 0,1 0,0 0,0 0,-1 0,1 0,0 0,0 1,0-1,0 0,1 0,-1 0,0 0,0 0,1 0,-1 0,1 2,2 6,0 1,1-1,0 0,9 14,27 38,3-2,99 105,123 86,66 31,-269-236,1-2,2-2,116 51,-147-78,0-2,1-2,1-1,-1-2,1-1,0-2,72-1,-59-6,-1-2,1-3,-1-1,-1-3,64-24,2-8,153-83,-240 113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20:32.562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 2258,'1'-4,"2"0,-1 1,0-1,1 0,-1 1,1-1,0 1,0 0,1 0,-1 0,1 1,3-3,3-3,566-431,33 51,-555 352,-36 24,0-1,1 2,0 1,31-13,-48 23,0-1,0 1,-1 0,1 0,0-1,0 1,0 1,-1-1,1 0,0 0,0 1,-1-1,1 1,0 0,0-1,-1 1,1 0,-1 0,1 0,1 1,29 30,-13-11,2-5,0 0,1-2,1-1,0 0,1-2,0 0,0-2,48 12,3-5,132 11,-174-24,1 1,0-1,0-1,0-2,0-2,0-1,41-9,-72 12,-1-1,1 1,-1-1,0 0,0 0,1 0,-1 0,0 0,0 0,0-1,0 1,0-1,-1 1,1-1,0 0,-1 0,1 1,-1-1,1 0,-1-1,0 1,0 0,1-4,-1 3,-1-1,0 1,0-1,-1 1,1-1,-1 1,1 0,-1-1,0 1,0-1,-1 1,1 0,-1 0,-2-4,-7-10,-2 0,1 1,-2 1,-19-17,-11-8,-1 2,-2 2,-2 2,-1 2,-2 3,-61-26,78 40,1 2,-1 2,-1 1,0 1,0 2,-1 2,0 1,0 2,0 2,0 1,-38 6,59-3,-1 1,1 0,-29 15,-28 9,407-127,145-37,-395 117,0 3,1 4,150 0,-194 13,0 2,-1 2,0 1,0 2,-1 2,47 19,-62-20,0 1,-1 1,0 1,-1 1,-1 1,0 1,-1 1,-1 1,0 0,27 36,-44-51,0 0,0 1,0-1,0 0,0 1,-1-1,0 1,1-1,-1 1,-1 0,1-1,0 1,-1 0,0 0,0 0,0-1,0 1,-1 0,-1 7,-1-5,1 0,-1 0,0 0,-1 0,1-1,-1 0,0 0,-1 0,1 0,-10 7,-5 2,0 0,-1-2,-1 0,0-1,-32 11,22-10,0-2,0-2,-1 0,0-3,-1 0,1-2,-39-1,52-3,-1-1,0-1,1-1,-1 0,1-1,0-1,1-1,-1-1,1-1,1 0,0-1,-32-24,28 14,0-2,1 0,1 0,1-2,1 0,1-1,2-1,0-1,2 0,1 0,1-1,1 0,-6-37,4 7,3-1,2 0,3 0,3 0,11-101,0 101,3-1,2 2,38-92,-54 149,1-1,0-1,0 1,0 0,0 0,0-1,0 1,0 0,1 0,-1 1,1-1,2-3,3 3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36:12.748"/>
    </inkml:context>
    <inkml:brush xml:id="br0">
      <inkml:brushProperty name="width" value="0.1" units="cm"/>
      <inkml:brushProperty name="height" value="0.1" units="cm"/>
      <inkml:brushProperty name="color" value="#CC912C"/>
      <inkml:brushProperty name="ignorePressure" value="1"/>
      <inkml:brushProperty name="inkEffects" value="gold"/>
      <inkml:brushProperty name="anchorX" value="12432.81445"/>
      <inkml:brushProperty name="anchorY" value="13903.28809"/>
      <inkml:brushProperty name="scaleFactor" value="0.5"/>
    </inkml:brush>
  </inkml:definitions>
  <inkml:trace contextRef="#ctx0" brushRef="#br0">1361 15,'0'0,"-4"0,-2-5,-9 0,-10 0,-8 6,-18 1,-21 6,-14 15,-24 16,-13 18,-12 21,-3 18,4 19,13 15,18 6,17-3,25-6,47-93,-12 46,21-59,0 1,-2 32,7-42,0 0,1-1,0 1,1-1,4 17,-3-18,0 0,1-1,0 1,1-1,10 16,-7-17,-1 0,1 0,-1-1,2 0,-1 0,12 7,0-4,-1 0,0-1,30 8,-9-6,60 10,73-1,40-15,12-7,1-8,-8-1,-21 0,-22 2,-28 3,-30 13,-31 1,-20 11,-60-15,0-1,0 0,0 1,-1 0,0 0,8 8,23 30,-14 12,-9 3,-7 17,-14 5,-19 12,-11 7,-8 4,-11-3,-7 0,-11-5,2-10,-8-16,5-8,5-12,6-10,11-6,9-10,4-8,5-5,-1-6,-2-2,2-2,2-1,-7 1,3-6,1 1,-1-5,7-3,3 0,9-2,5 2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36:13.532"/>
    </inkml:context>
    <inkml:brush xml:id="br0">
      <inkml:brushProperty name="width" value="0.1" units="cm"/>
      <inkml:brushProperty name="height" value="0.1" units="cm"/>
      <inkml:brushProperty name="color" value="#CC912C"/>
      <inkml:brushProperty name="ignorePressure" value="1"/>
      <inkml:brushProperty name="inkEffects" value="gold"/>
      <inkml:brushProperty name="anchorX" value="13996.51367"/>
      <inkml:brushProperty name="anchorY" value="12510.44434"/>
      <inkml:brushProperty name="scaleFactor" value="0.5"/>
    </inkml:brush>
  </inkml:definitions>
  <inkml:trace contextRef="#ctx0" brushRef="#br0">802 121,'0'0,"-4"0,-2-10,-4-11,-5 0,2-2,-3 3,-3 5,-2 5,-7 13,-11 20,-6 12,-20 29,-8 37,-6 29,-2 23,-1 16,12 13,16 5,12-9,14-12,17-28,12-116,0-1,1 1,6 25,-5-34,0-1,1 1,1-1,0 0,8 14,-7-17,-1-1,1 0,1 0,-1-1,1 0,13 10,-10-10,0 0,0-1,1-1,-1 0,23 7,-10-4,1-2,42 4,-26-7,63-4,58-17,14-9,-4-11,-8 4,-16 0,-19 4,-18 6,-26 8,-15 11,-17 5,-48 2,0-1,0 0,0 0,0 1,-1-1,1 1,0 0,4 4,-5-4,0 0,0 0,0 1,-1 0,1 0,-1 0,0 0,3 5,11 37,-9 7,-9 14,-4 6,-6 0,0 2,-3-5,-8-5,-3-4,-2-4,-6-8,1-8,-5-1,-3-3,2 0,-8-1,-2-3,-2-2,4-2,-5-1,5-2,5-5,0 0,4-6,9 2,4-5,7-7,6-4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07:26.114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149 2,'-4'-1,"1"1,-1 0,0 0,0 0,0 1,0-1,1 1,-1 0,0 0,1 0,-1 0,0 1,1 0,0-1,-1 1,1 0,0 1,0-1,0 1,0-1,1 1,-1 0,1 0,-1 0,1 0,0 0,0 1,1-1,-1 1,1-1,-2 6,-9 25,2 0,1 0,2 1,1 0,2 0,1 0,2 0,2 1,0-1,3 0,1 0,10 35,-9-51,1 0,1-1,1 0,0 0,2-1,0 0,0-1,17 17,-21-25,0 0,1-1,0 0,0-1,1 0,-1 0,1-1,0 0,1 0,0-1,-1-1,1 1,0-2,0 1,1-1,-1-1,13 1,2-2,89-5,-100 4,-1-1,0-1,1 0,-1-1,0 0,13-7,-22 10,-1-1,1 0,-1-1,0 1,0-1,0 1,0-1,0 0,0 0,-1 0,0 0,1-1,-1 1,0-1,-1 1,3-6,-2 2,-1 0,1 0,-1 0,-1 0,1 1,-1-1,-1 0,-1-12,-3-7,-2 2,0-1,-2 1,-12-25,4 11,-2 0,-2 1,-1 1,-1 1,-41-46,48 65,0 0,-1 1,-1 0,0 1,-1 2,0 0,-1 0,-1 2,1 1,-2 0,-37-9,25 11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36:14.195"/>
    </inkml:context>
    <inkml:brush xml:id="br0">
      <inkml:brushProperty name="width" value="0.1" units="cm"/>
      <inkml:brushProperty name="height" value="0.1" units="cm"/>
      <inkml:brushProperty name="color" value="#CC912C"/>
      <inkml:brushProperty name="ignorePressure" value="1"/>
      <inkml:brushProperty name="inkEffects" value="gold"/>
      <inkml:brushProperty name="anchorX" value="12545.43359"/>
      <inkml:brushProperty name="anchorY" value="8587.08594"/>
      <inkml:brushProperty name="scaleFactor" value="0.5"/>
    </inkml:brush>
  </inkml:definitions>
  <inkml:trace contextRef="#ctx0" brushRef="#br0">761 1,'0'0,"-5"0,-16 0,-14 0,-20 15,-22 15,-9 11,-8 8,4 13,4 3,13 0,20-3,11-3,16-3,11 2,13-1,4-49,0-1,0 1,0 0,1-1,4 11,20 41,16-6,16-2,20-1,17-6,13-10,11-5,10-10,-2-6,-9-6,-11-5,-16 4,-20 3,-16 0,-20 4,-14 4,-11 2,-8 8,-4 2,-6 1,-7 5,-4-1,1-1,-7 3,3-2,-1-1,5-3,-1-1,-1-7,4-2,-2-5,-1 1,-1-5,-3 3,-1 1,3-1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36:14.851"/>
    </inkml:context>
    <inkml:brush xml:id="br0">
      <inkml:brushProperty name="width" value="0.1" units="cm"/>
      <inkml:brushProperty name="height" value="0.1" units="cm"/>
      <inkml:brushProperty name="color" value="#CC912C"/>
      <inkml:brushProperty name="ignorePressure" value="1"/>
      <inkml:brushProperty name="inkEffects" value="gold"/>
      <inkml:brushProperty name="anchorX" value="11018.89063"/>
      <inkml:brushProperty name="anchorY" value="5731.43359"/>
      <inkml:brushProperty name="scaleFactor" value="0.5"/>
    </inkml:brush>
  </inkml:definitions>
  <inkml:trace contextRef="#ctx0" brushRef="#br0">296 0,'0'0,"-4"4,-12 12,-4 10,-5 8,-7 24,-11 14,5 20,1 3,4 1,8-9,8-9,11-10,6-8,3-51,-1-1,0 0,0 0,7 14,16 24,5-7,6-11,11-4,4-9,2-5,1-4,0-4,-1-2,-5-6,3 0,-5-5,0-10,0-3,2-8,-5-1,-5-1,-4 7,-8 2,-9 12,-6 6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36:15.797"/>
    </inkml:context>
    <inkml:brush xml:id="br0">
      <inkml:brushProperty name="width" value="0.1" units="cm"/>
      <inkml:brushProperty name="height" value="0.1" units="cm"/>
      <inkml:brushProperty name="color" value="#CC912C"/>
      <inkml:brushProperty name="ignorePressure" value="1"/>
      <inkml:brushProperty name="inkEffects" value="gold"/>
      <inkml:brushProperty name="anchorX" value="9170.00195"/>
      <inkml:brushProperty name="anchorY" value="3689.52051"/>
      <inkml:brushProperty name="scaleFactor" value="0.5"/>
    </inkml:brush>
  </inkml:definitions>
  <inkml:trace contextRef="#ctx0" brushRef="#br0">989 0,'0'0,"-13"0,-24 0,-24 10,-29 21,-13 20,-13 29,-2 30,1 35,13 26,19 23,20 26,20 7,19-4,17-14,20-12,-3-142,15 63,-12-76,27 65,-27-81,2-1,29 45,-28-53,0-1,0 0,1-1,19 16,-16-17,1-1,0 0,37 16,-19-11,69 20,51-2,27-13,13-12,8-7,-2 1,-4 8,-16 9,-27 15,-25 3,-102-26,-3-1,33 20,-41-19,1 0,-2 1,21 21,-16-15,32 45,-42-47,1 1,15 35,-18-34,-1 1,6 29,5 35,-7-9,-7-14,-3-8,-8-11,-6-7,-10-1,-5-4,-8 3,-16-2,-10 4,-8 8,-16 8,-13-1,3 1,-3-1,19-11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36:16.701"/>
    </inkml:context>
    <inkml:brush xml:id="br0">
      <inkml:brushProperty name="width" value="0.1" units="cm"/>
      <inkml:brushProperty name="height" value="0.1" units="cm"/>
      <inkml:brushProperty name="color" value="#CC912C"/>
      <inkml:brushProperty name="ignorePressure" value="1"/>
      <inkml:brushProperty name="inkEffects" value="gold"/>
      <inkml:brushProperty name="anchorX" value="7084.74707"/>
      <inkml:brushProperty name="anchorY" value="-1547.12219"/>
      <inkml:brushProperty name="scaleFactor" value="0.5"/>
    </inkml:brush>
  </inkml:definitions>
  <inkml:trace contextRef="#ctx0" brushRef="#br0">1 1748,'0'0,"0"-4,0-12,0-4,10-10,10-27,26-32,18-30,37-39,18-29,16-12,11-3,-4 13,-12 25,-26 31,-18 35,-22 33,-62 65,0-2,0 1,1-1,-1 0,0 1,1-1,0 1,-1 0,1 0,0 0,0 0,-1 0,1 1,4-1,-4 1,-2 0,1 1,-1-1,1 0,-1 1,1 0,-1-1,0 1,1 0,-1 0,0 0,0 0,0 0,1 0,-1 0,0 0,0 0,-1 0,1 1,0-1,0 0,0 1,0 1,5 8,-2 0,-1 0,0 0,3 17,8 84,-1 35,-4 27,-7 12,-4 1,-6-5,-1-23,0-29,3-27,-4-27,2-22,6-20,3-34,-1 1,0-1,0 1,0 0,1-1,-1 1,0-1,0 1,0-1,1 1,-1-1,0 1,0-1,1 1,-1-1,0 1,1-1,-1 1,1-1,-1 0,1 1,-1-1,1 0,-1 1,1-1,-1 0,2 1,20-9,16-17,24-12,26-10,18 1,18 3,18 9,14 15,-114 19,68 5,-75 0,73 18,-78-15,61 26,-64-23,46 29,-56-27,0-1,29 29,-32-27,-1 0,21 31,-24-32,-1 2,13 29,-15-29,-2 0,7 29,0 30,-13 1,-5 0,-12 0,-10 1,-19-1,-17 6,-10 5,-11-5,-7-2,-6-1,3-17,8-6,10-11,15-12,12-11,11-10,12-6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36:17.285"/>
    </inkml:context>
    <inkml:brush xml:id="br0">
      <inkml:brushProperty name="width" value="0.1" units="cm"/>
      <inkml:brushProperty name="height" value="0.1" units="cm"/>
      <inkml:brushProperty name="color" value="#CC912C"/>
      <inkml:brushProperty name="ignorePressure" value="1"/>
      <inkml:brushProperty name="inkEffects" value="gold"/>
      <inkml:brushProperty name="anchorX" value="4036.31055"/>
      <inkml:brushProperty name="anchorY" value="-3958.25806"/>
      <inkml:brushProperty name="scaleFactor" value="0.5"/>
    </inkml:brush>
  </inkml:definitions>
  <inkml:trace contextRef="#ctx0" brushRef="#br0">562 0,'0'0,"-12"13,-31 35,-28 33,-14 34,-2 37,5 25,12 17,13 15,18 9,23-3,23-7,1-147,19 76,-12-86,34 84,-30-97,1 1,34 48,-27-47,58 63,-52-70,69 55,-64-61,1-2,45 21,-35-23,86 28,73 3,8-19,4-20,-7-22,-9-22,-14-18,-18-19,-130 45,66-44,-69 40,50-46,19-33,-16-7,-20 4,-17 1,-14 12,-14 12,-11 17,-8 14,-6 11,-8 14,-1 10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36:17.873"/>
    </inkml:context>
    <inkml:brush xml:id="br0">
      <inkml:brushProperty name="width" value="0.1" units="cm"/>
      <inkml:brushProperty name="height" value="0.1" units="cm"/>
      <inkml:brushProperty name="color" value="#CC912C"/>
      <inkml:brushProperty name="ignorePressure" value="1"/>
      <inkml:brushProperty name="inkEffects" value="gold"/>
      <inkml:brushProperty name="anchorX" value="429.01291"/>
      <inkml:brushProperty name="anchorY" value="-6813.08496"/>
      <inkml:brushProperty name="scaleFactor" value="0.5"/>
    </inkml:brush>
  </inkml:definitions>
  <inkml:trace contextRef="#ctx0" brushRef="#br0">1 6035,'0'0,"21"-8,44-24,52-29,72-34,55-41,69-28,34-27,41-24,68-31,62-39,60-27,55-32,29-20,19-22,-1-12,-27 3,-38 12,-67 29,-52 31,-74 42,-77 37,-69 40,-55 26,-46 35,-44 30,-34 27,-30 28,-27 22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36:18.587"/>
    </inkml:context>
    <inkml:brush xml:id="br0">
      <inkml:brushProperty name="width" value="0.1" units="cm"/>
      <inkml:brushProperty name="height" value="0.1" units="cm"/>
      <inkml:brushProperty name="color" value="#CC912C"/>
      <inkml:brushProperty name="ignorePressure" value="1"/>
      <inkml:brushProperty name="inkEffects" value="gold"/>
      <inkml:brushProperty name="anchorX" value="-10819.23438"/>
      <inkml:brushProperty name="anchorY" value="-2048.19946"/>
      <inkml:brushProperty name="scaleFactor" value="0.5"/>
    </inkml:brush>
  </inkml:definitions>
  <inkml:trace contextRef="#ctx0" brushRef="#br0">0 6242,'0'0,"0"-4,5-2,6-5,9-8,15-10,23-17,27-18,34-30,39-26,40-28,46-32,51-22,41-16,42-24,43-25,38-27,16-28,-5-7,24-32,5-21,6-10,-2-4,-25 17,-42 29,-51 45,-62 42,-59 41,-53 41,-50 39,-48 34,-33 32,-32 24,-28 26,-18 24,-2 2,0 0,0 0,0 0,0-1,1 1,-1 0,0 0,0 0,0 0,0-1,0 1,0 0,0 0,1 0,-1-1,0 1,0 0,0 0,0 0,0-1,0 1,0 0,0 0,0 0,0-1,0 1,0 0,0 0,0-1,0 1,0 0,-1 0,1 0,0-1,0 1,0 0,0 0,0 0,0 0,-1-1,1 1,0 0,0 0,0 0,0 0,-1 0,1 0,0-1,0 1,0 0,-1 0,1 0,0 0,-10 0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36:19.441"/>
    </inkml:context>
    <inkml:brush xml:id="br0">
      <inkml:brushProperty name="width" value="0.1" units="cm"/>
      <inkml:brushProperty name="height" value="0.1" units="cm"/>
      <inkml:brushProperty name="color" value="#CC912C"/>
      <inkml:brushProperty name="ignorePressure" value="1"/>
      <inkml:brushProperty name="inkEffects" value="gold"/>
      <inkml:brushProperty name="anchorX" value="-20365.42383"/>
      <inkml:brushProperty name="anchorY" value="2923.0459"/>
      <inkml:brushProperty name="scaleFactor" value="0.5"/>
    </inkml:brush>
  </inkml:definitions>
  <inkml:trace contextRef="#ctx0" brushRef="#br0">1 3927,'0'0,"0"-4,0-12,0-10,5-4,5-7,5-15,15-19,18-24,13-20,14-21,16-13,7-6,17-2,21-6,16 0,28-2,24-3,24-8,31 2,25 4,9 1,10 9,-3-1,-3 4,-16 11,-11 13,-18 7,-28 9,-24 16,-25 6,-31 8,-25 15,-30 10,-25 12,-18 9,-19 14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21:14.103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771 142,'-6'-1,"1"0,-1-1,0 1,1-1,0-1,-1 1,1-1,0 0,0 0,-8-7,-10-5,-2 1,-1 0,0 1,-1 2,-1 1,1 1,-1 1,-38-5,53 11,1 1,-1 1,0 0,0 1,0 0,0 1,1 1,-1 0,1 0,0 1,0 1,0 0,0 0,1 2,0-1,0 1,1 1,-19 17,13-9,2 1,0 0,1 1,1 1,1 0,-16 36,9-10,2 0,-11 50,23-80,1 0,1 0,0 0,1 0,0 1,2-1,-1 1,2-1,0 0,7 24,-5-28,0 0,1 0,1-1,0 1,0-2,0 1,2-1,-1 1,1-2,0 1,1-1,0-1,0 0,15 9,10 4,0-3,1-1,0-1,45 11,156 30,-109-29,-89-18,-17-6,-1 2,0 1,-1 0,28 13,-46-18,1 0,0 0,0 0,0 0,0 0,-1 1,1-1,0 1,-1-1,1 1,-1-1,0 1,0 0,1 0,-1 0,0 0,-1-1,1 1,0 0,0 1,-1-1,1 3,-1-2,0 1,-1-1,1 0,-1 1,0-1,0 0,0 1,0-1,-1 0,1 0,-1 0,-3 5,-6 6,-1-1,0 1,-1-2,-15 13,28-25,-43 34,-1-2,-1-2,-2-2,-1-2,-1-2,-65 23,93-41,-1-1,0-1,0-1,0-1,-40 0,34-3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21:14.870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125 1,'-2'0,"-1"1,0 0,1-1,-1 1,1 0,-1 1,1-1,-1 0,1 1,0-1,0 1,0 0,0 0,0-1,0 1,0 1,0-1,-1 3,-26 45,20-31,1 1,0 0,1 0,2 0,0 1,-3 24,7-37,1-1,0 1,0-1,1 1,-1-1,2 1,-1-1,1 1,0-1,0 0,1 0,0 0,1 0,-1-1,1 1,0-1,1 0,0 0,0-1,0 1,6 4,6 2,1 0,0-1,1-1,0-1,0-1,1-1,0 0,1-1,33 4,-7-3,-1-3,1-1,59-6,-80 2,-8 1,0-1,0-1,0 0,0-1,0-2,21-7,-37 11,0 0,0 0,0 0,0 0,0-1,0 1,-1-1,1 1,-1-1,1 0,-1 1,0-1,1 0,-1 0,0 0,0 0,0 0,-1 0,1 0,0 0,-1-1,0 1,1 0,-1 0,0-1,0 1,0 0,0 0,-1 0,1-1,0 1,-1 0,0 0,1 0,-1 0,0 0,0 0,-2-3,-4-9,-2 1,1-1,-1 2,-13-15,16 21,-41-46,-2 3,-70-55,107 93,-1 2,0-1,-1 2,0-1,-25-9,33 15,-1 1,1 1,0-1,-1 1,1 0,-1 0,1 1,-1 0,0 0,1 1,-1 0,1 0,0 0,-1 1,1 0,-11 5,-12 8,6-1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07:28.412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1281,'73'71,"2"-3,3-4,123 77,-198-138,1-1,0 1,0-1,0-1,0 1,1 0,-1-1,0 0,1 0,7 0,-10-1,-1 0,1-1,-1 1,1-1,-1 0,1 0,-1 1,1-1,-1 0,0 0,0 0,1 0,-1 0,0-1,0 1,0 0,0 0,-1-1,1 1,0-1,0 1,-1-1,1 1,-1-1,1 1,-1-1,0 1,0-1,1 0,-1 1,0-1,-1-2,2-13,-1 1,-1-1,0 1,-1 0,-1 0,0-1,-9-22,-50-109,51 123,9 22,-43-85,41 82,0-1,0 1,-1 0,1 0,-2 0,1 1,0 0,-1 0,0 0,-11-6,17 11,0 0,0 0,0 0,-1-1,1 1,0 0,0 0,-1 0,1 0,0 0,0 0,-1-1,1 1,0 0,0 0,-1 0,1 0,0 0,0 0,-1 0,1 0,0 0,0 0,-1 0,1 1,0-1,0 0,-1 0,1 0,0 0,0 0,-1 0,1 1,0-1,0 0,0 0,-1 0,1 0,0 1,0-1,0 0,-1 1,3 14,11 15,-6-19,1-1,0 0,1-1,0 0,0-1,1 1,0-2,17 11,13 4,43 17,-52-25,-25-11,-1-1,1 1,-1-1,1-1,0 1,0-1,-1 0,11 1,-14-3,0 1,0 0,-1-1,1 1,0-1,-1 1,1-1,0 0,-1 0,1 0,-1 0,1 0,-1 0,0 0,1-1,-1 1,0 0,0-1,0 1,0-1,0 1,0-1,0 1,-1-1,1 0,-1 1,1-1,-1 0,1 0,-1 1,0-1,0-3,4-38,-3 0,-1-1,-7-52,4 82,0 1,0 0,-1 0,-1 1,-10-22,8 20,0-1,1 0,-7-28,10 17,0 0,2 0,0-1,2 1,1 0,10-48,53-153,0-1,-63 223,-1-1,-1 1,1-1,-1 0,0 1,0-1,-1 1,0-1,0 0,0 1,0 0,-1-1,0 1,0 0,-1 0,1 0,-6-8,-1 3,0 0,0 1,-1 0,0 1,0 0,-17-9,22 13,-1 0,0 1,0 0,-1 0,1 0,-1 1,1 0,-1 1,0-1,1 1,-1 0,-7 1,11 0,1 0,-1 1,1-1,-1 1,1 0,0 0,-1 0,1 0,0 0,0 0,0 1,-1-1,1 1,1-1,-1 1,0 0,0 0,1 0,-1 0,1 0,-1 0,1 0,0 0,0 1,0-1,0 1,0-1,1 0,-1 1,1-1,0 1,-1-1,1 1,1 4,-1-4,0 1,0 0,1 0,-1 0,1-1,0 1,0 0,1-1,-1 1,1-1,0 1,0-1,0 0,0 0,0 0,1 0,-1 0,1 0,0-1,0 1,0-1,0 0,0 0,1 0,-1 0,1-1,-1 1,1-1,-1 0,5 1,15 5,0-2,1 0,39 1,-46-4,365 30,115 12,-396-33,-21-4,0 3,107 29,-182-38,0 1,0-1,0 1,0 0,0 0,-1 1,1 0,-1 0,0 0,0 0,0 0,7 8,-10-9,0 0,0 1,0-1,0 1,0-1,-1 1,1-1,-1 1,1 0,-1-1,0 1,0-1,0 1,0 0,-1-1,1 1,-1-1,0 1,1-1,-1 1,0-1,-1 1,1-1,0 0,-3 4,-26 37,-2-1,-2-2,-2-1,-55 47,39-37,-29 21,49-43,-57 60,82-78,-1-1,0 0,0-1,-17 12,7-8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21:16.401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1 535,'33'29,"2"-2,1-2,1-1,73 35,-28-15,-42-21,0-2,2-2,80 24,-120-42,0 0,-1-1,1 0,0 1,0-1,-1 0,1 0,0 0,0 0,-1 0,1 0,0 0,0-1,0 1,-1-1,1 1,0-1,-1 0,1 1,-1-1,1 0,-1 0,1 0,-1-1,0 1,1 0,-1 0,0-1,0 1,0-1,0 1,0-1,0 1,0-1,-1 1,1-1,0 0,-1 1,1-5,1-6,0 0,-1-1,-1 1,-2-23,1 16,-2-31,-3-1,-2 1,-2 0,-2 1,-36-91,38 106,10 34,0-1,0 1,0 0,0 0,0 0,0-1,0 1,0 0,0 0,0 0,0-1,0 1,0 0,0 0,0 0,0-1,0 1,0 0,0 0,1 0,-1 0,0-1,0 1,0 0,0 0,0 0,0 0,1 0,-1 0,0-1,0 1,0 0,0 0,1 0,-1 0,0 0,0 0,0 0,1 0,-1 0,0 0,0 0,1 0,16 10,60 62,-42-38,51 38,127 68,-211-138,1-1,-1 0,1 0,-1 1,1-2,-1 1,1 0,0 0,-1-1,1 0,0 1,0-1,-1 0,1 0,0-1,0 1,-1 0,1-1,0 0,-1 1,1-1,-1 0,1-1,-1 1,1 0,-1-1,0 1,0-1,0 0,0 0,0 1,0-2,0 1,0 0,1-2,5-7,0-1,-1 1,0-1,-1 0,0-1,5-14,1-17,-1 0,-2 0,-2-1,-3 0,-1 0,-3-57,-1 93,0 0,0 0,0 1,-1-1,-1 0,1 1,-2-1,1 1,-1 0,0 0,0 1,-7-9,11 16,-1 0,1 0,0-1,0 1,0 0,0 0,0 0,-1 0,1 0,0 0,0 0,0-1,0 1,0 0,0 0,0 0,-1 0,1 0,0-1,0 1,0 0,0 0,0 0,0 0,0-1,0 1,0 0,0 0,0 0,0-1,0 1,0 0,0 0,0 0,0 0,0-1,0 1,1 0,-1 0,0 0,0 0,0 0,0-1,0 1,0 0,0 0,0 0,1 0,-1 0,0 0,0-1,13 4,14 9,29 17,-1 2,-2 3,-2 2,57 50,-104-82,1 1,-1-1,1 1,-1 0,-1 0,1 0,-1 0,0 1,0-1,0 1,-1 0,0 0,0 0,1 6,-2-4,-1 0,-1 0,1 0,-1 0,-1 0,1 0,-1 0,-1 0,1 0,-6 9,-40 101,-37 137,85-253,-3 8,0 0,1 0,0 1,1-1,0 20,1-27,0-1,1 0,-1 1,1-1,-1 0,1 0,0 1,0-1,0 0,0 0,1 0,-1 0,0 0,1-1,0 1,-1 0,1-1,0 1,0-1,0 1,0-1,0 0,0 0,0 0,0 0,0 0,1 0,-1-1,0 1,0-1,1 0,2 1,26 2,0-1,1-2,49-6,94-21,-119 12,-36 9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21:17.252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535 1,'-8'0,"1"1,0 1,0-1,0 1,0 1,0-1,0 1,1 0,-1 0,-7 6,-64 50,54-40,11-9,-49 38,-76 76,123-108,1 0,0 0,1 2,0 0,2 0,0 1,1 0,1 1,-13 40,21-55,0 0,0 0,1 0,0 1,0-1,0 0,0 0,1 0,0 0,0 0,0 0,1 0,-1 0,1 0,0-1,1 1,-1-1,1 1,0-1,0 0,0 0,1 0,-1-1,1 1,0-1,0 0,0 0,1 0,-1 0,7 2,12 6,1-1,0 0,1-2,40 8,-13-5,1-2,56 3,-86-11,0-1,1-1,-1-1,0-1,0-1,0-1,26-9,-21 4,-4 1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21:18.021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380 487,'2'-4,"0"0,1 0,-1 0,1 1,0-1,0 1,0 0,0 0,1 0,-1 0,1 1,6-4,5-6,269-270,-279 277,-1-1,0 1,0-1,0 0,-1-1,0 1,0-1,-1 1,4-13,-6 17,1 0,-1 0,0 0,0 0,1-1,-1 1,0 0,-1 0,1 0,0 0,-1 0,1 0,-1 0,0 0,1 0,-1 0,0 0,0 0,0 0,0 1,-1-1,1 0,0 1,-1-1,0 1,1-1,-1 1,1 0,-1 0,0 0,0 0,0 0,0 0,0 0,-4 0,-13-4,0 2,0 1,-1 0,1 1,-1 1,1 1,-1 1,1 0,0 2,0 0,-29 11,14-3,1 2,0 2,1 0,1 3,-38 27,43-25,1 0,1 1,1 2,-22 28,33-37,2 0,-1 1,2 0,0 1,1 0,1 0,0 1,-6 28,12-38,0-1,0 1,1 0,0-1,0 1,0-1,1 1,1-1,-1 1,1-1,0 1,1-1,6 12,-3-9,0 0,1 0,0-1,1 0,0 0,0-1,1 0,11 8,5 0,1 0,1-2,0 0,1-2,0-1,32 7,-14-8,85 8,-69-12,-56-5,0 0,1-1,-1 0,1 0,-1-1,1 0,-1 0,0 0,0-1,9-3,6-6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21:18.593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629 24,'-31'-2,"-50"-8,51 5,-59-2,64 8,0 0,0 1,-1 2,-35 9,51-9,0-1,0 1,0 0,1 1,0 0,0 1,0 0,0 0,1 1,0 0,1 0,0 1,-10 13,2 2,1 1,2 1,1 0,0 1,2 0,1 1,1-1,2 2,0-1,2 0,1 1,1 0,1-1,6 40,-3-54,0 0,1 0,0 0,1-1,1 0,0 0,1 0,0 0,1-1,0 0,0-1,1 0,1 0,-1-1,2 0,-1-1,1 0,1-1,-1 0,21 8,17 6,1-2,1-3,93 18,-137-32,231 32,-171-29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21:20.331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253 336,'-31'-5,"28"4,-1 0,1 1,0-1,0 1,-1-1,1 1,0 0,-1 0,1 1,0-1,0 1,-1-1,-5 3,1 2,-1 0,1 0,0 0,0 1,1 0,0 1,0 0,0 0,1 1,0-1,1 1,-7 12,-1 3,2 0,1 1,-12 36,19-49,0 0,0 0,1 1,0-1,1 0,0 15,1-22,1 0,-1 0,1 0,0 0,1 0,-1 0,1-1,-1 1,1 0,0-1,0 1,1-1,-1 1,1-1,0 0,0 0,0-1,0 1,0 0,7 3,10 5,0-1,0-1,1-1,0-1,28 6,116 16,-119-22,-9-1,-16-1,1-1,0-1,1-1,-1-1,0-1,0-1,24-4,-44 5,0-1,0 1,-1 0,1-1,-1 1,1-1,0 0,-1 0,1 0,-1 0,0 1,1-2,-1 1,0 0,1 0,-1 0,0-1,0 1,0 0,0-1,0 1,0-1,-1 0,1 1,-1-1,1 1,-1-1,1 0,-1 1,0-1,0 0,1 0,-1 1,-1-1,1 0,0 1,0-1,-1 0,1 0,-1 1,1-1,-2-2,-4-8,1 0,-2 1,0 0,-14-17,10 12,-11-14,-4-6,1-1,-33-69,56 104,1 0,1 0,-1 0,0-1,0 1,1 0,0 0,-1-1,1 1,0 0,0-1,0 1,0 0,1 0,-1-1,0 1,1 0,0 0,-1-1,1 1,0 0,0 0,1 0,-1 0,0 0,0 1,1-1,-1 0,1 0,0 1,0-1,-1 1,1 0,0-1,0 1,0 0,4-1,9-4,0 1,0 0,0 1,26-3,-12 2,588-96,-601 100,17-2,64 2,-90 1,0 1,1 0,-1 0,0 0,0 1,0 0,0 1,0-1,-1 1,1 1,-1-1,0 1,0 0,10 9,-12-9,-2 1,1-1,0 1,-1 0,0 0,0-1,0 1,-1 0,0 1,0-1,0 0,0 0,-1 0,0 9,-10 75,9-83,1-5,0 0,0 1,0-1,0 0,0 0,-1 1,1-1,-1 0,1 0,-1 1,1-1,-1 0,0 0,1 0,-1 0,0 0,0 0,0 0,-1 1,2-2,-1 0,0 0,1 0,-1 0,0 0,0-1,1 1,-1 0,1 0,-1 0,0-1,1 1,-1 0,1-1,-1 1,0-1,1 1,-1 0,1-1,-1 1,1-1,0 1,-1-1,1 0,-1 0,-26-49,25 46,-13-32,2-1,1 0,2 0,2-1,1-1,2 1,2-1,2-42,0 78,2 0,-1 1,0-1,0 1,1-1,-1 0,1 1,0-1,0 1,0-1,0 1,0 0,1-1,-1 1,1 0,-1 0,1 0,0 0,0 0,0 1,0-1,4-2,-2 2,1 0,-1 1,1-1,-1 1,1 0,0 0,0 1,0-1,0 1,-1 0,9 1,8 3,0 0,0 1,-1 1,32 14,-2 5,0 1,-2 3,-1 2,-2 1,-1 3,48 50,-82-75,0 1,-1 0,-1 0,0 1,-1 0,0 1,10 25,-3 4,11 52,-21-78,0 1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21:21.065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1 302,'15'18,"-1"1,22 36,0 2,155 236,-190-292,-1 1,1-1,0 1,0-1,0 1,0-1,0 1,0-1,1 0,-1 0,0 1,1-1,-1 0,1 0,-1-1,1 1,-1 0,4 1,-5-2,1-1,0 1,0 0,0 0,0-1,0 1,0 0,-1-1,1 1,0-1,0 1,-1-1,1 1,0-1,0 0,-1 1,1-1,-1 0,1 1,-1-1,1 0,-1 0,1 0,-1-1,4-5,-2-1,1 0,-1 0,0 0,1-17,24-591,-27 575,-1 10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21:21.544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0 127,'4'0,"6"0,6-4,3-2,4 1,2-4,5-4,7 0,4-2,1 1,1 4,2-2,-3 2,-3 3,-5 2,-8 2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21:23.138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1244,'6'-9,"-1"1,1 0,0 0,1 0,14-13,-1 1,243-248,338-364,-538 566,-37 40,-1-1,-1-1,23-36,-45 63,-1-1,0 0,0 0,0 0,0 0,0 0,0 0,0 0,-1 0,1 0,-1 0,1 0,-1 0,0-1,0 1,0 0,0-3,-1 4,1 0,-1 1,0-1,1 0,-1 0,0 1,1-1,-1 0,0 1,0-1,0 1,1-1,-1 1,0-1,0 1,0 0,0-1,0 1,0 0,0 0,0 0,0 0,0-1,0 1,-1 1,-7-1,1 1,0 1,0 0,0 0,0 0,0 1,-11 6,-30 18,0 3,2 1,2 3,-70 67,56-42,2 4,-72 104,91-110,3 1,3 1,-47 119,63-133,2 2,2 0,2 0,2 1,3 1,-1 55,6-95,0 0,1 1,0-1,0 1,1-1,0 0,1 0,0 0,7 15,-7-20,0 0,0 0,0 0,0 0,1 0,0-1,0 0,0 0,0 0,0 0,0-1,1 1,-1-1,1 0,0-1,0 1,0-1,0 0,7 1,12 0,0 0,0-2,0-1,0 0,31-7,123-35,-118 27,136-37,-1-8,-4-9,302-155,-462 208,-1-1,-1-1,0-2,-2 0,44-45,-60 53,0 0,-1-1,-1 1,0-2,-1 0,-1 0,0 0,-1-1,0 0,-1 0,-1 0,-1 0,2-32,-2 4,-3 0,-2 1,-2-1,-16-77,17 105,-1 0,-1 1,-1 0,0 0,0 0,-2 1,0 0,-1 0,0 0,-1 2,0-1,-1 1,0 1,-1 0,0 0,-17-10,10 11,28 17,33 21,57 17,126 39,12 5,-233-87,0-1,0 1,0 0,0 0,-1 0,1 1,0-1,-1 1,0 0,0 0,0 0,0 0,0 0,0 1,-1 0,0-1,0 1,0 0,3 8,-4-5,0 0,-1 0,0 0,0 0,-1 0,0 0,0 0,-1-1,1 1,-1 0,-5 9,-17 49,2 0,-20 104,38-148,2 1,0 1,1-1,0 0,2 0,1 0,1 0,1 0,1 0,0-1,18 41,-20-55,1 0,0 0,0-1,0 0,1 0,0 0,0-1,1 1,-1-1,1 0,0-1,1 1,-1-1,1-1,0 1,0-1,0 0,0-1,0 0,0 0,1 0,-1-1,1 0,9 0,-2-1,1-1,-1-1,0 0,1-1,-1 0,0-1,-1-1,1-1,-1 0,0-1,15-9,67-47,-67 45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21:23.711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28 17,'-19'-11,"10"5,13 22,15 23,29 45,-7-15,29 61,0 4,158 223,-226-353,1-1,0 1,-1-1,2 0,-1 0,0 0,0 0,1-1,0 1,-1-1,1 0,0 0,0 0,0-1,0 1,7 1,-4-3,1 0,0-1,-1 1,1-1,-1-1,0 1,1-1,10-5,103-37,-83 27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21:24.191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647 0,'-23'2,"0"1,0 1,0 1,1 1,-36 15,-28 6,-17 3,59-16,-1-2,0-2,-80 8,99-17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07:29.848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224 69,'-1'-2,"1"-1,-1 1,0 0,0-1,0 1,0 0,0 0,-1 0,1 0,-1 0,1 0,-1 0,0 0,1 1,-1-1,0 0,0 1,-3-2,-41-21,42 23,0 0,0 0,0 0,0 0,0 1,0-1,0 1,-1 0,1 1,0-1,0 1,0-1,0 1,0 1,0-1,0 0,0 1,0 0,1 0,-1 0,1 0,-1 1,1-1,0 1,0 0,0 0,0 0,1 0,-1 1,1-1,0 1,-4 7,2-2,-1 0,2 0,-1 1,1-1,1 1,-1 0,2 0,-1-1,2 1,-1 0,1 0,1 0,1 12,-1-19,0 0,0 1,1-1,-1 0,1 0,-1 0,1 0,0 0,0 0,1-1,-1 1,0-1,1 1,0-1,-1 0,1 0,0 0,0 0,0-1,0 1,0-1,1 0,-1 0,6 1,8 2,1-1,0-1,29 0,-21-2,400 22,-402-21,1 2,-1 0,0 2,-1 1,1 1,-1 0,0 2,-1 1,0 1,-1 0,21 15,-31-18,0 1,-1 0,1 0,-2 1,1 0,-1 1,-1-1,0 2,-1-1,0 1,0 1,-2-1,1 1,-2 0,1 0,-2 0,0 1,0-1,-2 1,1 24,-4-7,-1 1,-1-1,-2 0,-2 0,0-1,-2 0,-17 37,17-45,-2 0,0-1,-1 0,-1-1,0-1,-2 0,0-1,-2 0,-37 29,50-43,0-1,0 0,0 0,-1 0,1 0,-1-1,1 0,-1 0,0-1,0 0,0 0,0 0,-12 0,13-2,0 0,0 0,0-1,1 1,-1-1,1 0,-1 0,1-1,-1 1,1-1,0 0,0 0,1 0,-1-1,1 0,-1 1,-2-6,-14-19,2 1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21:25.715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368 690,'4'0,"0"-1,0 0,0 0,-1 0,1 0,0-1,-1 0,0 0,1 0,-1 0,0 0,0 0,0-1,0 0,0 1,-1-1,4-5,38-59,-41 61,29-60,-31 61,1 0,0 0,-1 0,0 0,0 0,-1 0,0-1,1 1,-2 0,1 0,-2-9,1 12,0 0,0 0,0 0,0 0,0 1,0-1,-1 0,1 1,-1-1,1 1,-1-1,0 1,0 0,1-1,-1 1,0 0,0 0,0 1,0-1,0 0,0 1,-1-1,1 1,0-1,0 1,0 0,0 0,0 0,-3 1,-5-1,-1 1,1 0,0 1,-17 6,-2 1,0 2,1 1,1 1,0 2,1 0,1 2,0 1,1 1,1 1,1 0,1 2,1 1,-19 26,35-42,0 0,1-1,-1 1,1 1,1-1,-1 0,1 1,-1 7,3-12,0 0,-1-1,1 1,0-1,1 1,-1 0,0-1,1 1,0-1,-1 1,1-1,0 1,0-1,0 0,1 0,-1 1,1-1,-1 0,1 0,-1 0,1 0,0-1,0 1,0 0,0-1,0 1,4 1,6 2,1 0,-1-1,1 0,-1-1,1-1,0 0,17 1,101-4,-87 0,223-15,0-12,318-75,-564 99,-3 1,1-1,-1-1,0 0,0-2,22-10,-36 14,1 0,-1 0,1-1,-1 1,0-1,-1 0,1 0,-1 0,1 0,-1-1,-1 1,1-1,0 0,-1 0,0 0,0 0,-1 0,0 0,0 0,0-1,0 1,-1 0,0-7,0-18,-1 1,-2-1,-1 1,-1 0,-1 0,-2 1,-1-1,-1 2,-2-1,0 2,-2 0,-1 0,-1 1,-1 1,-38-41,47 58,-1 0,0 0,0 1,-1 0,0 1,0 0,0 0,0 1,-18-4,25 7,-1 0,0 0,0 1,0-1,0 1,0 0,0 1,0-1,0 1,0-1,0 1,-7 3,9-3,0 1,-1-1,1 1,0 0,0 0,0 0,0 0,0 0,1 0,-1 0,1 0,-1 1,1-1,0 1,0-1,0 1,0-1,0 1,0 0,0 4,1-1,0 0,0 0,1 0,0 0,0 0,0 0,0 0,1 0,0 0,1-1,-1 1,1-1,0 0,0 1,6 6,10 12,38 38,-45-50,88 81,5-5,142 93,-109-82,-135-97,19 13,0 2,-2 0,32 34,-49-47,1 0,-1 0,0 0,0 1,0-1,0 1,-1-1,1 1,-1 0,-1 0,1 0,-1 0,0 0,0 1,0-1,-1 0,1 1,-1-1,-1 0,1 0,-1 1,0-1,0 0,0 0,-4 8,-73 118,77-130,1 0,0 0,-1-1,1 1,-1 0,1 0,0 0,-1-1,1 1,0 0,0 0,0 0,0 0,0 0,0 0,0 0,0-1,0 1,0 0,0 0,1 0,-1 0,0 0,1-1,-1 1,0 0,1 0,-1 0,1-1,-1 1,2 1,0-1,0 0,0 0,1 0,-1 0,0 0,1 0,-1-1,0 1,1-1,-1 0,5 0,6 0,0 0,0-2,18-3,-5-1,-3 0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21:00.984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 0,'4'9,"6"6,1 10,8 5,4 5,11 11,4 5,9 7,5 11,2 6,-4-1,-2 0,-5-8,-5-7,-5-6,-9-6,-7-8,-7-10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21:01.555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0,'20'1,"-1"1,0 1,0 0,0 1,0 2,0-1,-1 2,0 1,-1 0,21 13,2 5,-1 1,-2 3,37 35,-19-8,-2 2,-2 2,-4 3,-2 1,-3 3,-3 1,-3 2,-3 1,-3 2,-4 1,-3 1,-3 0,-3 2,11 153,-28-120,-1-89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21:02.577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0 481,'10'6,"-1"-1,0 1,-1 0,10 10,26 29,-3 2,39 58,-38-48,437 617,-404-547,83 194,-144-300,-13-21,-1 0,0 0,1 0,-1 0,0 0,1 0,-1 0,0 0,1 0,-1 0,0 0,1 0,-1 0,0 0,1 0,-1 0,0-1,1 1,-1 0,0 0,1 0,-1-1,0 1,0 0,1 0,-1 0,0-1,0 1,1 0,-1-1,0 1,0 0,0-1,0 1,1-1,1-4,-1 0,1 0,-1 0,0 0,0 0,0-10,1-562,-5 287,3-688,0 958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21:03.537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401 1,'-21'0,"0"1,0 1,0 0,0 2,0 1,1 0,0 1,0 2,0 0,1 1,1 0,-1 2,-22 17,33-20,0 1,0 0,1 0,0 0,1 1,0 0,1 0,0 1,1 0,0 0,0 0,1 0,1 0,-1 1,2-1,0 1,0-1,1 1,2 15,1-1,0 1,2-1,1 0,1 0,1 0,1-1,16 30,-13-32,1 0,1-1,1-1,1-1,1 0,0-1,41 33,-42-39,1-2,1 0,-1-1,2-1,-1 0,1-2,1 0,-1-1,1-1,33 4,-3-5,-30-4,0 2,0 0,0 2,37 10,-53-13,0 1,0 0,0 0,0 0,0 0,0 1,-1 0,1-1,-1 1,0 0,0 1,0-1,0 0,0 1,-1 0,0 0,0 0,0 0,0 0,0 0,-1 0,0 0,0 1,0-1,0 0,-1 1,1 6,-2 21,-1 1,-1-1,-2 0,-9 33,-46 122,43-142,-2-1,-3 0,-1-2,-42 60,62-98,1-1,-1 1,0-1,0 0,0 0,0 0,-1 0,1 0,-1-1,0 1,1-1,-1 0,0 0,0-1,-1 1,1-1,0 0,0 0,-1 0,1 0,-7-1,2-1,-1-1,1 0,0 0,0-1,0-1,0 1,0-2,-15-9,-273-173,270 169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21:04.227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1022 0,'-9'2,"1"0,0 0,0 0,0 1,0 0,0 1,1 0,0 0,-12 9,1-2,-42 28,2 3,-102 95,-82 119,171-174,-101 152,149-197,2 1,1 0,2 2,2 0,2 1,1 0,-8 51,19-82,1 1,0-1,0 1,1 0,0 0,1-1,1 1,-1-1,5 12,-4-16,1 1,0-1,0-1,0 1,1 0,0-1,0 0,1 1,-1-2,1 1,0 0,0-1,1 0,-1-1,9 5,29 12,1-2,1-2,1-2,0-2,55 8,-69-14,56 10,1-3,0-4,0-4,1-4,151-18,-230 16,1-1,0 0,-1-1,1 0,-1 0,0-2,0 1,10-7,39-20,-40 22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21:04.828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1 304,'245'-1,"329"-43,564-177,-1119 216,-9 3,0 0,-1-1,1 0,0-1,12-7,-22 8,-9 0,-13 1,-10 2,-1 1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21:05.604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1,'124'4,"0"6,-1 6,197 50,-128-28,-189-38,-1 1,1 0,-1 0,0 0,1 0,-1 0,0 0,0 0,0 1,0-1,0 1,0 0,0-1,0 1,-1 0,1 0,-1 0,1 0,-1 0,0 1,0-1,0 0,0 1,0-1,-1 0,1 1,-1-1,1 1,-1-1,0 1,0-1,0 5,-3 7,1 0,-2-1,0 0,0 0,-7 14,-6 17,-8 66,-16 156,25-148,4-22,4 2,4 113,5-202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21:07.559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8 205,'-4'-14,"0"1,5 12,-1 1,1 0,0 0,-1 0,1 0,0 0,-1 0,1 0,-1 0,1 0,0 0,-1 0,1 0,0 1,-1-1,1 0,0 0,-1 1,1-1,-1 0,1 1,-1-1,1 1,-1-1,2 2,9 5,0 1,0 1,-1-1,0 2,-1 0,16 20,45 77,-44-64,219 363,-78-126,-158-264,33 47,-40-60,0 0,0-1,0 1,0-1,1 1,-1-1,1 0,0 0,-1 0,1 0,0-1,0 1,0-1,0 0,1 0,-1 0,4 1,-5-3,-1 1,1-1,-1 0,1 1,-1-1,0 0,1 0,-1 0,0 0,0 0,0 0,1 0,-1-1,0 1,-1 0,1 0,0-1,0 1,0-1,-1 1,1-1,-1 1,1-1,-1 1,0-3,11-49,-10 48,31-402,-21 209,-5 60,-5 75,2 1,3 1,16-69,-21 124,1 0,0-1,0 1,1 0,0 1,6-12,3 4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21:08.165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383 29,'-10'0,"1"0,0 1,0-1,0 2,0-1,0 1,0 1,1 0,-1 0,1 1,0-1,-1 2,2-1,-1 1,1 1,-1-1,1 1,-10 12,-7 10,1 2,1 0,2 1,1 2,2 0,1 0,2 2,1 0,1 0,2 1,-7 50,17-82,-3 8,2 1,-1-1,2 1,-1-1,3 16,-2-25,1 0,0 0,0 0,0 0,0 0,0 0,0 0,1 0,-1-1,1 1,0-1,0 1,0-1,0 0,0 1,0-1,1 0,-1 0,1-1,-1 1,1-1,0 1,0-1,0 0,0 0,5 1,14 3,1-1,0-2,0 0,1-2,-1 0,0-2,29-5,-8-1,-1-2,78-29,-95 28,-1-1,0-1,-1-1,0-1,-1-1,30-28,-43 36,-1-1,-1 0,1 0,-2-1,1 0,-1 0,-1-1,0 0,0 0,-1 0,-1-1,0 0,0 1,-1-2,-1 1,2-23,-5 25,0 0,-1 0,0 1,-1-1,0 0,0 1,-1 0,0 0,-1 0,0 0,0 1,-1 0,0 0,-1 0,1 1,-2 0,-13-11,3 3,-2 1,0 1,-1 0,0 2,0 1,-28-10,8 7,-1 1,0 3,-1 1,-79-3,95 11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07:31.286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260 1471,'1'-7,"0"-1,0 1,1 0,0 0,0 0,1 0,5-11,10-28,2-43,-3-1,-4-1,1-94,-14 173,1-4,-1 1,-1-1,0 1,-1-1,-6-25,7 39,0-1,0 1,0 0,0 0,0 0,0 0,0 0,-1 1,1-1,-1 0,1 0,-1 1,0-1,0 1,0 0,1-1,-1 1,-4-2,2 3,1-1,-1 1,1 0,-1 0,1 0,-1 0,1 1,0-1,-1 1,1 0,0 0,-1 0,1 0,0 1,0-1,-5 4,-4 2,1 1,0 1,0 0,1 0,0 1,0 0,-13 20,-53 90,59-91,6-10,1 2,0-1,2 1,-8 29,13-38,0-1,1 1,0 0,1-1,0 1,1 0,1 0,0-1,0 1,3 12,-1-19,-1-1,1 1,-1 0,1-1,0 1,1-1,-1 0,1 0,0 0,0 0,0-1,1 0,-1 0,1 0,-1 0,1-1,0 1,0-1,0-1,1 1,-1-1,10 2,4 0,-1 0,1-2,0 0,0-1,25-3,-6-4,1-1,-1-2,-1-2,0-1,-1-2,0-1,37-24,224-163,-262 175,0-1,-2-1,-1-2,-1-1,-2-1,-1-2,36-62,-55 81,0 0,-1-1,-1 1,0-1,-1-1,-2 1,1-1,-2 0,-1 0,0 0,-1-1,-2 1,0 0,0 0,-2 0,0 0,-2 0,0 0,-1 1,-10-23,7 22,-1 1,0 0,-1 1,-1 0,0 0,-1 2,-1 0,-1 0,0 1,-1 1,0 0,-1 1,0 1,-1 1,-1 1,1 0,-1 1,-1 1,1 1,-1 1,0 0,-40-3,28 5,0 1,0 1,0 1,0 3,-45 7,74-9,0 0,0 0,-1 0,1 0,0 0,0 1,0 0,0-1,0 1,0 0,1 0,-1 1,1-1,-1 0,1 1,0 0,0-1,0 1,0 0,1 0,-1 0,1 0,0 0,-2 7,3-7,0 1,0 0,0 0,0-1,1 1,0 0,0-1,0 1,0 0,0-1,1 0,0 1,-1-1,1 0,0 0,1 0,-1 0,0 0,1 0,0-1,0 1,3 2,21 14,0-1,1-1,1-1,59 23,131 30,-187-60,158 36,7 1,-194-45,0 0,0 0,0 1,0-1,0 1,0-1,0 1,-1 0,1 0,0 1,-1-1,0 0,1 1,-1-1,0 1,0 0,-1 0,1 0,-1 0,1 0,-1 0,0 0,0 0,0 1,-1-1,1 0,-1 1,1-1,-1 0,0 1,-1-1,0 4,-2 14,0-1,-2 0,0 0,-11 24,4-10,-30 78,29-80,0 0,2 1,2 0,-11 68,19-98,1 0,0 0,1 0,-1 0,0 0,1 0,0 0,0 0,0-1,0 1,0 0,0 0,1-1,-1 1,1 0,0-1,0 0,0 1,0-1,0 0,0 0,1 0,-1 0,1-1,-1 1,1-1,0 1,-1-1,1 0,0 0,0 0,0-1,0 1,0-1,5 1,10 1,0-1,1 0,-1-2,28-4,34-5,-1-3,125-39,-197 49,1 0,0 0,-1-1,1 0,-1 0,0 0,0-1,12-11,-16 12,0 0,0 0,0 0,0 0,-1 0,0-1,0 1,0-1,0 0,-1 1,1-1,-1 0,0 0,-1 0,1-9,-1-5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21:08.695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1,'1'27,"2"0,0 1,2-1,1 0,12 34,59 129,-37-99,144 329,-44-105,-98-229,-25-60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21:09.258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0,'1'22,"1"0,1 0,1-1,1 1,1-1,1 0,0-1,11 20,16 26,43 61,-63-105,20 31,2-1,2-1,48 46,-69-79,1-1,2-1,-1-1,2-1,0 0,0-2,1 0,1-2,0 0,43 11,-33-14,0-2,1-1,-1-2,38-1,130-21,-170 16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21:09.698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 40,'4'0,"6"0,6 0,3 0,4 0,2-4,5-2,2 1,4-4,0 0,-6 2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21:10.528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1083 0,'-21'2,"1"1,-1 1,1 1,0 0,-27 12,-43 20,2 3,2 5,1 3,-84 64,116-74,2 3,-75 78,99-90,2 1,1 1,1 2,2 0,-29 59,48-86,-1 0,1 0,0-1,0 1,0 1,1-1,0 0,1 0,-1 0,1 1,1 9,0-13,0-1,0 0,0 0,0 1,0-1,0 0,1 0,-1 0,1 0,-1-1,1 1,0 0,0-1,0 1,0-1,0 1,0-1,0 0,0 0,1 0,-1 0,0-1,1 1,-1 0,0-1,1 0,-1 0,1 1,-1-1,1-1,-1 1,3-1,13 0,-1-1,0-1,0-1,0-1,-1 0,1-1,-1 0,0-2,-1 0,0 0,0-2,18-14,-15 3,-1-1,-1 0,-1-1,-1-1,-1 0,14-39,13-20,-27 56,26-48,60-85,-99 159,1 0,-1 1,1-1,0 0,0 0,-1 0,1 0,0 1,0-1,0 0,0 0,0 1,0-1,0 1,0-1,0 1,0 0,0-1,0 1,0 0,0 0,0-1,0 1,0 0,1 0,-1 0,0 0,0 1,0-1,0 0,0 0,0 1,0-1,0 1,0-1,0 1,0-1,2 2,2 2,1 1,-1 0,0 0,-1 0,6 8,1 1,50 52,88 72,-112-107,2-3,0-1,2-2,47 21,-21-22,-42-20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21:12.364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322 247,'-2'0,"1"-1,-1 1,1 0,-1 0,1 0,-1 1,1-1,-1 0,1 1,0-1,-1 0,1 1,-1 0,1-1,0 1,-1 0,1 0,0 0,0 0,0 0,-1 0,1 0,0 0,1 0,-1 0,0 0,0 1,0-1,1 0,-1 1,0-1,1 1,0-1,-1 1,1-1,0 3,0-2,0 0,0 0,1 0,-1-1,1 1,0 0,-1 0,1 0,0-1,0 1,0 0,0-1,0 1,1-1,-1 1,0-1,1 0,-1 0,1 1,-1-1,1 0,0 0,-1 0,1-1,0 1,0 0,0-1,0 1,2-1,12 4,1-2,-1 0,1-1,29-2,-41 1,0-1,-1 1,1 0,-1-1,1 0,-1 0,0-1,1 1,-1-1,0 0,0 0,0 0,0 0,0-1,-1 0,1 0,-1 0,1 0,-1 0,0-1,4-6,-6 9,-1 0,0 1,1-1,-1 0,0 1,0-1,1 1,-1-1,0 0,0 1,0-1,0 0,0 1,0-1,0 0,0 1,0-1,-1 0,1 1,0-1,0 0,0 1,-1-1,1 0,0 1,-1-1,1 1,-1-1,1 1,0-1,-1 1,1-1,-2 0,-25-5,-30 11,37 1,0 0,0 2,1 0,0 1,0 1,1 1,1 0,0 2,0 0,-18 19,6-4,1 3,2 0,1 1,-27 48,44-66,0-1,1 2,1-1,0 1,1 0,1 0,0 0,-2 27,5-35,1 1,0-1,1 0,0 1,0-1,0 1,1-1,0 0,1 0,0 0,0 0,0 0,1-1,-1 0,2 1,-1-1,1-1,0 1,0-1,7 6,4 1,0 0,1-1,1-1,0-1,0-1,35 12,119 23,-164-41,-1-1,0 0,0 0,1 0,-1-1,0 0,1 0,-1-1,0 0,0 0,0-1,1 0,9-4,-12 2,0 1,0 0,-1-1,1 0,-1 0,0 0,0-1,-1 1,1-1,-1 0,0 0,-1 0,1 0,-1-1,0 1,0-1,2-7,2-22,-1 0,-2 0,-1 0,-2 0,-5-45,1-15,5 73,-1 0,-2-1,0 1,-1 0,-1 1,-2-1,0 1,-1 0,-1 0,0 1,-2 0,-19-30,-126-160,153 207,1 1,-1-1,1 0,0 1,0-1,0 0,0 0,0 0,0 0,1 0,-1-6,1 9,0-1,0 1,0 0,0-1,0 1,0 0,1-1,-1 1,0 0,0-1,0 1,0 0,1-1,-1 1,0 0,0 0,1-1,-1 1,0 0,1 0,-1-1,0 1,1 0,-1 0,0 0,1 0,-1-1,0 1,1 0,-1 0,0 0,1 0,22 9,-6 2,-2 1,1 1,-2 0,0 1,14 17,60 88,-49-65,424 653,-400-598,-10-18,-3 2,54 139,-52-71,46 234,-95-376,1-5,-2 1,0 0,0 0,-1 18,-1-30,0 0,-1 0,1-1,0 1,-1 0,0 0,0-1,0 1,0-1,0 1,0-1,0 1,-1-1,1 1,-1-1,0 0,0 0,0 0,0 0,0 0,0-1,0 1,-1 0,1-1,-1 0,1 1,-1-1,-4 1,-4 0,-1 0,0-1,0 0,0-1,0 0,1-1,-1-1,0 0,0 0,1-1,0 0,-22-10,0-3,0-1,-55-38,63 38,0-2,1-1,1 0,1-2,-22-28,35 38,1 0,0 0,1 0,0-1,1 0,0-1,1 1,1-1,0 0,1 0,0-1,1 1,0-17,7-40,2 1,4 0,33-116,-14 65,28-138,-56 252,0-1,0 0,1 1,0 0,1 0,-1 0,1 0,1 1,-1-1,1 1,0 0,1 0,-1 1,10-8,7-2,1 0,47-22,-1 1,30-19,-74 45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21:13.090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258 688,'2'-10,"0"1,1-1,0 1,1 0,0 0,0 0,1 0,0 1,0-1,7-7,-4 5,77-104,35-54,-109 150,-1 0,0 0,-2 0,0-1,-2-1,0 1,4-32,-9 47,0 1,-1 0,0 0,1 0,-2-1,1 1,0 0,-1 0,0 0,0-1,0 1,-1 0,1 0,-1 1,-2-5,2 5,-1 1,1 0,-1 0,1 0,-1 0,0 0,0 0,0 1,0-1,0 1,0 0,0 0,0 0,-1 0,1 1,0-1,-1 1,1 0,-6 0,-15 1,0 2,0 0,0 1,1 2,0 0,0 2,0 0,1 1,0 2,1 0,0 1,1 1,0 1,1 1,-29 30,34-31,0 2,1-1,1 2,1 0,0 0,1 1,1 0,-10 28,14-32,1 0,1 0,1 1,0-1,1 0,0 1,1-1,0 1,2-1,-1 1,2-1,6 22,-5-24,1-1,0 0,1 0,0 0,1-1,0 1,0-2,1 1,0-1,1 0,0-1,1 0,-1 0,2-1,-1 0,1-1,16 7,-9-5,1-2,0 0,0-1,0 0,0-2,1 0,-1-1,1-2,0 0,23-3,257-56,-226 41,-37 9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21:27.306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0 988,'0'-44,"3"-1,1 1,2-1,2 2,2-1,20-54,-2 26,4 1,2 2,4 1,72-99,-100 153,2 1,0-1,0 2,1 0,1 0,0 1,1 1,0 1,25-13,-17 13,-1 1,1 0,1 2,-1 1,1 1,36-1,-33 3,0 1,0 1,-1 2,1 0,0 2,26 8,-40-8,1 1,-1 0,0 1,-1 1,0 0,0 1,0 0,-1 0,0 1,0 1,-1 0,-1 1,10 12,-3 1,-1 0,-1 2,-1-1,-1 2,-2-1,0 2,10 51,-8-9,-3 1,1 72,-10-73,-2-1,-4 0,-2 0,-24 90,4-56,-5-2,-54 112,-128 244,-36-19,235-418,16-20,0 0,-1 0,1 0,0 1,0-1,0 0,0 0,0 0,0 0,0 0,0 0,-1 0,1 0,0 0,0 0,0 0,0 0,0 0,0 0,-1 0,1 0,0 0,0 0,0 0,0 0,0 0,0 0,-1 0,1 0,0 0,0 0,0 0,0 0,0 0,0 0,0 0,-1 0,1 0,0-1,0 1,0 0,0 0,0 0,0 0,0 0,0 0,0 0,0-1,0 1,0 0,0 0,0 0,0 0,-1 0,1 0,0 0,0-1,0 1,0 0,1 0,-1 0,0 0,0 0,0 0,0-1,0 1,0 0,1-4,0 0,0 1,0-1,1 0,-1 1,1-1,0 1,0 0,4-5,20-22,1 1,1 1,59-44,108-56,-173 115,1 1,1 1,0 1,0 2,1 0,0 1,0 2,1 0,-1 2,1 1,0 1,41 3,-47-2,1 0,-1-2,1 0,-1-2,0 0,0-1,27-11,-26 10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21:27.812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1,'9'0,"-1"1,0 1,0-1,0 1,0 1,0 0,14 6,53 34,-62-34,34 23,-1 1,-2 3,-1 2,67 77,122 195,-151-184,-5 3,82 192,-125-240,-3 1,-5 1,-2 2,-5 0,12 134,-28-161,-3 1,-3-1,-2 0,-27 113,25-137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21:30.413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 0,'1'22,"2"0,1 0,1 0,7 21,-7-28,25 78,3-1,74 139,118 161,-157-279,-66-110,287 448,-269-426,-4-9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21:30.992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0 751,'24'-19,"0"1,1 1,1 1,0 2,53-21,-21 9,216-106,738-325,-969 441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07:32.181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0,'5'0,"1"4,3 6,10 2,1 2,1-1,-2 2,-1-2,-3 1,-4 3,0-2,-2 1,3-2,-2 0,-2-1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21:31.683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1722 74,'-10'-8,"-1"-1,0 2,-1 0,1 0,-2 1,1 0,-1 1,1 1,-1 0,0 1,-1 0,-13-1,23 4,-1 0,1 0,-1 1,1-1,0 1,-1 0,1 1,0-1,0 1,0-1,0 1,0 0,0 1,0-1,1 1,-1 0,1 0,0 0,0 0,0 0,0 1,0-1,-3 7,-4 8,1 0,1 0,-12 36,18-46,-25 77,4 1,3 0,5 2,3 0,4 0,4 1,12 146,-6-218,1-1,0 1,9 24,-11-39,0 1,-1 0,1-1,0 1,0 0,1-1,-1 1,1-1,-1 0,1 1,0-1,0 0,-1 0,2 0,-1 0,0-1,0 1,1 0,-1-1,0 0,1 1,0-1,-1 0,1 0,0-1,-1 1,1 0,0-1,3 0,-5 0,1 0,0-1,-1 1,1-1,-1 0,1 1,0-1,-1 0,0 0,1 0,-1 0,1 0,-1-1,0 1,0 0,0 0,0-1,0 1,0-1,0 1,0-1,0 1,-1-1,1 0,-1 1,1-1,-1 0,0 1,0-1,1 0,-1 0,0 1,0-1,-1 0,1 0,0 1,-1-1,0-2,0-4,-1-1,0 1,-1 0,0 1,0-1,-8-14,-18-18,-2 1,-2 1,-1 1,-2 2,-1 2,-2 2,-1 1,-1 2,-80-41,9 16,-1 5,-212-59,-35 21,318 77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21:32.446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667 1,'-27'1,"1"2,-1 1,1 1,0 1,0 1,0 2,1 0,1 2,0 0,0 2,1 0,0 2,2 1,-1 0,2 2,-34 36,30-26,0 0,2 2,1 0,2 2,1 0,1 1,2 1,1 0,2 1,1 0,-10 62,19-85,0 0,2 0,-1 0,1-1,1 1,0 0,4 18,-4-27,1 1,-1 0,1 0,0-1,0 1,0-1,0 0,1 1,-1-1,1 0,0-1,0 1,0 0,0-1,0 1,1-1,-1 0,1 0,-1-1,1 1,0-1,0 0,0 0,-1 0,8 1,12 1,-1-2,1 0,0-1,0-1,-1-1,1-2,-1 0,0-1,0-1,0-1,-1-1,0-1,0-1,-1 0,0-2,-1 0,-1-2,0 0,-1 0,16-18,-10 8,-1-1,-1-1,-1-1,-1-1,-2-1,-1 0,-1-1,-1 0,-2-2,-1 1,-2-1,-1-1,4-35,-10 28,-2 31,-1 1,2-1,-1 1,1-1,1 1,-1 0,1-1,1 1,-1 0,8-15,-8 22,-1 0,0 0,0 1,1-1,-1 0,1 0,-1 1,1-1,-1 0,1 1,-1 0,1-1,-1 1,1 0,0 0,-1 0,1 0,-1 0,1 0,0 0,-1 0,1 1,-1-1,1 1,-1-1,1 1,-1 0,1-1,-1 1,0 0,1 0,-1 0,0 0,0 0,2 1,46 45,-45-43,300 341,-259-298,158 159,-162-169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21:33.159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0 512,'18'1,"0"0,0 1,0 1,0 1,-1 0,0 1,0 1,0 1,-1 0,24 15,-19-9,-1 2,0 0,-1 2,0 0,-2 1,0 0,16 25,-16-20,-1 2,-2 0,-1 0,0 1,-2 1,-1 0,-1 0,-2 1,0 0,-2 0,-1 1,-2 0,-1 53,-6-256,10 101,3 0,3 1,4 0,30-88,-3 40,92-182,-128 290,0-1,1 2,0-1,1 1,0 0,11-11,-16 20,-1 0,1 0,-1 0,1 1,0-1,0 0,-1 1,1 0,0 0,0 0,0 0,1 0,-1 1,0-1,0 1,0 0,0 0,1 0,-1 0,0 0,0 1,0-1,0 1,0 0,1 0,-2 0,1 1,0-1,0 1,0-1,4 5,23 18,-1 2,-2 0,0 2,-2 1,21 32,-15-22,251 348,-222-300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21:33.717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1147 111,'0'-3,"-1"-1,0 1,0 0,0 0,0 0,-1-1,1 1,-1 1,0-1,0 0,0 0,0 1,-1-1,1 1,-1-1,1 1,-1 0,-5-3,-5-3,1 1,-1 0,-14-5,12 7,0 1,-1 0,1 1,-1 1,1 1,-1 0,0 1,0 0,1 2,-1-1,0 2,1 0,0 1,-24 10,-2 2,0 3,2 1,1 1,-36 27,21-10,2 2,2 3,2 1,1 3,3 1,2 2,2 2,3 2,-55 106,76-127,-16 54,28-77,1 0,0 1,0-1,1 1,0-1,1 1,0-1,1 1,3 18,-2-24,0 0,0-1,0 1,1 0,0-1,0 0,0 0,1 0,-1 0,1 0,0-1,0 1,0-1,0 0,1-1,-1 1,1-1,0 1,0-1,-1-1,1 1,6 0,15 4,0-1,0-1,29 0,-32-2,139 9,409 46,-560-55,19 2,-1 2,31 11,-54-15,0 0,0 0,0 1,0-1,-1 2,1-1,-1 0,0 1,0 0,0 0,-1 1,1-1,-1 1,0 0,6 11,-8-12,-1 0,0 1,0-1,0 1,-1 0,1-1,-1 1,0 0,-1-1,1 1,-1 0,0-1,0 1,0-1,-1 0,1 1,-1-1,0 0,-4 6,-6 11,-2-1,-23 29,12-18,-50 76,46-64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21:34.431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1656,'118'-108,"132"-93,-104 88,624-544,-749 637,77-80,-89 90,-1-1,0 0,0 0,-1-1,-1 1,0-2,8-23,-13 31,0-1,-1 0,0 0,0 0,0 0,-1 0,0 1,0-1,0 0,-1 1,1-1,-2 0,1 1,0 0,-1 0,0 0,0 0,-1 0,1 0,-1 1,0 0,-6-6,-11-9,-1 1,0 1,-30-17,47 31,-27-18,0 2,-1 2,-1 1,0 1,-61-16,93 30,0 1,0-1,0 1,0-1,-1 1,1 0,0 0,0 0,0 0,0 0,0 0,-1 0,1 1,0-1,0 1,0 0,0 0,0-1,0 1,0 0,1 1,-1-1,0 0,0 0,1 1,-1-1,1 1,-1 0,1-1,0 1,0 0,-1 0,1 0,1 0,-1 0,0 0,0 0,1 0,-1 0,1 0,-1 2,0 11,0 0,1-1,0 1,5 29,-3-30,16 102,5-1,46 133,97 219,-162-457,336 752,-336-752,16 34,-7-12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21:34.846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1 675,'4'-3,"1"-1,0 1,-1 0,1 0,1 0,-1 1,0 0,9-2,19-10,385-176,-192 91,443-167,-518 211,-94 31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21:35.849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124 1328,'-21'43,"2"2,1 0,3 0,1 2,3-1,1 2,3 0,2 0,1 79,4-116,1-1,0 1,1-1,0 0,0 1,1-1,1 0,6 14,-7-20,0 0,0 0,0 0,0 0,1-1,-1 1,1-1,0 0,0 0,0 0,0-1,1 1,-1-1,1 0,0-1,-1 1,1-1,0 0,0 0,6 0,17 2,-1-2,1-1,-1-2,46-7,-15-3,62-20,-110 29,-1-1,0 0,0 0,0-1,-1 0,0 0,1-1,9-9,-16 14,0-1,-1 0,1 0,0 0,-1 0,1 0,-1 0,1-1,-1 1,0 0,0-1,0 1,-1-1,1 1,0-1,-1 0,0 1,1-1,-1 1,0-1,-1 0,1 1,0-1,-1 1,1-1,-1 1,0-1,0 1,0-1,0 1,0 0,0-1,-1 1,1 0,-1 0,-2-2,-17-19,-1 2,-2 1,-48-33,-3-3,44 31,-83-75,103 90,1-2,0 1,1-1,0-1,1 0,0 0,-9-22,16 32,0 0,0 0,0 0,1 0,-1 0,1 0,0 1,0-1,0 0,0 0,0 0,1 0,-1 0,1 0,0 0,0 0,0 0,0 1,0-1,1 0,-1 1,1-1,0 1,-1 0,1-1,0 1,1 0,-1 0,0 0,0 1,1-1,0 0,-1 1,5-2,11-5,0 0,0 2,0 0,27-4,-19 4,68-15,1 4,1 5,1 3,-1 5,168 14,-231-7,1 2,-1 2,0 1,48 18,-70-22,0 1,1 1,-2 0,1 1,-1 0,0 0,0 1,-1 0,0 1,-1 0,1 0,-2 1,0 0,0 1,8 15,-2 7,-1 0,-2 0,-2 0,-1 2,5 59,-8-27,-4-1,-7 71,5-114,1-9,0 0,-1 0,-1 0,-5 20,5-33,1-10,-1-11,3-197,10 0,8 0,10 2,89-337,-112 534,144-512,-123 451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21:37.158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1 128,'63'-19,"-50"18,0 0,0 1,0 1,0 1,0-1,0 2,-1 0,1 0,-1 1,1 1,-1 0,-1 1,1 0,-1 1,0 0,-1 1,1 0,8 9,10 11,-2 1,0 1,-2 1,32 54,13 35,-62-103,-1-1,0 2,-2-1,1 1,3 26,-9-41,1 0,-1 0,0 0,0 0,0 0,0 0,0 0,-1 0,1 0,-1 0,0 0,0 0,0 0,0-1,0 1,-1 0,1-1,-1 1,0-1,0 1,-3 2,4-4,0 0,0-1,0 1,0-1,0 1,-1-1,1 0,0 1,0-1,0 0,-1 0,1 0,0 0,0 0,-1 0,1 0,0 0,0 0,-1 0,0-1,-1-1,0 1,0-1,0 1,1-1,-1 0,0 0,1 0,0 0,0-1,-1 1,-1-4,-2-3,1 0,0-1,0 1,1-1,0 0,1 0,0-1,1 1,-2-15,-4-101,7 106,0-17,-1-20,1-1,4 1,11-72,-13 124,0 0,1 0,-1 0,1 0,0 0,0 0,0 0,1 0,0 1,0-1,0 1,0 0,1 0,0 0,4-3,-5 5,0 0,0 1,0 0,1-1,-1 1,1 0,-1 1,1-1,-1 0,1 1,-1 0,1 0,-1 0,1 0,-1 1,1-1,-1 1,1 0,-1 0,1 0,-1 1,0-1,5 4,19 9,-1 2,0 1,-2 1,0 2,29 29,96 120,-61-64,-5 5,113 194,-193-297,0-2,1 1,-1 0,-1 0,1 0,-1 0,0 0,0 1,1 12,-3-19,0 0,0 1,0-1,0 0,0 1,0-1,0 0,0 0,0 1,0-1,0 0,0 1,0-1,0 0,-1 0,1 1,0-1,0 0,0 0,0 1,0-1,-1 0,1 0,0 1,0-1,0 0,-1 0,1 0,0 0,0 1,-1-1,1 0,0 0,0 0,-1 0,1 0,0 0,-1 0,-11-6,-10-16,3-6,2 0,1-1,1-1,-17-49,13 32,-6-15,3-2,-17-82,31 104,1 0,3-1,1 0,5-71,-2 109,0 1,0-1,1 0,0 0,0 1,0-1,1 0,-1 1,1-1,0 1,0 0,1 0,-1 0,1 0,0 0,6-6,-5 8,-1 0,0 1,1-1,-1 1,1 0,0 0,-1 0,1 1,0-1,0 1,-1 0,1 0,0 0,0 0,-1 1,1 0,0-1,-1 1,1 1,-1-1,7 4,17 7,-1 1,0 1,-1 2,-1 0,-1 2,27 25,121 137,-123-127,-37-40,38 39,-2 3,53 83,-85-111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21:38.324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81 1971,'20'-54,"-4"10,1 1,3 0,49-78,-55 98,2-5,114-208,-115 205,-2 0,-2-1,0-1,-2 1,8-64,-16 92,-1-1,1 1,-1-1,0 1,-1-1,1 1,-1-1,1 1,-1 0,-1-1,1 1,-1 0,1 0,-1 0,0 0,-1 0,1 0,-1 1,1-1,-6-4,3 4,0 1,0 0,0 1,0-1,-1 1,1 0,-1 1,1-1,-1 1,0 0,1 0,-1 1,0 0,0 0,-9 1,6 1,-1 0,1 0,0 1,0 0,0 0,0 1,1 0,-1 1,1 0,0 0,1 1,-1 0,1 1,0-1,0 1,1 0,0 1,-5 8,-8 12,2 2,0 0,-21 55,20-36,2 0,2 0,2 2,2 0,3 0,-1 72,7-113,2 0,-1 0,1 0,1 0,0 0,0-1,1 1,0 0,1-1,6 12,-7-15,1-1,0 0,0 0,0-1,0 1,1-1,0 0,0 0,0 0,1-1,-1 0,1 0,-1 0,1-1,0 0,0 0,9 2,8 1,0-2,0 0,0-1,0-1,1-1,-1-2,0 0,0-1,0-1,0-2,-1 0,0-1,0-1,0-1,-1-1,-1-1,0-1,0-1,-1 0,-1-2,32-31,-23 16,-2 0,-1-1,-2-1,-1-2,31-65,-30 44,-1 0,-3-2,13-74,-10-12,-6 0,-4-193,-10 253,-4-1,-3 1,-19-97,22 167,-1 1,0-1,0 0,-14-22,17 31,-1 1,0 0,0 0,0 0,0 1,-1-1,1 0,-1 1,1 0,-1-1,0 1,0 0,0 1,0-1,-1 0,1 1,0 0,-1-1,1 2,-1-1,1 0,-6 0,8 1,-1 0,0 1,0-1,0 0,1 1,-1-1,0 1,1 0,-1-1,1 1,-1 0,0 0,1 0,0 0,-1 0,1 0,0 1,-1-1,1 0,0 1,0-1,0 1,0-1,0 3,-15 45,14-41,-11 47,3 1,2 0,3 1,2-1,2 1,3 0,11 66,-6-88,1 0,1-1,2 0,2-1,21 42,-22-52,2-1,1 0,1 0,0-2,2 0,0-1,38 31,-22-27,1 0,1-2,0-2,2-1,0-2,60 16,245 39,-330-69,-7-2,1 1,-2 0,1 0,0 1,0 0,8 3,-13-4,0 0,-1-1,1 1,0 0,0 0,0-1,-1 1,1 0,-1 0,1 0,-1 0,1 0,-1 0,1 0,-1 0,0 0,1 0,-1 0,0 0,0 0,0 1,0-1,0 0,0 0,0 0,0 0,-1 0,1 0,0 0,-1 0,1 0,0 0,-1 0,1 0,-1 0,0 0,1 0,-1 0,0 0,-1 0,-8 16,-117 203,115-195,-128 286,115-247,3 1,-26 132,47-193,0 1,1 0,-1 0,1 0,0 0,0 0,1 0,-1 0,1 0,0 0,0 0,3 5,-3-8,1 0,-1 0,1 0,0 0,-1-1,1 1,0 0,0-1,0 0,0 1,0-1,1 0,-1 0,0 0,1 0,-1-1,0 1,1-1,-1 1,1-1,-1 0,1 0,-1 0,1 0,3-1,267-32,-28 1,-210 30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21:42.604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1 495,'0'-9,"-1"-3,1-1,0 1,1-1,1 0,0 1,0 0,1-1,1 1,8-20,2 7,2 0,1 2,1-1,0 2,2 1,1 0,0 1,2 2,0 0,1 1,0 2,2 0,0 2,0 1,1 1,0 1,1 1,55-9,-74 16,0 1,-1 0,1 1,0 0,0 0,0 1,0 0,0 1,-1 0,1 0,-1 1,1 0,-1 0,14 9,-18-9,0 0,0 0,0 0,-1 1,1 0,-1 0,0 0,0 0,0 0,-1 0,0 1,0-1,0 1,0 0,0-1,-1 1,0 0,0 0,-1 0,1 0,-1 0,0 0,0 0,-1 0,1 0,-1 0,-3 9,-7 20,-2 0,-1-1,-2-1,-29 47,14-27,-185 320,209-361,5-8,0 0,0-1,0 1,1 0,-1 0,1 0,0 0,0 0,0 0,0 4,10-1,19-9,24-6,0 2,1 2,0 3,0 2,74 10,-84-4,-1 2,1 1,-1 3,-1 1,0 2,76 40,-112-53,0 1,0 1,0-1,0 1,-1-1,1 1,-1 1,0-1,0 0,-1 1,1 0,-1 0,0 0,0 0,3 9,-5-8,0 0,0-1,-1 1,0 0,0-1,0 1,0-1,-1 1,0 0,-1-1,1 1,-1-1,0 0,0 1,0-1,-5 6,-24 43,-3-1,-63 75,-96 83,132-149,-4-3,-134 93,161-128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07:32.668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0 1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21:43.058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50,'6'-1,"-1"0,0 0,0-1,0 0,0 0,0 0,9-6,19-8,-21 13,0 0,0 0,1 1,-1 0,1 1,-1 1,1 0,20 3,-24-2,-1 2,0-1,1 1,-1 0,0 1,0 0,-1 0,1 1,-1 0,0 0,-1 1,1 0,8 10,11 15,-3 0,-1 2,-1 0,25 56,53 153,-89-216,58 161,-9 3,-8 3,38 290,-78-359,-5 175,-8-253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21:43.594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21 122,'-3'-31,"-15"-59,18 89,17 96,-4 0,-4 1,-5 106,-2-121,-2 177,8 183,-7-437,-1 13,2 0,0-1,1 1,10 30,-12-45,0 1,0 0,0 0,0-1,1 1,-1-1,1 1,0-1,0 0,0 0,0 0,0 0,0 0,0 0,1 0,-1-1,1 1,-1-1,1 0,0 1,-1-1,1-1,0 1,0 0,0-1,0 1,0-1,-1 0,1 0,0 0,0 0,0 0,0-1,0 0,3 0,123-42,-15 4,231-50,-273 72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21:43.952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365 0,'-5'0,"-4"0,-7 0,-4 0,-2 0,-3 9,-5 2,-11 4,-6 8,-5 5,-1 5,8-2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21:44.396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995 0,'-5'0,"-9"0,-12 0,-13 0,-14 0,-5 0,-11 0,-2 0,-6 0,-11 0,-4 0,6 4,4 2,12 3,9 1,15 3,12-1,10-2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21:45.482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1 430,'1'0,"1"1,0 0,-1 0,1 0,-1 0,1 0,-1 0,1 0,-1 0,0 1,0-1,0 0,0 1,1-1,-2 1,3 2,17 33,-17-31,39 90,57 184,-84-230,-2 6,-3-14,-8-48,-2-29,1-35,3 1,3-1,30-130,-11 104,4 2,50-108,-72 184,0 0,2 1,-1 0,2 0,0 1,17-18,-24 31,0-1,0 0,0 1,1 0,-1 0,1 0,0 0,0 1,0 0,0 0,0 0,0 1,0-1,1 1,-1 1,0-1,1 1,-1 0,1 0,-1 0,1 1,-1 0,0 0,1 0,-1 1,10 3,5 5,0 0,-1 2,0 0,-1 1,0 0,-1 2,-1 0,15 18,12 17,52 79,-15 1,-6 2,77 189,-138-290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21:46.584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1291,'1'-2,"-1"0,1 0,-1 1,1-1,0 0,0 1,-1-1,1 0,0 1,1-1,-1 1,0-1,0 1,0 0,1 0,-1-1,1 1,2-1,35-21,-26 17,91-49,68-40,-144 78,-2-1,0-2,46-44,-65 56,1-1,-2 1,1-1,-1 0,0-1,-1 1,0-1,0 0,-1-1,-1 1,0-1,0 0,-1 1,0-1,-1 0,0 0,-1 0,0 0,-1 0,0 0,0 0,-2 0,1 0,-1 0,-1 1,0 0,0-1,-10-15,4 8,-1 0,-1 0,0 1,-1 0,-18-16,25 26,0 2,0-1,-1 1,0 0,0 0,0 1,0 0,-1 0,1 1,-1 0,0 0,0 1,0 0,0 0,-17-1,19 4,1 0,-1 0,0 0,1 1,0 0,-1 0,1 1,0-1,0 1,0 0,0 0,1 1,-1-1,1 1,0 0,-6 8,-4 5,1 0,1 1,-11 22,-1 5,3 1,1 0,3 2,2 0,2 1,2 0,-9 94,20-135,-1-1,1 1,1-1,-1 1,1 0,1-1,-1 0,1 1,1-1,-1 0,1 0,1 0,-1 0,1-1,0 1,8 8,-5-8,0-1,0 0,1-1,0 1,0-2,0 1,0-1,1 0,-1-1,1 0,0 0,0-1,11 2,6-1,0-2,1 0,-1-1,0-2,1 0,-1-2,0-1,-1-1,1-1,38-17,-36 12,0-2,0 0,-1-2,-1 0,-1-2,0-1,-2-2,37-38,-45 39,-1 1,-1-2,-1 0,-1 0,-1-1,0-1,8-31,-1-12,11-89,-20 104,-3-1,-2 0,-6-85,1 114,-1 1,-1 0,-1 0,-1 1,0-1,-2 1,0 1,-2-1,0 1,-1 1,-15-19,22 33,0 0,0 0,0 1,-1-1,0 1,0 0,0 1,-1-1,1 1,-1 0,1 1,-1-1,-12-2,15 4,0 1,1 0,-1 0,0 0,0 0,1 0,-1 1,0-1,1 1,-1 0,0 0,1 0,-1 0,1 0,-1 1,1-1,0 1,0-1,-1 1,1 0,0 0,1 0,-1 0,0 0,0 0,1 1,0-1,-1 1,1-1,0 1,0-1,0 1,0 3,-1 1,0 0,1 0,0 0,0 0,1 0,0 0,0 0,0 1,1-1,0 0,1 0,0 0,0-1,0 1,1 0,0-1,0 1,1-1,-1 0,10 11,3 3,1-1,1-1,1 0,32 24,64 35,226 115,-106-66,-208-111,-1 1,0 2,-2 0,34 32,-50-42,-1 1,0-1,0 1,-1 0,0 1,0 0,-1 0,-1 0,0 0,0 1,-1-1,0 1,-1 0,0 0,0 18,-4 8,-1-1,-3 1,0 0,-3-1,-23 64,1-2,30-94,0 0,0 0,0 0,0 0,1 0,-1 0,1 0,0 1,0-1,1 0,0 0,1 5,-1-7,0 0,0 0,0-1,0 1,0 0,1-1,-1 0,1 1,-1-1,1 0,0 1,-1-1,1 0,0 0,0-1,0 1,0 0,0 0,-1-1,1 1,0-1,1 0,-1 0,0 0,0 0,2 0,20 0,-1-2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21:48.326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1073 475,'-1'-4,"1"0,-1 0,0 1,0-1,0 0,-1 0,1 0,-1 1,0-1,0 1,-1 0,1-1,0 1,-1 0,0 0,0 1,0-1,0 0,0 1,-1 0,-5-3,-3-2,0 1,0 0,-1 1,-26-6,13 5,0 2,0 0,0 2,-1 1,1 2,-1 0,1 1,0 2,-46 12,40-5,0 0,2 2,0 1,0 2,1 1,1 1,-31 26,25-14,1 1,1 2,2 1,1 1,2 2,1 0,2 2,2 1,1 0,3 2,-23 72,37-99,0 0,1 1,0-1,1 1,1-1,1 1,0 0,3 17,-2-26,1-1,-1 1,1 0,1-1,-1 0,1 0,0 0,1 0,-1 0,1 0,1-1,-1 0,0 0,1 0,0 0,1-1,-1 0,1 0,-1 0,1-1,7 4,10 2,0-1,1 0,0-2,0-1,30 3,125 0,-164-7,1-2,-1 0,1-1,-1 0,23-7,-31 6,0 0,0 0,-1-1,0 1,0-2,0 1,0 0,-1-1,1 0,-1 0,0-1,-1 0,1 1,3-8,40-71,52-121,22-99,-109 269,-6 17,-5 11,0-1,1 0,1 1,-1-1,1 1,0 0,10-11,-14 18,0-1,0 1,1 0,-1 0,0-1,0 1,1 0,-1 0,0 0,1-1,-1 1,0 0,0 0,1 0,-1 0,0 0,1 0,-1 0,0 0,1 0,-1 0,0 0,1 0,-1 0,0 0,1 0,-1 0,0 0,1 0,-1 0,0 1,1-1,-1 0,0 0,1 0,-1 0,0 1,0-1,1 0,-1 0,0 1,0-1,0 0,1 0,-1 1,0-1,0 0,0 1,0 0,5 8,-2 1,1-1,-2 1,1 0,-1 0,1 20,2 6,303 1716,-293-1671,-13-71,110 750,-111-749,0 0,-1 0,0 0,0 0,-1-1,-3 12,3-19,0 0,0-1,0 1,-1 0,1-1,0 1,-1-1,0 0,0 0,0 1,0-1,0 0,0 0,0-1,-1 1,1 0,0-1,-1 1,0-1,1 0,-1 0,0 0,1 0,-1-1,0 1,-5 0,2 0,1-1,-1 1,0-1,1-1,-1 1,1-1,-1 1,0-2,1 1,-1-1,1 1,0-1,0-1,0 1,0-1,-7-5,5 2,0 0,0-1,1 0,0 0,1 0,0-1,0 1,0-1,-4-12,-4-14,3 0,0 0,2-1,-4-42,2-17,4 0,4-1,5 1,14-96,91-371,-53 352,10 2,168-366,-212 529,-11 20,1 0,2 1,24-35,-28 94,-3-19,0 0,1-1,1 1,0-2,2 1,-1-1,2 0,0-1,1-1,13 14,4 0,1-1,1-2,50 31,-75-51,77 41,-76-41,0-1,1 0,0-1,-1 1,1-1,0-1,0 0,0 0,10 0,-16-2,1 1,0-1,-1 0,1 0,-1 0,1 0,-1 0,0-1,1 1,-1-1,0 1,0-1,0 0,0 0,-1 0,1 0,0 0,-1 0,1-1,-1 1,0 0,0-1,0 1,1-4,3-10,0 1,4-33,-4 23,34-173,-8-3,7-286,-38 476,1-9,-1 0,0 0,-2 0,0 0,-2 0,-6-24,-2 26,12 18,0 0,-1 0,1 0,0 0,-1 0,1 0,-1 0,1 0,0 0,-1 0,1 0,0 0,-1 0,1 0,0 0,0 1,-1-1,1 0,0 0,-1 0,1 1,0-1,0 0,-1 0,1 1,0-1,0 0,0 1,-1-1,1 0,0 1,0-1,0 1,-10 40,8 26,4-1,2 0,18 89,-17-121,119 608,32-8,9 38,-39 8,-124-666,32 327,-33-303,-2 0,-1 0,-2 0,-1 0,-2-1,-22 68,27-100,0 1,-1-1,1 0,-1 0,0 0,0 0,-1 0,1 0,-8 6,10-10,-1 0,0 0,0 0,0 0,0 0,0 0,0-1,0 1,0-1,0 1,-1-1,1 0,0 0,0 0,0 0,0 0,-1 0,1-1,0 1,0-1,0 0,0 1,0-1,0 0,0 0,0 0,0 0,-2-3,-26-16,2-2,0 0,2-2,-31-35,-84-117,139 174,-93-128,-95-170,151 229,4-1,2-2,4-1,-27-112,47 146,-5-73,12 64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21:48.903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1015 97,'-9'-8,"-2"0,1 1,-1 0,0 1,0 0,0 0,-1 1,0 1,-16-4,-13-2,-59-5,71 11,0 2,0 2,0 0,0 2,0 1,0 2,1 0,-1 2,1 1,1 2,0 0,0 2,1 1,0 1,2 1,-1 1,2 1,0 1,1 1,-27 31,29-27,0 1,2 0,1 1,-25 50,34-60,1 1,1 0,1 0,0 0,1 1,1-1,1 1,0 0,1 0,1 20,2-26,0 0,1 0,0 0,1 0,0-1,1 0,0 0,0 0,1 0,1-1,-1 0,1 0,1-1,0 1,15 10,11 8,1-1,64 33,-85-51,65 35,96 60,-152-88,0 2,-2 1,0 0,-1 1,20 26,-37-42,0 1,0 0,-1 0,0 0,1 0,-1 0,-1 0,1 0,-1 1,1-1,-1 1,0-1,-1 1,1-1,-1 1,0-1,0 1,-1-1,1 1,-2 5,-2 1,0 0,-1 0,0 0,-1-1,0 0,-13 15,5-5,-2-1,0-1,-1 0,-1-2,-38 29,28-28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21:49.759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476 0,'-46'52,"2"1,-37 60,63-87,-39 58,-57 112,92-151,1 0,3 2,2 0,-16 75,30-110,0 1,1 0,0 0,1-1,0 1,1 0,0 0,1-1,6 20,-6-25,1-1,-1 0,2 0,-1 0,0 0,1-1,0 1,1-1,-1 0,1 0,0-1,0 0,0 1,1-2,-1 1,1-1,0 1,0-1,12 3,12 3,0-2,0-1,0-2,1 0,0-2,0-2,0-1,46-7,-36 2,-1-2,1-2,-2-2,0-2,72-35,-96 40,0 0,-1-1,0-1,0 0,-1-1,-1 0,0-1,-1-1,0 1,-1-2,-1 1,0-2,-1 1,-1-1,0 0,-1-1,7-30,-6 13,-2-1,-1 0,-2-1,-1 1,-2-1,-1 1,-13-60,0 24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21:51.442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 1033,'0'26,"1"1,1-1,2 1,0-1,9 25,-7-34,0 0,1-1,1 0,0 0,2-1,0 0,0-1,18 19,-20-24,1 0,0 0,1-1,0 0,0-1,0 0,20 9,-27-15,1 1,-1-1,1 0,0 0,-1 0,1-1,0 1,-1-1,1 0,0 0,0 0,-1-1,1 1,0-1,-1 0,1 0,-1 0,1-1,-1 1,0-1,1 0,-1 0,0 0,0 0,0 0,0-1,-1 1,1-1,3-4,17-25,-1-2,-1 0,16-38,12-18,129-250,-178 340,0 0,0-1,0 1,0 0,0-1,1 1,-1 0,0 0,0-1,0 1,1 0,-1 0,0-1,0 1,1 0,-1 0,0 0,1-1,-1 1,0 0,0 0,1 0,-1 0,0 0,1 0,-1 0,1-1,-1 1,0 0,1 0,-1 0,0 1,1-1,-1 0,0 0,1 0,-1 0,0 0,1 0,-1 0,0 1,0-1,1 0,-1 0,0 0,1 1,-1-1,0 0,0 0,1 1,-1-1,0 0,0 0,0 1,0-1,1 0,-1 1,0-1,0 1,16 28,-8-13,8 5,1 0,0-1,2-1,0-1,1 0,34 22,-19-17,1-1,1-2,56 21,-74-33,0-2,0 0,1-1,0-1,0-1,0-1,21 0,-32-3,-1 1,1-1,-1 0,1-1,-1 0,0-1,0 1,0-1,0-1,0 0,-1 0,1 0,-1-1,0 0,-1-1,1 1,-1-1,10-13,2-4,-1-1,-1 0,-2-1,0 0,-2-1,-1-1,-1 0,-1 0,-1-1,6-46,0-26,-4 1,-5-2,-10-135,3 223,1-1,-2 1,0-1,-1 1,0 0,-1 0,0 0,-1 1,0 0,-9-12,11 19,-1-1,0 1,0 0,0 0,-1 0,1 1,-1 0,0 0,-1 0,1 1,0 0,-1 0,0 1,0 0,0 0,0 0,0 1,0 0,0 1,-12 0,16 0,0 0,0 0,0 1,0-1,0 1,0 0,0 0,0 0,1 1,-1-1,0 0,1 1,-1 0,1 0,-1 0,-2 3,0 0,1 1,0-1,0 1,1 0,-1 0,1 0,-2 8,-2 8,1 1,0 0,-2 29,7-40,0 1,1-1,0 0,1 1,0-1,1 0,0 1,1-1,1 0,0-1,10 23,-5-18,1 0,1-1,0 0,0 0,2-2,0 1,19 15,-2-7,1 0,1-2,1-2,1 0,0-3,1-1,48 13,-35-16,1-2,0-2,77 1,-122-8,0 0,0 0,0 0,0 1,0 0,0 0,-1 0,1 0,0 1,0-1,-1 1,1 0,-1 0,0 0,1 1,-1-1,0 1,0 0,-1 0,1 0,-1 0,1 0,-1 0,0 1,0-1,0 1,-1 0,1-1,-1 1,0 0,1 4,1 13,-1 0,0 0,-2 0,-3 40,0-14,2-14,1-1,2 1,1-1,2 0,12 45,-15-66,2-1,0 0,0 0,1-1,0 1,0-1,1 0,1 0,-1-1,1 0,1 0,-1 0,1-1,1-1,-1 1,1-1,0 0,1-1,-1 0,15 4,2-1,1-2,0 0,0-2,46 1,111-13,-155 3,-9-1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07:34.122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76 1723,'1'-3,"0"1,0-1,0 0,1 0,-1 1,1-1,0 1,-1-1,1 1,3-3,11-17,68-210,-70 197,10-28,-1 0,19-97,-41 153,0 0,0 0,-1 0,0-1,-1 1,0 0,0 0,-4-13,5 18,-1 1,1-1,-1 1,0-1,0 1,1-1,-1 1,0 0,0-1,0 1,0 0,-1 0,1 0,0 0,0 0,-1 0,1 0,-1 0,1 0,-1 1,1-1,-1 1,1-1,-1 1,1-1,-1 1,0 0,1 0,-1 0,1 0,-1 0,0 0,1 0,-1 1,0-1,1 0,-1 1,1 0,-1-1,1 1,-1 0,1-1,0 1,-1 0,0 2,-5 1,1 1,0 0,0 1,0-1,1 1,0 0,0 1,0-1,1 1,0 0,-5 13,-6 14,-11 43,18-52,-25 74,4 2,-20 129,48-220,0-1,0 1,1-1,0 1,0 0,4 15,-4-24,1 1,0 0,-1 0,1-1,0 1,0 0,0-1,0 1,0-1,0 1,0-1,0 0,1 1,-1-1,1 0,-1 0,1 0,-1 0,1 0,-1 0,1 0,0-1,0 1,-1 0,1-1,0 0,0 1,0-1,-1 0,1 0,0 0,0 0,0 0,0-1,0 1,-1 0,1-1,0 1,0-1,2-1,15-6,0 0,-1 0,0-2,-1 0,0-1,-1-1,0-1,-1 0,0-1,23-29,-11 9,-1-1,-2-2,-2 0,19-43,-11 8,-3 0,-3-2,23-126,6-234,-50 393,7-192,-11 207,-1-1,0 0,-2 1,-2 0,0 0,-15-38,18 58,0 0,-1 0,1 0,-1 1,-1-1,-5-5,9 9,0 1,0 0,0 0,0 0,0 0,0 0,0 0,0 1,-1-1,1 0,0 0,0 1,-1-1,1 1,0-1,-1 1,1 0,-1-1,1 1,0 0,-1 0,1 0,-1 0,1 0,-1 0,1 1,0-1,-1 0,1 1,0-1,-1 1,1-1,0 1,-1 0,-1 1,3-2,-1 1,1-1,-1 1,1 0,-1-1,1 1,0-1,-1 1,1 0,0-1,0 1,-1 0,1-1,0 1,0 0,0 0,0-1,0 1,0 0,0-1,0 1,0 0,0 0,0-1,0 1,1 0,-1 1,17 20,27 11,37 8,1-4,102 32,88 38,-266-105,0 1,-1 0,1 0,-1 1,0 0,0 0,0 0,0 0,-1 1,0 0,1 0,-2 0,5 7,-6-8,-1 0,0 0,0 0,0 0,0 0,-1 0,1 0,-1 0,0 1,0-1,-1 0,0 0,1 0,-1 0,0 0,-1 0,1 0,-1 0,0 0,0-1,-2 5,-43 72,-4-1,-2-4,-86 94,93-118,-34 34,54-63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21:51.915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245 0,'-4'1,"1"-1,-1 1,1 0,-1 0,1 0,0 1,0-1,-1 1,1 0,0 0,0 0,1 0,-5 4,-33 36,36-38,2-1,-31 35,-29 44,55-71,0-1,1 1,0 1,0-1,2 1,-1 0,1 0,1 0,-3 25,6-34,0 0,0 0,0 0,0 0,1 1,0-1,-1 0,1 0,0 0,0 0,1 0,-1 0,1-1,-1 1,1 0,0-1,3 4,-1-2,1-1,-1 1,1-1,0 0,0 0,0 0,0-1,1 0,5 2,14 2,0-1,0-1,41 1,-38-3,231 12,474-37,-711 21,0-1,38-11,-25 2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21:52.749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12 1059,'1'-6,"0"-1,0 1,0-1,1 1,0-1,0 1,0 0,1 0,5-9,39-53,-28 43,366-486,-367 488,23-26,-3-2,47-81,-83 130,-1-1,0 1,0 0,0-1,0 1,-1 0,1-1,-1 1,1-1,-1 1,0-1,0 1,0-1,0 1,0-1,-1 0,1 1,-1 0,1-1,-1 1,0-1,-2-3,0 2,0 1,0-1,0 1,-1 0,1 0,-1 0,0 0,1 1,-1-1,-1 1,-6-3,-7-1,0 0,0 1,0 1,0 1,-23-1,22 3,1 1,-1 1,1 0,0 2,-1 0,1 1,1 1,-1 0,1 2,0 0,0 0,0 2,1 0,-22 18,18-11,1 1,1 1,0 0,1 2,1 0,1 1,1 0,1 1,-20 46,29-57,0 0,1 0,1 0,-1 1,2-1,0 1,0-1,1 1,0 0,1-1,0 1,1-1,1 0,-1 1,2-1,0 0,0 0,1-1,0 0,11 17,1-3,1 0,1-1,1-1,1-1,0 0,49 33,-12-15,2-4,1-1,113 42,-62-36,159 33,-267-72,30 7,1-1,51 2,-76-8,0-1,0-1,0 0,0 0,0-1,-1 0,1-1,-1 0,1 0,-1-1,0 0,0-1,12-8,13-15,-2 0,-1-3,-2 0,0-2,-3-1,0-2,23-44,19-25,-54 84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21:56.435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2040 543,'1'-7,"-1"-1,-1 1,1-1,-1 1,-1 0,1-1,-1 1,0 0,-6-13,5 16,0 0,0 1,0-1,0 1,-1-1,1 1,-1 0,0 0,0 1,0-1,0 1,-1 0,1 0,0 0,-1 1,-8-3,-13-1,0 0,-1 2,0 0,0 2,1 1,-1 2,0 0,0 2,-26 7,-26 9,-128 53,66-12,3 7,4 5,2 6,-185 146,262-180,1 2,3 2,1 2,3 3,-53 78,79-101,2 2,1 0,2 1,1 1,1 1,2 0,2 0,2 1,1 0,1 1,0 64,7-61,3 1,1-1,2-1,2 1,2-1,1 0,2-1,2-1,1 0,2-2,2 0,1-1,2-1,1-1,53 54,-31-44,1-1,1-3,3-1,1-3,2-3,1-1,1-4,1-2,105 31,-79-36,0-3,1-4,1-4,0-3,0-4,0-4,-1-4,1-3,116-28,-74 4,-2-5,-2-6,-1-5,-3-5,161-99,-213 111,-1-3,-2-3,-3-2,99-104,-133 124,-3-2,0 0,-2-2,-2-1,-1-1,-2 0,-1-1,-2-1,-2-1,-1 0,8-52,-12 26,-3-1,-3 1,-3-1,-3 0,-2 1,-4 0,-2 0,-35-106,8 63,-4 2,-5 1,-4 3,-76-110,103 174,-2 1,-1 1,-2 1,-2 2,-52-44,62 60,-1 1,0 2,-1 0,-1 1,0 1,-1 2,0 0,0 2,-1 1,-36-5,21 6,-80 1,107 5,1 1,-1 0,0 2,1-1,-1 2,1 0,0 1,-27 12,21-2,6 0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21:57.241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53 878,'0'0,"-1"-1,0 1,0 0,0-1,0 1,0-1,1 1,-1-1,0 1,0-1,1 0,-1 1,0-1,1 0,-1 1,1-1,-1 0,1 0,-1 0,1 0,-1 1,1-1,0 0,-1-2,-7-28,6 20,-7-22,3-1,1 1,1-1,1 0,5-66,1 73,0 0,2 0,1 0,0 1,3 0,0 1,23-46,-26 60,1 1,0-1,0 1,1 1,0 0,1 0,0 0,0 1,1 1,0 0,0 0,1 0,0 2,0-1,0 1,1 1,22-6,-20 8,0 1,0 0,0 0,-1 2,1-1,0 2,0 0,0 1,-1 0,1 1,-1 0,0 1,0 1,-1 0,20 13,27 19,-25-14,2-1,0-2,1-2,1-1,51 16,-29-19,1-2,0-3,1-3,0-2,80-5,-133 0,-1-1,1 0,-1 0,0 0,1-1,-1-1,0 1,0-1,-1-1,1 1,0-1,10-8,-13 7,-1 1,0-1,1 0,-2 0,1 0,-1 0,1 0,-2-1,1 0,0 0,-1 1,0-1,-1-1,1 1,-1 0,0 0,-1-10,-1-147,-1 96,0 16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21:59.203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1 931,'5'-1,"0"-1,1 1,-1-1,0 0,0-1,5-3,6-2,46-14,1 2,101-18,-84 21,1095-179,-749 136,-287 40,306-54,-344 51,-2-3,135-57,-33-12,-36 15,-114 57,-1-1,89-59,-113 62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21:59.902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 1,'2'67,"3"0,3 0,3-1,28 93,542 2149,-576-2284,25 131,-27-128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22:03.353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2517,'1'-2,"-1"0,1 1,-1-1,1 0,0 1,-1-1,1 1,0 0,0-1,0 1,1 0,-1-1,0 1,0 0,1 0,-1 0,0 0,2-1,32-17,-29 16,75-34,2 4,141-37,-130 43,1461-352,-1057 269,-329 68,-1-8,256-113,-387 149,30-15,-64 28,0-1,0 0,0 0,0 0,-1 0,1-1,-1 1,1-1,-1 1,0-1,0 0,0 0,-1 0,1 0,-1 0,1 0,0-4,0-15,-1 1,-1-1,-1 0,0 0,-2 1,-1-1,-8-29,1 2,11 46,-1 0,0 0,1 0,-1 0,-1 0,1 0,0 1,-1-1,-2-4,3 7,1-1,0 1,0 0,0 0,0 0,0 0,-1 0,1 0,0-1,0 1,0 0,-1 0,1 0,0 0,0 0,0 0,0 0,-1 0,1 0,0 0,0 0,0 0,-1 0,1 0,0 0,0 0,0 0,-1 0,1 0,0 0,0 1,0-1,0 0,-1 0,1 0,0 0,0 0,0 0,0 0,0 1,-1-1,1 0,0 0,0 0,0 1,-5 20,4-2,1 0,1 0,1 0,1 0,1 0,0-1,11 30,3-3,41 78,-49-106,1 0,1 0,0-1,1 0,0-1,2-1,30 24,-34-29,1-2,0 1,1-2,0 0,0 0,0-1,1-1,-1 0,1-1,0 0,0-1,16 0,-27-2,0 0,1 0,-1 0,0-1,0 1,1-1,-1 0,0 0,0 0,0 0,0 0,0-1,0 1,0-1,-1 0,1 0,0 0,-1 0,0-1,1 1,-1-1,0 1,0-1,-1 0,1 1,0-1,-1 0,0 0,0-1,1 1,0-6,1-9,-1 0,0-1,-1 1,-2-31,0 20,0 14,1-58,-14-90,11 142,-1 0,-1 0,0 1,-2 0,0 0,-2 1,0 0,-1 0,-14-19,21 34,0 0,0 0,-1 0,1 0,-1 1,0-1,0 1,-1 0,1 0,-1 1,1-1,-9-2,11 5,0-1,0 1,0 0,0 0,0 0,0 0,0 0,0 1,0-1,0 0,0 1,0 0,0-1,0 1,0 0,0 0,0 0,1 0,-1 1,0-1,1 0,-1 1,1-1,-1 1,1-1,0 1,0 0,0 0,0-1,0 1,0 0,0 0,-1 4,-3 7,1 1,0 0,1 1,0-1,1 1,1-1,0 1,1 0,3 18,-1-14,1 1,0-1,2 0,0-1,1 1,14 28,-9-29,1 0,0-1,1 0,1-1,1-1,0 0,1-1,0-1,1 0,1-1,0-1,1 0,0-2,33 12,-16-8,1-2,0-2,0-2,1-1,0-1,0-3,53-2,-72-2,1-1,-1-1,1-1,-1-1,0 0,-1-2,0 0,0-1,0 0,-2-2,1 0,-1-1,-1 0,18-19,-14 13,-2-2,0 0,-1 0,-1-2,-1 0,-1 0,-1-1,-1-1,-1 0,10-36,-13 27,-1 0,-1-1,-2 1,-2-1,-1 0,-1 0,-2 0,-13-57,10 65,-1 1,-2 0,0 0,-1 1,-2 0,0 1,-2 1,0 0,-2 0,0 2,-34-34,49 53,0-1,0 1,0 0,0 0,-1-1,1 1,0 0,-1 0,1 0,-1 0,1 0,-1 1,1-1,-1 0,0 1,1-1,-1 1,0 0,0-1,1 1,-1 0,0 0,0 0,1 0,-1 0,0 1,0-1,1 1,-3 0,2 1,1 0,-1 0,1 0,-1 1,1-1,0 0,0 1,0-1,0 1,1-1,-1 1,1-1,-1 1,1 0,0-1,0 1,0 0,0-1,1 5,0 0,1 1,0-1,0 1,0-1,1 0,0 1,0-1,0-1,1 1,1-1,-1 1,1-1,0 0,0-1,1 1,-1-1,1 0,0 0,1-1,-1 0,1 0,0-1,7 4,18 6,0-2,0 0,59 9,-91-20,71 14,0-3,0-3,1-3,105-6,-174 0,1 1,-1-1,0 1,0-1,0 0,0 0,0 0,0-1,0 1,-1 0,1-1,0 0,-1 0,1 0,-1 0,0 0,1-1,-1 1,3-5,-2 1,0 1,-1-1,1 0,-1 0,-1 0,1 0,-1 0,0-1,0-8,0-6,-2-1,-1 1,0 0,-11-40,5 27,-1 1,-2 1,-1 0,-2 1,-28-50,41 80,0 0,0-1,0 1,0-1,0 1,0 0,0 0,0 0,0-1,-1 1,1 0,0 1,-1-1,1 0,-1 0,1 0,-1 1,1-1,-2 0,2 2,0-1,1 0,-1 1,0-1,1 1,-1-1,0 1,1-1,-1 1,1-1,-1 1,1 0,-1-1,1 1,-1 0,1-1,0 1,-1 0,1 0,0-1,0 1,-1 0,1 0,0 0,0 1,-1 6,1-1,-1 1,1 0,1-1,0 1,2 11,4 2,1-1,0 0,2-1,0 1,1-2,1 0,22 25,-14-19,2-1,1-2,0 0,43 28,-30-27,2-2,0-1,1-2,1-2,0-2,51 11,-20-11,-1-2,139 1,-198-11,-1-1,1-1,-1 0,1 0,18-6,-27 6,1 0,0 0,-1 0,1-1,-1 1,1-1,-1 0,0 0,0 0,1 0,-1 0,-1 0,1 0,0-1,-1 1,1 0,-1-1,1 0,-1 1,0-1,0 0,-1 0,1 1,0-1,-1-4,16-104,7-75,-24 164,0-7,1 29,0 0,0-1,0 1,1-1,-1 1,0 0,0-1,1 1,-1 0,0-1,1 1,-1 0,0-1,1 1,-1 0,1 0,-1-1,0 1,1 0,-1 0,1 0,-1 0,1 0,-1 0,1 0,-1 0,1 0,-1 0,0 0,1 0,-1 0,1 0,-1 0,1 0,-1 0,1 0,-1 1,0-1,1 0,-1 0,1 1,-1-1,0 0,1 0,-1 1,0-1,1 0,-1 1,1 0,85 44,3-3,161 51,-210-79,40 11,1-4,1-3,0-4,1-3,1-4,159-8,-218-1,0-1,0-2,0 0,-1-1,1-2,-1-1,-1 0,0-2,34-21,4-9,107-97,-116 92,19-11,3 2,103-57,170-69,-307 157,-33 19,0 0,0 0,0 1,1 0,-1 0,1 1,0 0,0 1,11-3,-19 5,0 0,0 0,1 1,-1-1,0 0,0 0,1 0,-1 0,0 0,0 0,1 0,-1 1,0-1,0 0,0 0,0 0,1 0,-1 1,0-1,0 0,0 0,0 0,0 1,1-1,-1 0,0 0,0 1,0-1,0 0,0 0,0 1,0-1,0 0,0 0,0 1,0-1,0 0,0 0,0 1,0-1,0 0,0 0,-1 1,1-1,0 0,0 0,0 1,0-1,0 0,-1 0,1 0,0 0,0 1,0-1,0 0,-1 0,-8 13,-3-2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22:04.565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1 611,'132'-7,"0"-6,192-45,-139 22,1876-349,-1924 359,16-5,129-22,-274 52,-10 1,-14 1,10 0,-16 0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22:05.123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0 271,'42'-2,"0"-3,-1-1,42-12,21-4,668-69,-525 67,-116 11,-22 5,1-6,179-44,-259 48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22:07.488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 1549,'3'-5,"1"0,-1 0,-1 0,1 0,0 0,-1 0,0-1,-1 1,2-6,10-25,7-4,2 2,2 0,1 2,2 1,1 1,2 1,1 2,2 0,1 3,1 1,1 1,1 2,42-19,-60 35,1 0,1 1,0 1,-1 1,2 1,-1 0,0 2,1 1,-1 0,1 2,-1 0,1 1,-1 2,33 8,-37-6,0 0,0 1,-1 1,0 0,0 1,-1 1,0 1,-1 0,-1 0,1 2,-2-1,0 2,0 0,-1 0,-1 1,0 0,12 29,-17-36,-1 1,-1-1,0 1,0 0,0 0,-1 0,-1 1,0-1,0 0,-1 1,-1 15,-4-12,-1-16,0-22,8 14,0-1,1 1,0 0,1 0,0 0,1 0,0 1,1-1,0 2,12-16,9-9,46-45,-22 32,1 2,2 2,2 3,2 2,1 2,2 4,1 2,1 3,2 2,0 3,2 4,114-18,-161 34,0 0,0 1,0 1,1 1,-1 1,0 1,0 1,-1 0,23 9,-27-7,1 2,-1-1,-1 2,0 0,0 0,-1 2,0-1,0 2,-2 0,1 0,12 19,-5-4,0 1,-2 0,-2 1,17 41,-25-50,-1 1,0-1,-1 1,-2 0,0 0,-1 1,-1 36,-3-172,9 40,3 2,3-1,3 2,4 0,2 1,4 1,2 1,4 2,2 1,61-86,-80 130,1 1,1 1,1 0,0 1,38-28,-45 39,0 0,0 0,1 2,0-1,0 2,0-1,1 2,-1 0,1 0,0 1,0 0,0 2,17 0,-13 1,1 1,-1 1,1 1,-1 0,0 1,-1 1,1 1,-1 0,24 15,-5 2,-1 1,57 54,-90-77,26 21,-2 2,0 0,-2 2,0 1,32 54,-48-68,17 28,-23-40,1 0,-1 0,1-1,-1 1,1 0,0 0,-1-1,1 1,0-1,0 0,0 1,0-1,1 0,-1 0,4 1,6-5,-3-4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07:35.771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122 0,'-3'0,"0"0,0 1,0-1,0 1,0-1,-1 1,1 0,1 0,-1 1,0-1,0 1,0-1,1 1,-1 0,1 0,-5 4,3-1,-1 0,1 1,1-1,-1 1,1 0,0 0,-4 10,-1 10,2 0,0 0,-2 30,7-42,-3 14,2 1,2 56,1-75,0 1,1 0,0-1,0 0,1 1,1-1,0 0,0-1,1 1,0-1,7 11,-8-17,-1 1,1-1,0 0,0 0,1 0,-1-1,0 1,1-1,0 0,-1 0,1-1,0 0,0 1,0-2,0 1,0 0,0-1,0 0,7-1,10-1,-1 0,0-2,24-7,6-5,-1-1,-1-3,60-34,133-90,92-71,-310 201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22:09.411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1,'3'0,"-1"1,0-1,0 1,0-1,0 1,0 0,0 0,-1 0,1 0,0 0,0 1,-1-1,1 0,-1 1,1-1,-1 1,3 3,22 37,-19-30,39 74,50 135,-32-67,161 313,-90-193,-110-223,93 177,-103-206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22:10.636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 0,'1'24,"1"-1,2 0,0 0,1-1,14 38,53 108,-61-144,122 249,-29-65,87 253,-155-328,-27-90,3-1,24 61,-29-88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22:12.647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3955 0,'-12'1,"0"1,0 0,0 0,1 1,-21 9,-69 32,44-18,-310 142,350-162,0-1,-1-1,0 0,0-2,-32 2,-28 3,25 2,17-4,0 2,-38 12,3 0,-2-4,0-2,-104 4,-4 1,-140 20,-117 17,3 37,-142 106,76-23,424-159,92-18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22:15.016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 1,'2'16,"0"1,1-1,1 0,0 0,1-1,1 1,8 15,18 54,7 34,5-2,94 177,-93-203,1 2,-35-73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22:17.936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3456 526,'-62'16,"-2036"370,1805-333,-319 68,272-39,290-73,58-4,-1 1,1-1,-1 1,0 0,-1 1,1-1,-1 1,0 1,-1-1,0 1,5 9,8 18,17 43,-4-5,4-1,2-1,4-2,3-2,80 95,-112-148,0-2,1 1,1-2,0 0,0 0,1-1,0-1,19 8,-21-12,0 0,0-2,1 1,-1-2,1 1,-1-2,1 0,0-1,-1 0,1-1,17-3,68-17,163-58,-85 21,1390-475,-225-26,-1079 444,-147 67,66-31,-181 79,1-1,-1 1,1-1,-1 0,1 1,-1-1,0 0,1 0,-1 0,0 0,0 0,0 0,0 0,0-1,0 1,0 0,0-1,0 1,-1 0,1-1,0 1,-1-1,1 1,-1-1,0 1,1-1,-1 1,0-1,0 0,0 1,0-1,0 1,-1-1,1 1,0-1,-1 1,1-1,-1 1,-1-3,-3-5,0 1,-1 0,0 0,-1 0,-9-9,-2-1,-146-151,-21-27,181 192,1 0,0 0,-1 0,0 0,0 1,0 0,0-1,0 1,-1 1,1-1,-1 1,0-1,0 2,-6-3,1 3,0 0,0 1,1 1,-1 0,0 0,-16 4,-156 38,-38 6,201-44,0 0,0 2,1 0,0 1,-22 13,-50 20,-7-6,-145 46,196-68,-1-3,0-1,-60 3,82-11,1 1,0 1,1 2,-1 0,-39 15,47-14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22:20.301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1197 0,'-29'1,"0"2,0 1,0 1,1 1,0 1,-32 13,-324 125,-70 24,342-136,98-28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22:21.295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1,'1'0,"0"0,0 1,0-1,0 1,0-1,0 1,0 0,0-1,0 1,0 0,-1 0,1-1,0 1,0 0,-1 0,1 0,-1 0,1 0,-1 0,1 0,-1 0,1 0,-1 0,0 1,1 1,7 38,-6-24,11 37,3-1,1-1,3 0,40 73,-54-114,1 0,1-1,0 0,0 0,1-1,18 15,-22-20,-1-1,1 0,0 0,1 0,-1-1,0 0,1 0,-1 0,1-1,0 0,-1 0,1 0,0-1,0 0,-1 0,1 0,7-2,3-2,0-1,0 0,0-1,-1-1,0 0,0-2,-1 1,18-15,9-4,-19 13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22:21.796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162 0,'-4'0,"-6"0,-6 0,-3 5,-4 5,-2 1,-1-1,4 2,6-2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22:22.404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308 0,'-4'0,"-6"0,-5 0,-5 0,-3 0,-2 0,0 0,-2 0,1 0,4 5,2 0,0 1,-1-2,3 4,1-1,2 0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22:22.875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06:15.253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0 289,'0'-4,"5"-1,5-5,1-4,3-5,3 2,4-2,6 0,-2-7,9 1,-2 2,-3-1,-1 0,-1 0,-2 4,-4 5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07:36.682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92 1,'-20'77,"19"-53,0 0,1 0,1 0,2-1,0 1,2 0,0-1,2 0,0 0,17 33,-4-15,2-1,2-2,1 0,50 56,-58-75,36 32,-47-46,0-1,0 1,1-1,0 0,0 0,0-1,0 0,0 0,1-1,9 2,-15-3,1-1,-1 0,0 0,0 0,0 0,0 0,0-1,0 1,0-1,0 1,0-1,0 0,0 0,0 1,0-1,0-1,-1 1,1 0,0 0,2-3,-1 0,-1 1,1-1,-1 0,1 0,-1 0,0 0,-1 0,1 0,0-6,2-8,-1-1,-1 1,0-30,-2 15,0-1,-3 0,-9-50,9 71,0 1,-1-1,-1 1,0 0,-1 0,0 1,-1 0,0 0,-1 0,0 1,-1 0,-11-10,-1 2,-1 1,0 1,-1 1,-1 1,-46-20,6 10,-77-18,112 34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22:23.624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174 1,'-3'1,"1"0,0 0,0 0,0 0,0 0,0 1,0-1,0 1,0 0,1-1,-1 1,0 0,1 0,-2 3,-19 29,21-32,0 0,0 0,0 0,0 0,1 0,-1 0,1 0,-1 1,1-1,0 0,0 0,0 0,0 1,0-1,1 0,-1 0,1 0,-1 0,1 0,0 0,0 0,0 0,0 0,0 0,0 0,2 2,4 3,0 0,0-1,0 0,1 0,8 5,-9-7,0 0,-1 0,0 1,0 0,-1 0,10 12,-13-14,0 1,0 0,-1 0,1 0,-1 0,0 0,0 0,-1 0,1 0,-1 0,0 0,0 0,0 0,-1 1,1-1,-1 0,0 0,0 0,-1 0,1 0,-1-1,0 1,0 0,0-1,0 1,-5 4,-7 10,-1-1,-1-1,-31 25,22-19,12-10,0-1,-2 0,-24 15,16-15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22:25.973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1446 739,'-7'1,"-1"0,0 0,1 1,-1 0,1 0,0 0,0 1,-13 7,-56 38,32-19,-528 277,441-248,-2-7,-219 54,348-104,-1 0,0 0,0 0,1 0,-1 1,0 0,0 0,-8 5,12-6,0 0,1 0,-1 0,0 1,1-1,-1 0,1 0,-1 0,1 1,0-1,-1 0,1 1,0-1,0 0,0 1,0-1,0 0,0 1,0-1,1 0,-1 1,0-1,1 0,-1 0,1 1,-1-1,1 0,0 0,-1 0,1 0,0 0,0 0,0 0,1 1,52 81,-23-33,1-1,3-2,71 75,-91-108,0-1,1-1,1 0,0-1,0-1,1 0,0-2,0 0,1-1,0-1,31 6,455 50,22-52,-425-16,-1-5,0-4,113-32,-55-1,231-102,-280 97,-3-4,180-127,-218 128,-3-3,75-89,41-37,-159 165,-18 17,0-1,0 0,0-1,-1 1,1-1,-1 0,4-6,-7 9,0-1,-1 1,1 0,0-1,-1 1,1-1,-1 1,0-1,0 1,0 0,0-1,0 1,-1-1,1 1,-1-1,0 1,1 0,-1-1,0 1,0 0,-1 0,-2-4,-47-75,-26-48,-62-167,12 26,125 264,-1 1,0-1,0 1,-1 0,1 0,-9-9,11 13,0 1,-1-1,1 0,0 0,-1 1,1-1,-1 1,1-1,-1 1,1 0,-1-1,1 1,-1 0,1 0,-1 0,0 0,1 0,-1 1,1-1,-1 0,1 1,-1-1,1 1,0-1,-1 1,1 0,-1 0,1 0,0-1,-2 3,-150 105,-72 47,-147 66,-559 241,864-431,33-14,0-2,-1-1,-1-1,-53 11,54-23,11-5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22:26.714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66 0,'-1'9,"0"1,-1-1,0 0,-1-1,0 1,0 0,-1-1,0 0,-6 9,6-10,0 0,0 0,0 1,1 0,0-1,1 1,-1 0,2 1,-1-1,0 16,2-22,1 1,0-1,-1 0,1 0,0 1,0-1,0 0,1 0,-1 0,0 0,1 0,0 0,-1-1,1 1,0 0,0-1,0 1,0-1,0 0,0 0,0 0,0 0,0 0,1 0,-1 0,0-1,1 1,-1-1,0 0,1 1,-1-1,1 0,3-1,8 1,0-1,0 0,0-1,21-6,266-100,-139 44,-135 53,-9 1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22:28.196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173 258,'-58'49,"-14"10,68-54,-1-1,1 1,0 0,1 1,-1-1,1 1,0-1,0 1,0 0,1 0,-2 8,4-13,0 0,-1 1,1-1,0 1,0-1,0 0,0 1,0-1,1 1,-1-1,0 0,1 1,-1-1,1 1,-1-1,1 0,0 0,-1 1,1-1,0 0,0 0,0 0,0 0,0 0,1 1,2 0,-1 0,1 0,0 0,-1 0,1-1,0 0,0 0,0 0,4 0,5 1,0-2,0 1,0-2,-1 0,15-2,-24 2,0 0,0 0,0-1,0 1,-1-1,1 1,0-1,-1 0,1 0,-1-1,1 1,-1 0,0-1,0 1,0-1,0 0,-1 1,1-1,-1 0,0 0,1 0,-1 0,-1 0,1-1,0 1,-1-3,3-14,-1 0,-1 0,-2-24,0 7,1 32,1 0,-1 0,1-1,0 1,0 0,1 0,-1 0,1 0,0 0,1 1,-1-1,1 1,0-1,0 1,0 0,1 0,6-6,-3 5,-1 0,2 1,-1 0,0 0,1 0,0 1,0 0,0 1,0-1,11 0,-2 1,-1 0,1 1,0 1,-1 1,1 0,-1 2,1-1,-1 2,0 0,29 12,51 45,-96-60,1-1,0 1,-1-1,1 1,0-1,0 0,0 1,-1-1,1 0,0 1,0-1,0 0,0 0,0 0,-1 0,1 0,0 0,0 0,0 0,0 0,0 0,0 0,0-1,-1 1,1 0,0-1,1 0,-1 0,0 0,0-1,0 1,0 0,0-1,0 1,0-1,-1 0,1 1,-1-1,1 1,-1-1,1-3,0-63,-2 56,1-1,-1 4,1-1,0 1,0 0,1-1,0 1,4-14,-4 20,1 1,-1-1,0 1,1 0,-1-1,1 1,0 0,0 0,0 0,0 0,0 0,0 1,0-1,1 1,-1-1,0 1,1 0,-1 0,1 0,0 0,-1 0,1 1,0-1,0 1,-1 0,6 0,7 1,-1 0,0 1,1 1,-1 1,0 0,0 0,-1 2,19 9,-17-8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22:31.843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1,'38'45,"-2"2,-2 1,50 94,-37-60,405 696,-450-775,3 4,-1 0,0-1,-1 1,1 1,-1-1,-1 0,1 1,-1 0,-1-1,2 9,-5 1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22:33.545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 1794,'0'-2,"1"0,-1 0,1 1,-1-1,1 0,0 0,0 0,0 0,0 1,0-1,0 0,0 1,1-1,-1 1,1 0,-1-1,1 1,2-2,37-20,-35 20,47-21,89-28,-37 17,1212-495,-423 163,13 36,241-3,-927 273,-220 61,1 0,-1 0,0 0,1 0,-1 0,0 0,0 1,1-1,-1 1,0-1,0 1,1-1,-1 1,0-1,0 1,0 0,0 0,0 0,0 0,0 0,0 0,-1 0,1 0,0 0,0 1,21 39,-10-18,166 221,-99-142,128 166,309 311,206 26,-704-592,-12-9,1 1,0-1,-1 1,0 1,0-1,0 1,-1 0,0 0,0 1,0-1,-1 1,5 11,-8-16,-1-1,0 1,0-1,0 1,-1-1,1 1,0 0,-1-1,1 1,0-1,-1 0,0 1,1-1,-1 1,0-1,0 0,0 1,0-1,0 0,0 0,0 0,0 0,0 0,0 0,-1 0,1 0,0 0,-1-1,1 1,-1 0,-1 0,-51 15,-9-7,-83 2,-20 1,-607 146,711-143,-774 209,-55 13,76-45,663-162,-1-6,-2-6,-198-4,276-23,63 6,1 1,-1 1,1 0,-1 0,-16 2,-44 8,-1-3,-111-6,174-2,-1 0,1-1,0 0,-1-1,-15-8,17 7,-1 1,0 0,0 0,0 1,-18-2,-213 3,123 4,89-1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22:34.736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0 821,'1'-3,"0"1,0-1,1 0,-1 1,1-1,-1 1,1-1,0 1,0 0,0 0,0 0,0 0,0 0,1 0,-1 1,1-1,5-2,4-4,424-308,106-83,-520 379,-19 16,1 0,0 0,0 1,0-1,1 1,-1 0,1 0,0 1,7-4,-11 6,-1 0,1 1,-1-1,1 0,-1 0,1 0,-1 1,1-1,-1 0,1 1,-1-1,0 0,1 1,-1-1,1 1,-1-1,0 1,1-1,-1 1,0-1,0 1,1-1,-1 1,0-1,0 1,0-1,0 1,0-1,0 1,0 0,0-1,0 1,0-1,0 1,0-1,0 1,0 0,0-1,-1 1,1-1,0 1,-1 0,-5 29,-10 18,-43 87,26-63,-327 756,348-800,-1 0,-1-1,-2 0,-24 31,40-57,0-1,-1 1,1 0,-1-1,0 1,1 0,-1-1,0 1,1 0,-1-1,0 1,0-1,1 0,-1 1,0-1,0 0,0 1,0-1,1 0,-1 0,0 0,0 1,0-1,0 0,0 0,0 0,-1-1,1 1,1-1,-1 0,1 1,0-1,-1 0,1 1,0-1,-1 0,1 1,0-1,0 0,-1 0,1 1,0-1,0 0,0 0,0 1,0-1,0 0,0 0,0 1,1-1,-1 0,0 1,0-1,1 0,-1 0,0 1,1-1,-1 0,0 1,1-1,0 0,4-8,0 0,0 0,1 1,0 0,0 0,1 0,0 1,1 0,0 0,0 1,0 0,1 1,17-10,-6 8,-1 1,1 1,0 0,0 2,0 0,24 1,143-7,99-6,-217 8,0-3,72-21,-110 22,0-2,-1-1,29-16,-43 18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22:37.186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332 749,'0'-11,"2"0,-1 0,2 1,-1-1,1 1,1-1,6-12,5-15,42-142,47-252,-122 488,-2 0,-41 81,20-47,-190 353,104-214,106-185,7-12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22:37.673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 0,'4'2,"0"-1,0 1,0 0,1 0,-2 0,1 1,0-1,5 6,9 5,811 507,-810-508,22 16,2-1,0-3,60 24,-81-41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22:38.322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12,'0'0,"0"-1,0 1,0-1,0 1,1 0,-1-1,0 1,0-1,0 1,0-1,0 1,1-1,-1 1,0 0,0-1,0 1,1 0,-1-1,0 1,1 0,-1-1,0 1,1 0,-1-1,1 1,-1 0,0 0,1 0,-1-1,1 1,-1 0,0 0,1 0,-1 0,1 0,-1 0,1 0,-1 0,1 0,-1 0,1 0,-1 0,0 0,1 0,-1 0,1 1,-1-1,1 0,-1 0,0 0,1 1,0-1,22 14,3 10,-1 2,-2 1,37 52,-4-4,-17-25,-21-25,0-2,2-1,22 22,-34-38,-1 0,1-1,0 0,0 0,0 0,1-1,0-1,-1 1,1-1,1-1,-1 0,0 0,17 1,-10-3,0-1,0 0,0-1,0-1,0-1,-1 0,22-9,101-54,-50 21,-64 34,-6 1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07:38.098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1 505,'0'-1,"0"-1,0 0,0 0,1 1,-1-1,1 0,-1 1,1-1,0 1,0-1,-1 1,1-1,0 1,0-1,1 1,-1 0,0-1,0 1,1 0,-1 0,0 0,1 0,-1 0,1 1,-1-1,1 0,0 1,-1-1,1 1,0-1,-1 1,1 0,0 0,0-1,-1 1,1 1,0-1,2 0,6 1,0 0,0 0,0 1,0 0,11 5,9 6,1 2,-2 1,0 1,-2 2,0 0,0 2,-2 1,-1 1,36 44,-55-61,-1-1,1 0,-1 1,0 0,-1 0,1 0,-1 1,-1-1,1 1,-1-1,0 1,1 8,-3-14,0-1,1 0,-1 1,0-1,0 1,0-1,0 1,0-1,0 0,0 1,0-1,0 1,0-1,-1 0,1 1,0-1,0 1,0-1,0 0,-1 1,1-1,0 1,0-1,-1 0,1 1,0-1,0 0,-1 0,1 1,0-1,-1 0,1 0,-1 1,0-1,-12-9,-10-22,-75-175,87 177,1 0,1 0,1-1,2 0,-4-43,10 70,0 1,0-1,-1 1,1 0,1-1,-1 1,0-1,1 1,-1 0,1-1,-1 1,1 0,0-1,0 1,0 0,1 0,-1 0,0 0,1 0,-1 0,3-2,-2 4,0-1,0 0,0 1,0-1,0 1,0 0,0 0,0 0,0 0,0 0,0 0,0 1,0-1,0 0,0 1,0 0,0-1,0 1,0 0,0 0,-1 0,1 0,0 1,-1-1,3 3,20 16,-1 2,-2 0,0 2,23 34,-17-23,22 32,53 98,-101-163,1 0,-1 1,0-1,0 1,0-1,0 1,0-1,0 1,-1 0,0-1,1 1,-1 0,0-1,0 1,-1 4,0-6,1 0,-1 0,0 0,1 0,-1 0,0 0,0 0,0 0,0 0,0 0,0 0,0-1,0 1,0 0,0-1,0 1,-1-1,1 1,0-1,0 0,-1 1,1-1,0 0,-1 0,1 0,0 0,0 0,-1 0,1 0,0-1,0 1,-1 0,1-1,-1 0,-10-1,1-2,0 0,1 0,-1-1,1 0,0 0,0-1,0-1,1 0,-17-16,-4-8,-42-54,51 58,5 6,0-1,2-1,1 0,0-1,-13-39,20 46,0-1,2 1,0-1,1 0,0 0,2 0,0-1,1 1,3-21,-1 29,1 0,0 1,1-1,0 0,0 1,1 0,0 0,0 0,1 1,1 0,-1 0,10-9,-9 11,-1 0,1 0,0 1,0 0,1 0,-1 0,1 1,0 0,0 1,1 0,-1 0,1 1,-1 0,14-1,-17 3,-1 1,1-1,0 1,-1 1,1-1,-1 1,1-1,-1 1,0 0,0 1,0-1,0 1,0 0,0 0,-1 0,4 4,10 11,28 38,-23-26,199 226,-215-248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22:41.793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43 1301,'-15'3,"-9"3,21-10,13-7,22-16,0 2,2 1,72-38,125-42,-153 71,186-71,496-125,-575 194,-131 28,1-3,-2-2,0-2,55-23,-89 26,0 0,-1-1,0-1,23-22,8-6,-29 25,59-46,2 3,168-91,15 19,-222 109,-26 14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22:42.989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1,'7'0,"0"1,0 0,-1 1,1-1,0 1,-1 1,0-1,1 1,-1 0,0 1,0-1,-1 1,1 0,8 9,8 9,-2 0,20 28,-25-30,250 370,-29 26,-188-330,242 442,599 1052,-826-1478,-44-74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22:43.991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0 619,'1'-2,"0"0,0 0,0 0,1 0,-1 0,0 0,1 0,0 1,-1-1,1 0,0 1,0 0,-1-1,1 1,0 0,0 0,1 0,2-1,1-1,103-51,144-49,-133 57,439-192,-347 145,-121 55,-61 25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22:45.061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815 83,'-20'2,"0"1,0 1,0 1,0 0,1 1,0 2,0 0,1 0,-32 22,35-22,-31 18,0 3,2 1,1 2,2 3,1 1,2 1,-57 73,72-79,2 2,0 0,3 1,1 1,1 1,2 0,2 1,1 0,2 1,1 0,-3 57,10-47,3-1,1 0,2 0,3 0,1-1,3 0,1-1,3 0,1-1,46 82,-27-66,3-1,2-2,2-2,3-2,2-2,97 80,-95-95,2-2,1-2,2-2,0-3,2-2,1-3,1-2,92 18,4-11,2-6,178 0,139-25,-357-6,-1-4,117-31,-208 39,1-1,-1-2,36-16,-59 24,0 0,0-1,0 0,0 1,0-1,0 0,-1 0,1 0,0 0,-1 0,0 0,1 0,-1-1,0 1,0 0,0-1,-1 1,1-1,0 1,-1-1,1-2,-3-60,0 42,-19-221,14 202,-1 0,-2 0,-28-69,11 46,-4 2,-2 1,-3 2,-75-96,75 114,-1 2,-2 1,-1 2,-3 2,0 2,-77-44,-16 3,21 12,-117-83,123 56,3-4,-133-154,131 132,99 104,-1 1,0 0,0 1,-1 0,0 1,-1 0,0 1,0 0,-1 1,-16-6,2 6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22:45.973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99 927,'-1'-4,"0"1,0 0,-1 0,1-1,-1 1,0 0,1 0,-1 0,-1 1,-3-6,-6-7,3 1,0-1,2 0,0-1,0 1,1-1,1 0,1-1,1 1,0-1,1 0,0 1,2-23,0 29,2 0,-1 0,1 0,1 0,0 0,0 0,1 1,0 0,1 0,0 0,0 0,1 1,0-1,0 1,1 1,0-1,0 1,1 1,0-1,0 1,15-7,-5 4,0 1,0 1,1 0,0 1,0 2,1 0,-1 1,1 0,0 2,0 0,0 2,0 0,-1 1,1 1,20 6,-37-8,-1-1,1 1,0-1,0 1,0-1,-1 0,1 0,0 0,0 0,0 0,-1-1,1 1,0-1,0 0,-1 0,1 0,0 0,-1-1,4-1,-4 0,1 0,-1 1,-1-1,1 0,0 0,-1 0,1-1,-1 1,0 0,0 0,0-1,-1 1,1-1,-1 1,0 0,0-5,-1-67,-2 0,-15-75,16 131,-2-9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22:47.188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0 587,'0'-1,"0"-1,0 1,0 0,0 0,1-1,-1 1,0 0,1 0,-1 0,0-1,1 1,0 0,-1 0,1 0,0 0,-1 0,1 0,0 0,0 0,0 0,0 1,0-1,0 0,0 1,0-1,2-1,1 1,-1 0,1 0,0 0,0 1,0 0,0-1,-1 1,9 1,9 2,-1 1,32 10,-46-12,70 24,-1 3,97 53,136 96,-48-25,-259-153,10 7,0-1,0-1,1 0,-1 0,24 4,-33-8,0-1,-1 0,1 0,0 0,0 0,0 0,-1 0,1-1,0 1,0 0,-1-1,1 0,0 1,0-1,-1 0,1 0,-1 0,1 0,1-2,-1 1,0-1,-1 1,1-1,-1 1,0-1,0 0,0 0,0 0,0 0,-1 1,1-1,-1 0,0 0,0 0,0 0,0-3,-27-254,18 192,-36-231,-7-61,48 326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22:47.887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515 1,'-21'0,"-38"0,1 1,-74 13,115-11,0 1,0 0,1 2,-1 0,1 0,0 1,1 1,0 1,0 0,1 1,0 1,-15 15,27-24,-1 1,0 0,1 0,-1 0,1 0,0 0,0 1,0-1,1 1,-3 6,4-8,0-1,0 1,0-1,0 1,0-1,0 1,1-1,-1 0,0 1,1-1,-1 1,1-1,0 0,-1 0,1 1,0-1,0 0,0 0,0 0,0 0,0 0,0 0,0 0,0 0,0 0,1-1,-1 1,0 0,1-1,-1 1,2 0,12 5,0-1,1-1,-1 0,1 0,0-2,17 1,102-2,-77-3,7 0,-39 0,-1 1,1 1,0 1,32 6,-54-7,-1 1,1 0,-1 0,1 0,-1 0,0 1,0-1,0 1,1-1,-2 1,1 0,0 1,0-1,-1 0,1 1,-1 0,1-1,-1 1,0 0,0 0,-1 0,1 0,-1 0,1 1,-1-1,0 1,0-1,0 0,-1 1,1-1,-1 1,0-1,0 1,0 0,-1-1,0 5,-1 2,0-1,-1 0,0 0,-1 0,0 0,0 0,-1-1,0 0,0 0,-1 0,0-1,-10 10,0-4,-2 1,1-2,-2 0,1-1,-22 8,15-8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22:49.209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1 223,'4'1,"0"0,0 0,0 0,-1 0,1 1,0 0,0 0,-1 0,1 0,4 5,6 2,78 54,87 77,-63-47,-13-12,199 146,-300-225,107 66,-100-63,-1-1,2 0,-1 0,0-1,1 0,-1 0,1-1,0-1,0 0,13 0,-22-1,1 0,-1 0,1 0,0-1,-1 1,1-1,-1 0,1 1,-1-1,1 0,-1 0,0 0,1 0,-1 0,0 0,0 0,0 0,0 0,0-1,0 1,0 0,0-1,0 1,0-1,-1 1,1-1,-1 1,1-1,-1 1,0-1,1 0,-1 1,0-3,0-6,0 0,0 0,-1 1,-3-14,2 15,-69-311,-1-2,61 267,6 32,0 0,2-1,0 1,2-25,3 26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22:50.606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158 702,'2'4,"-1"1,1-1,0 1,0-1,1 0,0 1,-1-1,1-1,0 1,1 0,-1-1,5 4,4 5,137 151,74 85,-199-204,-24-44,0 1,1 0,-1-1,0 1,0 0,0-1,1 1,-1 0,0 0,0-1,0 1,0 0,0 0,-1-1,1 1,0 0,0-1,0 1,-1 0,1-1,0 1,-1 1,0-2,0 0,0 0,0 1,0-1,0 0,0 0,0 0,0 0,0 0,0-1,0 1,0 0,0 0,0-1,0 1,0 0,0-1,0 1,0-1,0 0,-1 0,-10-7,0 0,1 0,0-1,0 0,1-1,-11-14,-51-74,58 78,-51-78,3-2,6-3,3-2,6-2,-44-144,83 224,1-1,1 0,2-1,0 1,1-42,4 67,-1 0,1 0,-1 1,1-1,0 0,0 0,0 1,1-1,-1 1,1-1,-1 1,1-1,0 1,0 0,0 0,0 0,0 0,1 0,-1 1,0-1,1 0,-1 1,1 0,0 0,-1 0,1 0,0 0,5-1,8-1,1 1,0 0,30 1,-33 0,76 4,-2 3,1 5,-1 3,-1 4,0 4,94 37,-158-51,1 1,-1 1,-1 1,0 1,27 20,-45-29,0 0,0 1,0-1,0 1,-1 0,1 0,-1 0,0 1,0-1,0 1,-1 0,0-1,0 1,0 0,0 0,-1 1,0-1,0 0,0 0,-1 1,0-1,0 0,0 1,-1-1,1 0,-1 0,0 1,-1-1,1 0,-1 0,-4 8,-5 8,-1-1,-1 0,-1 0,0-2,-2 1,0-2,-1 0,-23 17,-26 16,-75 42,43-29,78-51,14-9,1 0,-1 1,1-1,0 1,0 1,0-1,-4 6,9-10,0 1,-1-1,1 1,0-1,0 0,0 1,0-1,0 1,0-1,0 1,-1-1,1 1,0-1,1 0,-1 1,0-1,0 1,0-1,0 1,0-1,0 1,1-1,-1 0,0 1,0-1,0 0,1 1,-1-1,0 1,1-1,-1 0,0 0,1 1,-1-1,0 0,1 0,-1 1,1-1,-1 0,0 0,1 0,-1 0,1 1,-1-1,1 0,-1 0,0 0,1 0,-1 0,1 0,-1 0,1 0,0-1,30 4,-28-3,22 0,55 0,-1 3,119 21,-24 10,389 89,-533-115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22:52.141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793 44,'2'-2,"1"0,0-1,0 0,-1 1,1-1,-1 0,0 0,0-1,0 1,0 0,2-5,-4 7,-1 1,1 0,0 0,0-1,0 1,-1 0,1 0,0-1,0 1,-1 0,1 0,0 0,-1 0,1-1,0 1,-1 0,1 0,0 0,0 0,-1 0,1 0,0 0,-1 0,1 0,0 0,-1 0,1 0,0 0,-1 0,1 0,0 0,-1 1,1-1,0 0,-1 0,1 0,0 0,0 1,-1-1,1 0,0 0,-1 1,-16 6,-22 17,0 1,-66 58,31-23,-328 275,315-259,78-69,4-3,0 0,1-1,0 2,0-1,0 0,-5 8,9-10,-1-1,1 0,-1 0,1 1,0-1,0 0,-1 1,1-1,0 0,0 1,0-1,0 1,0-1,1 0,-1 1,0-1,1 0,-1 1,1-1,-1 0,1 0,0 0,-1 1,1-1,0 0,0 0,0 0,0 0,0 0,0 0,0 0,2 1,125 108,162 182,360 530,-616-773,-11-12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07:39.030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179 452,'262'292,"-82"-85,-178-205,1 1,-1 0,0 0,-1 0,1 0,0 0,-1 0,0 0,0 0,1 5,-1-8,-1 1,0 0,0-1,0 1,0-1,0 1,0-1,0 1,0-1,-1 1,1-1,0 1,0-1,0 1,0 0,-1-1,1 0,0 1,-1-1,1 1,0-1,-1 1,1-1,0 0,-1 1,0 0,0-1,-1 0,1 1,-1-1,1 0,-1 1,1-1,-1 0,0 0,1 0,-1-1,1 1,-1 0,1-1,-3 0,-16-6,1 0,0-2,1 0,0-1,0-1,-22-18,-93-86,132 114,-41-37,2-2,1-3,2 0,-47-75,73 99,0-1,1 0,0-1,2 0,1 0,1-1,0 0,2 0,0 0,2 0,0-1,1 1,2-1,4-30,-3 35,1 1,1-1,1 1,1 0,0 1,1 0,10-19,-17 34,1 0,-1 1,1-1,-1 0,1 0,-1 0,1 1,0-1,-1 0,1 1,0-1,0 0,-1 1,1-1,0 1,0 0,0-1,0 1,0-1,-1 1,1 0,0 0,0 0,0-1,0 1,0 0,0 0,2 1,-2-1,1 1,-1 0,1 0,-1 0,0 0,1 0,-1 1,0-1,0 0,0 1,0-1,0 1,0-1,1 3,19 58,-2 0,52 114,4 13,-68-168,-2 0,0 1,2 33,-5-29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22:52.630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0 686,'2'-5,"0"1,1-1,-1 1,1 0,0 0,0 0,0 0,0 0,1 1,-1-1,6-3,1-3,15-14,1 1,1 2,51-32,98-45,-69 42,6-8,-3-6,148-121,-231 167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22:52.956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 58,'0'-4,"0"-6,4-6,6 1,10 6,9 5,10 8,14 20,11 14,12 14,10 11,8 12,-4 1,-17-12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22:53.267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150 257,'-4'-9,"-1"-6,-9-6,-2-7,-2-4,-7-4,1-6,0 2,5 6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22:54.076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585 0,'-27'1,"1"2,0 1,0 0,1 2,-1 1,1 1,1 2,0 0,0 1,-43 28,45-24,0 1,0 1,2 1,0 0,1 2,1 0,1 1,0 1,2 1,-18 33,26-41,1 1,0-1,1 1,0 0,2 1,0-1,0 0,2 1,1 32,0-40,2 0,-1 0,1 0,1 0,-1-1,1 1,1-1,0 1,0-1,1 0,0-1,0 1,0-1,1 0,1 0,-1-1,1 0,0 0,10 7,-5-6,0 0,0 0,1-2,0 1,0-1,0-1,1-1,-1 0,1 0,0-1,0-1,0-1,25-1,-31 0,-1 0,0-1,1 1,-1-2,0 1,0-1,0 0,0 0,0-1,-1 0,0 0,0-1,0 0,0 0,-1 0,1 0,-2-1,1 0,0 0,-1 0,0-1,-1 0,1 1,-1-1,-1 0,4-14,4-30,-8 32,2 0,0 1,11-30,-14 44,1 0,-1 1,1-1,0 1,1-1,-1 1,0 0,1 0,0 0,-1 0,1 0,1 0,-1 1,0 0,0-1,1 1,0 1,-1-1,1 0,0 1,0 0,5-1,4 0,0 2,0 0,0 0,0 1,0 1,0 0,-1 1,24 8,101 49,-127-55,109 58,-4 6,-2 4,-4 5,135 125,-102-68,-6 7,160 215,-265-316,70 100,-88-121,-1 0,-2 1,0 0,-1 1,6 23,-13-40,-1 0,0 1,-1-1,1 0,-1 1,0-1,0 0,-1 1,0-1,0 0,0 0,0 0,-1 0,0 0,-4 7,2-4,-1 0,-1 0,0-1,0 0,0-1,-1 1,0-1,-9 7,-11 3,0 0,0-2,-1-1,-37 12,9-6,-2-3,0-2,0-3,-1-2,-1-3,-60-1,68-6,-1-3,1-1,1-3,-1-2,2-2,-1-3,-55-23,72 22,1-1,0-1,2-2,0-1,1-1,1-2,1-1,2-1,0-2,2 0,1-1,1-2,2 0,1-1,1-1,2-1,1 0,2-1,2-1,1 0,1 0,2-1,2 0,2 0,1 0,1-1,2 1,7-41,-1 37,2 1,2-1,1 2,26-55,-3 26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22:54.795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1012 1,'-19'1,"-1"1,1 0,0 2,0 0,-30 11,-91 45,100-42,-55 26,-162 101,224-123,1 1,1 2,1 1,1 1,1 2,2 1,1 0,-22 37,39-53,0 1,1-1,1 1,0 0,1 1,0-1,-2 19,6-29,1 1,-1 0,1 0,0 0,0 0,1-1,0 1,0 0,0 0,1-1,0 1,0-1,0 1,0-1,1 0,0 0,0 0,1 0,-1-1,1 1,0-1,8 7,2-2,0 0,0-1,1 0,0-1,0-1,0-1,30 7,122 14,-132-21,745 44,-750-49,-9 0,-1 1,1 0,31 7,-48-7,1 0,0 1,-1 0,1-1,-1 1,1 1,-1-1,0 1,0-1,0 1,0 1,0-1,-1 0,0 1,1 0,-1-1,-1 1,1 1,4 7,-1 5,-2-1,1 1,-2 0,0 0,-1 1,-1-1,-1 0,-2 29,-2-7,-2-1,-19 67,24-103,-13 46,-24 51,33-87,-1 0,0 0,-1 0,0-1,-1-1,0 1,-1-1,0 0,-17 14,18-19,0 0,0 0,0-1,0 0,-1 0,1-1,-1 0,0-1,0 0,0 0,0-1,-1 0,1-1,0 0,0 0,-1-1,1 0,-11-3,1-2,1 0,0-1,0-1,0-1,1 0,0-1,-23-19,-75-53,98 67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22:55.548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297 0,'-19'21,"2"0,0 1,1 0,-15 30,-45 102,56-109,-8 15,-20 63,42-105,1 1,1 0,0 0,1 0,1 1,1-1,1 0,2 21,0-32,0 0,1 0,-1-1,1 1,1 0,0-1,0 0,0 0,1 0,0-1,0 1,1-1,-1 0,1-1,1 0,-1 0,1 0,0 0,0-1,0 0,9 3,19 7,0-1,1-1,47 8,-70-17,149 30,250 18,172-38,-581-13,3-1,1 1,0 0,-1 0,1 1,-1 0,1 0,11 4,-16-4,0 0,0 0,-1 1,1-1,0 1,-1-1,0 1,1 0,-1 0,0 0,0-1,0 1,0 0,0 0,0 1,0-1,-1 0,1 0,-1 0,0 0,0 0,1 1,-1-1,-1 0,1 0,-1 4,-2 37,-1 0,-3-1,-1 0,-2 0,-2-1,-25 56,25-69,-1-1,-2 0,-1-2,-1 1,-1-2,-1 0,-1-1,-1-2,-45 37,36-39,-1-1,-1-2,-1-1,0-2,-1-1,-1-1,-36 5,54-11,0-2,-1 0,1-1,-1-1,1-1,-1 0,-27-4,26-2</inkml:trace>
</inkml:ink>
</file>

<file path=ppt/ink/ink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22:56.216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582 0,'-64'40,"-34"25,33-14,-94 97,134-121,1 1,1 0,2 2,1 0,1 2,-18 44,31-64,2 1,-1 0,2 1,0-1,1 1,0-1,1 1,0 24,2-30,0 0,1 0,0 0,0 0,0 0,1-1,1 1,-1-1,1 1,0-1,1-1,-1 1,1-1,1 1,-1-1,7 5,15 10,1 0,0-3,1 0,47 21,134 42,-52-34,2-7,267 30,-419-69,1 0,-1 1,1 0,-1 0,0 1,0 0,14 8,-20-10,-1 0,1 0,-1 0,1 1,-1-1,0 1,1-1,-1 1,0-1,0 1,0 0,0 0,0 0,-1-1,1 1,0 0,-1 0,0 0,1 0,-1 0,0 0,0 0,0 0,0 0,0 0,0 0,-1 0,1 0,-1 0,0 0,1-1,-1 1,0 0,0 0,0-1,0 1,0 0,-3 2,-3 6,0 0,-1-1,0 0,-1 0,0-1,-1 0,0 0,0-1,-19 10,-12 3,-56 20,41-18,-35 15,-168 76,217-91</inkml:trace>
</inkml:ink>
</file>

<file path=ppt/ink/ink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22:57.018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258 1,'-3'0,"0"1,0-1,0 1,0 0,0 0,0 1,1-1,-1 1,0-1,1 1,-1 0,1 0,0 0,-1 0,-3 5,-30 41,32-42,-20 30,2 1,2 1,1 1,2 1,2 0,2 1,1 1,3 0,-7 58,15-92,0 0,0 1,1-1,0 1,0-1,1 0,0 1,1-1,0 0,0 0,1 0,0 0,0 0,1 0,0-1,0 0,1 0,0 0,0 0,0-1,1 0,0 0,1 0,-1-1,1 0,0 0,0-1,10 5,11 3,1-1,-1-2,2-1,-1-1,47 4,-34-7,0-2,1-1,59-9,-77 5,1-2,-1-1,1 0,39-18,-43 12</inkml:trace>
</inkml:ink>
</file>

<file path=ppt/ink/ink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23:33.559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961 29,'-158'-14,"2"1,121 12,6 0,-45 5,65-3,0 1,0-1,0 2,1-1,-1 1,1 1,-1 0,1 0,-9 6,-19 19,0 1,2 2,2 2,1 1,1 1,2 1,-30 54,38-53,1 1,2 0,2 1,1 1,3 0,1 1,2 0,1 0,3 1,1 70,3-55,2-1,2 1,21 94,-21-136,0 0,2 0,0 0,0 0,2-1,0 0,0-1,2 0,0 0,0-1,1 0,1-1,0 0,1-1,0 0,0-1,20 11,30 10,1-2,2-3,1-3,1-3,109 18,-47-19,2-7,138-4,-2-25,-162 8,-95 8,1 0,-1-1,1-1,-1 1,0-2,0 1,0-2,-1 1,1-2,-1 1,-1-1,1-1,-1 0,0 0,0-1,-1 0,9-11,-8 7,0-1,-1 0,-1-1,0 1,-1-1,0-1,-2 1,1-1,-2 0,0 0,-1 0,1-22,-4-2,-2-1,-1 1,-2 0,-2 0,-2 0,-17-43,-12-54,-52-175,78 276,-2 1,-1 1,-2 0,-1 1,-1 1,-44-50,31 50,-2 2,-1 1,-52-31,29 19,42 29,0 0,-1 1,0 1,-1 0,-29-9,39 16,0 0,0 0,0 1,-1 0,1 0,-1 1,1 1,0-1,-1 1,1 1,0 0,0 0,0 1,-10 4,5-1,1-1,-2 0,1-1,-22 3,14-4</inkml:trace>
</inkml:ink>
</file>

<file path=ppt/ink/ink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23:37.755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0 153,'414'-19,"-363"14,-1-3,0-2,61-22,-75 22,-1 2,1 1,0 3,37 0,41-5,453-26,-394 36,222 33,-277-21,216-8,-175-8,151-22,-10-1,-214 26,697 3,-424 20,-13 1,-93-8,-110-5,188-12,-213-21,-98 20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07:39.707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 26,'0'-4,"4"-6,1-1</inkml:trace>
</inkml:ink>
</file>

<file path=ppt/ink/ink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23:38.676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 1,'1'68,"4"1,13 78,37 130,-32-165,160 798,-115-509,-65-374,1 1,2-2,0 1,14 38,-20-65,0 1,0 0,1 0,-1-1,0 1,0 0,1 0,-1-1,1 1,-1 0,0-1,1 1,-1-1,1 1,-1-1,1 1,-1-1,1 1,0-1,-1 1,1-1,-1 0,1 1,0-1,-1 0,1 0,0 0,0 1,4-6</inkml:trace>
</inkml:ink>
</file>

<file path=ppt/ink/ink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23:41.103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27,'941'-13,"30"1,-627 10,345 5,-439 9,91 1,-205-12,219-3,-247-12,-81 9,0 1,0 2,1 0,-1 3,34 4,-56-4,0 1,-1 0,1 0,-1 1,1-1,-1 1,0 0,0 1,0-1,-1 1,1 0,-1 0,1 0,-1 0,0 1,2 5,7 11,-2 2,12 30,-12-27,116 289,199 363,-323-673,2 0,-1 1,-1-1,1 1,-1 0,4 11,-6-16,0 0,0 0,0 0,0 0,0 0,0 0,0 0,0 0,0 0,0 0,0 0,-1 0,1 0,0 0,-1 0,1 0,-1 0,1 0,-1 0,1 0,-1-1,1 1,-1 0,0 0,1-1,-1 1,0 0,0-1,1 1,-1-1,0 1,0-1,0 0,0 1,0-1,1 0,-1 0,0 1,0-1,0 0,-1 0,-138 15,5-2,-330 114,124-28,211-67,-242 56,-7-38,9-28,-360 9,91-33,482 18,80-5,60-8,0 1,1 1,-26 12,-21 6,-134 15,165-33,-20 0,-91-4,70-2,24-4,32-1</inkml:trace>
</inkml:ink>
</file>

<file path=ppt/ink/ink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23:42.211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353 207,'1'-39,"0"25,-1 0,0 0,0 0,-1 0,-1 1,-3-18,4 28,0 0,-1 0,1 0,-1 0,1 0,-1 0,0 0,0 0,0 1,0-1,0 1,0 0,-1 0,1 0,-1 0,1 0,-1 1,0-1,0 1,1 0,-1 0,0 0,0 0,0 0,0 1,0 0,0 0,0 0,0 0,-3 1,-7 0,1 0,0 1,0 1,0 0,0 1,0 1,1 0,0 1,-1 0,2 1,-1 0,1 1,0 1,-12 12,14-12,0 0,0 1,1 0,0 0,1 1,0 0,0 0,1 1,0 0,1 0,0 0,1 0,0 1,1 0,-3 22,4-5,0-1,2 1,0-1,2 1,11 51,-11-69,0-1,2 1,-1-1,1 0,1 0,-1-1,2 0,-1 0,1 0,0-1,1 0,0-1,0 0,1 0,0-1,15 9,26 11,0-2,2-4,1-1,89 17,-124-33,119 22,-134-26,-1-1,1 1,0 0,-1-1,1 0,0 1,-1-1,1 0,-1-1,1 1,-1 0,1-1,-1 0,0 0,0 0,0 0,0 0,0 0,0 0,2-4,14-13,-6 9</inkml:trace>
</inkml:ink>
</file>

<file path=ppt/ink/ink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23:42.746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11,'4'-4,"1"-2</inkml:trace>
</inkml:ink>
</file>

<file path=ppt/ink/ink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23:43.494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1,'0'39,"5"161,-2-166,1 0,1 0,17 60,119 329,-118-348,-17-60</inkml:trace>
</inkml:ink>
</file>

<file path=ppt/ink/ink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23:44.954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 77,'2'-1,"0"0,0 0,1 0,-1 0,0-1,0 1,0-1,0 1,0-1,3-3,16-12,1 10,1 1,0 2,0 1,0 1,1 1,44 4,-9 0,180-15,-18 0,-138 14,-1 5,105 24,-134-23,0-3,92-5,-58-2,-68 2</inkml:trace>
</inkml:ink>
</file>

<file path=ppt/ink/ink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23:57.898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1,'2'41,"0"0,3 0,9 43,35 121,-5-23,10 165,-30-164,-10-95,20 173,-28-198,2 1,23 89,3-40,-23-82,-2 0,0 1,-2 0,7 61,-13-86,1 23,-2-29,0 0,1-1,-1 1,0-1,0 1,0 0,0-1,0 1,1-1,-1 1,0-1,0 1,1-1,-1 1,0-1,1 1,-1-1,0 0,1 1,-1-1,1 1,-1-1,0 0,1 0,-1 1,1-1,-1 0,1 0,-1 1,1-1,-1 0,1 0,-1 0,1 0,-1 0,1 0,-1 0,1 0,-1 0,1-1,8-3</inkml:trace>
</inkml:ink>
</file>

<file path=ppt/ink/ink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24:00.481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4842 505,'-80'0,"-750"35,381 27,-210 26,-1251 5,1861-93,-359 7,302 1,-191 42,294-49,0-1,0 1,0 0,0 0,0 0,0 1,0-1,0 1,0 0,1 0,-1 0,1 0,-1 0,1 1,-3 3,4-4,0 1,0 0,0 0,0 0,1-1,-1 1,1 0,0 0,0 0,0 0,0 0,0 0,0 0,1 0,-1 0,1 0,-1-1,1 1,1 3,11 50,-3 1,-1 0,2 82,-4-45,14 151,44 417,-49-535,65 644,-62-572,-19-197,0 0,0 1,1-1,-1 0,1 0,-1 0,1 0,0 0,-1 0,1 0,0 0,0 0,0 0,1-1,-1 1,0 0,1-1,-1 1,0-1,3 2,-2-2,-1-1,1 0,-1 0,1 0,0 1,-1-2,1 1,0 0,-1 0,1-1,0 1,-1-1,1 1,-1-1,1 0,-1 1,1-1,-1 0,0 0,1-1,-1 1,0 0,2-2,11-9,1 0,1 1,0 1,0 0,0 2,23-8,109-27,-103 32,976-174,244 21,-15-110,-959 183,287-139,-455 172,-28 11,2 4,152-41,-240 82,0 0,0 0,0-2,-1 1,1-1,-1-1,0 0,0 0,15-13,-20 15,0-1,-1 1,1-1,0 0,-1 0,0 0,0-1,0 1,0 0,0-1,-1 0,0 1,0-1,0 0,0 0,-1 0,1 0,-1 1,0-1,-1 0,1 0,-1 0,-1-7,-4-16,-19-50,2 5,-195-704,75 153,99 347,44 275,0 0,-1 0,1 0,-1 0,1 0,-1 0,1 0,-1 0,0 1,0-1,0 0,0 1,0-1,0 0,0 1,-1 0,1-1,0 1,-1 0,1 0,-1 0,-2-2,1 2,0 1,0-1,1 1,-1 0,0 0,1 0,-1 0,0 1,0-1,1 1,-1 0,1 0,-5 1,-7 7,-1-1,1 2,-25 22,34-28,-437 344,434-342,-13 9,0-1,0 0,-1-2,0-1,-1-1,-39 11,45-20,1-4</inkml:trace>
</inkml:ink>
</file>

<file path=ppt/ink/ink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24:03.058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5,'1'0,"-1"0,0 0,0-1,0 1,0 0,0-1,1 1,-1 0,0 0,0 0,0-1,0 1,1 0,-1 0,0 0,0-1,1 1,-1 0,0 0,0 0,1 0,-1 0,0 0,0 0,1 0,-1 0,0 0,1 0,-1 0,0 0,0 0,1 0,-1 0,0 0,0 0,1 0,-1 0,0 0,0 1,1-1,-1 0,0 0,0 0,0 0,1 1,-1-1,0 0,0 0,0 1,1-1,-1 0,0 0,0 1,0-1,0 0,0 1,16 15,181 263,-47-60,29 3,-39-51,-126-149,5 6,-18-28,-1 0,0 0,1 0,-1 0,0 0,0 1,1-1,-1 0,0 0,1 0,-1 0,0 0,1 0,-1 0,0-1,1 1,-1 0,0 0,1 0,-1 0,0 0,0 0,1-1,-1 1,0 0,0 0,1-1,-1 1,0 0,0 0,0-1,1 1,-1 0,0-1,0 1,0 0,0 0,1-1,-1 1,0-1,0 1,0 0,0-1,0 1,0-1,4-21,-3 17,32-302,-18 147,-6 43,-6 63,2 1,22-106,-20 133</inkml:trace>
</inkml:ink>
</file>

<file path=ppt/ink/ink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24:04.208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576 192,'1'-46,"0"31,0 0,-1-1,0 1,-1 0,-1 0,-3-16,5 30,0 0,-1-1,1 1,-1 0,1 0,-1 0,0-1,1 1,-1 0,0 0,0 0,0 0,0 0,1 0,-1 1,0-1,0 0,0 0,-1 1,1-1,0 1,0-1,0 1,0-1,0 1,-1 0,1 0,0 0,0 0,0 0,0 0,-1 0,1 0,0 0,0 1,0-1,0 1,-1-1,1 1,0-1,0 1,-1 1,-8 3,1 2,-1-1,-15 16,12-10,-16 11,1 2,1 1,1 1,-23 32,41-49,1 2,0-1,1 2,0-1,0 0,-6 23,10-27,0 0,1 0,-1 1,1-1,1 1,0 0,0-1,0 1,1-1,0 1,4 15,-3-16,1 0,0-1,1 0,-1 0,1 0,1 0,-1-1,1 1,0-1,8 7,62 51,-59-51,28 22,11 10,1-3,77 42,-131-83,9 4,-1 1,1 0,-1 1,11 10,-20-16,1 0,0 1,-1-1,1 1,-1-1,0 1,1 0,-1 0,0 0,0-1,0 1,0 1,0-1,0 0,-1 0,1 0,-1 0,1 1,-1-1,1 0,-1 1,0-1,0 0,0 0,-1 1,1-1,0 0,-1 1,1-1,-1 0,1 0,-3 4,-15 25,-1-1,-1 0,-2-2,-25 27,24-28,19-23,0 0,0-1,0 0,0 0,-1 0,1-1,-1 1,0-1,1-1,-1 1,0-1,0 0,0 0,-6 0,-12 0,-43-4,21 0,-349 27,385-23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07:42.174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2458,'2'-6,"-1"1,1-1,0 1,0-1,1 1,-1 0,1 0,0 0,8-9,4-9,147-265,135-334,-292 611,-3 6,1-1,-1 0,0 0,0 1,-1-1,0 0,1-8,-2 13,0 1,0 0,0-1,0 1,0 0,0-1,0 1,0 0,-1 0,1-1,0 1,0 0,0-1,0 1,-1 0,1 0,0-1,0 1,-1 0,1 0,0 0,0-1,-1 1,1 0,0 0,-1 0,1 0,0 0,0 0,-1-1,1 1,0 0,-1 0,1 0,0 0,-1 0,1 0,-1 0,-19 5,-14 13,3 1,7-4,0 0,2 2,-27 24,44-36,1 1,0 0,0 0,0 0,1 1,0-1,0 1,1 0,0 0,0 0,0 0,1 0,0 0,0 0,1 0,0 1,0-1,1 0,0 0,0 0,3 8,3 11,1 0,1-1,1 0,18 30,-19-38,15 31,3-2,32 42,-52-77,2 0,-1-1,2 0,-1-1,1 0,1 0,0-1,0-1,0 1,1-2,0 0,0 0,19 5,-21-10,0 0,0 0,1-1,-1-1,0 0,0 0,0-1,-1 0,1-1,0 0,-1 0,0-1,1-1,-1 1,9-8,20-12,69-59,-98 75,29-24,-2-2,-2-2,-1 0,47-69,-66 84,-1 0,-1-1,-1-1,-1 0,-1 0,-1-1,-1 0,-2-1,0 1,-1-1,0-27,-4 48,-1 0,1 0,1 0,-1 0,0 0,1 0,0 0,0 0,0 0,0 0,1 1,0-1,-1 0,4-3,-3 5,0 1,1 0,-1-1,0 1,1 0,-1 0,1 0,0 1,-1-1,1 0,-1 1,1 0,0 0,-1 0,1 0,0 0,-1 0,1 1,0-1,-1 1,1 0,3 1,34 11,-1 2,-1 2,-1 2,0 1,50 36,3 1,-87-56,25 18,-28-19,1 0,0 1,-1-1,1 0,-1 0,1 1,-1-1,1 0,-1 1,0-1,1 1,-1-1,1 0,-1 1,0-1,1 1,-1-1,0 1,0-1,1 1,-1-1,0 1,0 0,0-1,0 1,0-1,1 1,-1-1,0 1,0 0,-1-1,1 1,0-1,0 1,0-1,0 1,0-1,-1 1,1 0,0-1,0 1,-1-1,0 1,0-1,0 0,0 0,0 0,-1-1,1 1,0-1,0 1,0-1,0 1,0-1,0 1,0-1,0 0,0 0,0 1,0-1,0 0,0 0,1 0,-1 0,0 0,1 0,-1 0,1 0,-1 0,0-3,-18-34,18 38,-8-22,2-1,0 0,1 0,1-1,1 1,-1-25,3-150,3 121,-2-8,0 10,16-150,-14 219,0 1,0-1,0 0,1 1,0 0,0-1,0 1,1 0,0 0,0 0,0 0,0 1,7-8,-6 9,0 0,1 1,-1 0,0-1,1 1,-1 1,1-1,-1 1,1 0,0 0,0 0,0 0,-1 1,1 0,0 0,8 1,26 6,0 1,-1 2,0 2,-1 2,40 20,-27-13,84 37,128 76,-253-129,-1 0,1 0,1-1,-1 0,1 0,10 1,-18-4,0-1,0 0,0 0,0 0,0 0,0 0,0 0,0-1,0 1,0-1,0 1,-1-1,1 0,0 0,0 0,0 0,-1 0,1 0,0 0,-1 0,0-1,1 1,-1-1,1 1,-1-1,0 1,0-1,0 0,0 0,0 0,-1 1,1-1,0 0,-1 0,1 0,-1 0,0-2,5-25,-1 0,-2 0,-1 0,-4-43,1 9,1 24,1-39,-20-145,16 201,0-1,-2 1,-1 1,0-1,-2 1,0 0,-1 1,-1 0,-1 1,-1 0,-18-19,24 31,0 0,-1 1,0 1,0-1,-10-4,97 41,154 37,-25-9,-168-45,0 2,75 41,-108-53,0 0,0 1,-1 0,0 0,0 0,0 1,-1 0,1 0,-1 0,-1 1,1 0,-1 0,-1 0,1 0,-1 0,0 1,-1 0,1-1,-2 1,1 0,-1 0,0 0,-1 0,0 0,0 0,-1 0,0 0,0 0,-1 0,0 0,0 0,-1-1,0 1,-5 8,-21 40,-3-1,-46 60,31-46,33-49</inkml:trace>
</inkml:ink>
</file>

<file path=ppt/ink/ink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24:05.838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884 52,'-32'-14,"14"5,-5 1,0 1,0 2,-1 1,1 1,-1 2,0 0,0 2,-35 6,12 1,1 4,0 1,-57 26,75-27,0 2,1 1,0 1,2 2,-1 0,2 3,0 0,1 1,1 2,-29 40,46-53,-1-1,1 2,1-1,0 1,1-1,-1 1,2 0,0 0,0 1,1-1,0 0,1 1,0-1,1 1,0-1,4 23,0-12,0-1,1 1,1-1,0-1,2 1,0-2,1 1,13 19,-9-21,2 0,-1-1,2 0,0-2,1 0,0-1,1-2,29 17,-20-15,1-1,0-2,1-1,0-2,46 8,-54-14,0-1,39-1,-53-2,1 0,-1-1,0 0,0-1,0 1,0-2,0 1,0-1,-1-1,10-6,24-23,1 3,2 2,61-30,-82 47,-4 1</inkml:trace>
</inkml:ink>
</file>

<file path=ppt/ink/ink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24:08.485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 1,'33'449,"-14"-272,-8-68,14 186,-16-200,26 128,-14-109,-14-52,-5-39,1 0,11 42,-9-54,0-6</inkml:trace>
</inkml:ink>
</file>

<file path=ppt/ink/ink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24:11.373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5127 1,'-61'3,"0"4,-70 19,28-5,-561 114,176-33,-269 33,-5-47,471-77,-1-15,-296-49,486 40,-1 6,-125 8,196 3,1 1,0 2,0 2,-33 13,-113 63,141-66,8-8,21-8,1-1,0 1,-1 0,1 0,-9 8,13-10,1 1,-1-1,1 1,-1 0,1-1,0 1,0 0,0 0,0 0,0 0,0 1,0-1,0 0,1 0,-1 0,1 1,0-1,-1 0,1 1,0-1,0 0,0 1,1 2,8 56,2-2,18 61,16 83,1 100,60 447,-83-569,14 198,-37-375,0 0,0-1,0 1,1 0,-1 0,1-1,0 1,0 0,0-1,1 1,2 5,-3-7,1-1,-1 1,1 0,0-1,-1 0,1 1,0-1,0 0,0 0,0 0,-1-1,1 1,0 0,0-1,0 1,1-1,-1 0,0 0,0 0,0 0,2-1,31-2,64-17,-23 2,573-57,5 64,-401 26,311 63,-425-58,1-7,0-7,1-7,-1-7,272-58,146-25,-233 44,-196 22,-1-7,-1-6,-2-7,168-87,-286 129,1-1,-1 0,0 0,0-1,-1 0,1 0,-1-1,0 0,0 0,0 0,-1-1,0 0,0-1,-1 1,0-1,0 0,0 0,-1 0,0-1,0 0,-1 1,0-1,0 0,-1 0,0 0,0-15,-2-65,-4 0,-18-115,-52-169,64 329,-2 1,-1 1,-2 0,-22-41,-4 7,-52-74,53 86,-55-109,90 158,0-1,0 1,1-1,1 0,0 0,1-1,1 1,-1-23,3 11,0 1,2-1,1 1,7-36,-7 51,-2 0,1 0,-2 0,1 0,-1 0,-1-1,0 1,-1 0,0 0,0 0,-1 0,0 1,-1-1,0 1,-1 0,0 0,-7-11,-2 0</inkml:trace>
</inkml:ink>
</file>

<file path=ppt/ink/ink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24:12.510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1,'1'4,"0"0,1 0,-1 0,1 0,-1 0,1 0,0 0,0-1,0 1,1-1,3 6,8 12,10 30,-2 0,-2 2,24 94,18 172,-57-289,0 58,-5-68</inkml:trace>
</inkml:ink>
</file>

<file path=ppt/ink/ink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24:13.350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 28,'0'-2,"0"1,0 0,0 0,0-1,0 1,0 0,0 0,0-1,0 1,1 0,-1 0,0 0,1-1,-1 1,1 0,-1 0,1 0,-1 0,1 0,1-2,-1 3,-1 0,1 0,0 0,0 0,-1 0,1 0,0 0,0 0,-1 0,1 1,0-1,-1 0,1 1,0-1,-1 0,1 1,0-1,-1 1,1-1,-1 1,1-1,0 2,37 52,-31-42,171 237,-80-115,-64-80,-23-33</inkml:trace>
</inkml:ink>
</file>

<file path=ppt/ink/ink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24:14.443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0 758,'1'-18,"1"0,0 1,1 0,1-1,0 1,1 1,1-1,0 1,1 0,11-19,11-15,57-77,-59 94,0 1,2 1,1 2,1 1,2 2,0 1,43-23,-35 26,1 1,1 3,0 2,1 2,89-14,-99 25,0 1,1 3,-1 0,1 3,-1 1,0 3,49 17,-70-20,0 2,0 0,-1 1,0 0,0 1,0 0,-1 2,18 20,-10-7,-1 1,0 1,19 39,-25-39,-1 0,-1 1,-1 1,-1 0,-2 0,0 1,-1 0,-2 0,-1 0,0 0,-3 31,-1-41,-1 0,-1 0,0 0,-1 0,-1-1,-1 0,0 0,-1-1,-10 18,-16 22,-45 58,76-110,-161 208,132-177,-1-1,-2-2,-55 41,77-66,1-1,-1 0,0-1,0 0,-1-2,1 0,-1 0,0-2,0 0,0 0,0-2,0 0,0-1,0 0,-15-5,7-4,7-2</inkml:trace>
</inkml:ink>
</file>

<file path=ppt/ink/ink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24:15.566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328 3,'-34'0,"15"-2,0 1,0 2,0 0,0 1,0 1,0 2,1 0,-36 15,49-16,0 0,0 0,1 1,0-1,-1 1,2 0,-1 1,0-1,1 1,0-1,0 1,0 0,1 1,0-1,0 0,-2 12,-3 14,2 0,-3 39,6-46,2-20,-3 17,1 0,1 0,1 1,3 28,-2-44,0 0,1 0,0 0,0 0,0-1,1 1,0-1,0 1,0-1,1 0,0-1,0 1,0-1,0 0,1 0,0 0,8 6,30 18,54 29,0-2,-29-10,2-4,2-3,87 31,-153-67,1-1,-1 0,1-1,-1 0,1 0,0 0,0-1,-1 0,1-1,8-2,-10 2,-1-1,0 0,0 0,0-1,-1 1,1-1,-1 0,1 0,-1 0,0-1,0 0,0 1,0-1,0 0,-1 0,3-7,3-5</inkml:trace>
</inkml:ink>
</file>

<file path=ppt/ink/ink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24:16.842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628 22,'-3'-3,"1"1,-1 0,0 0,0 0,0 0,0 0,0 1,0 0,-1 0,1 0,0 0,0 0,-1 1,1 0,0 0,-1 0,1 0,0 0,-1 1,1-1,-6 3,-3 1,1 1,-1 0,1 1,-17 11,-24 23,3 3,1 2,2 3,1 1,-42 64,61-79,-2 2,2 1,-41 74,67-110,-1-1,1 1,0 0,-1-1,1 1,0 0,-1 0,1-1,0 1,-1 0,1 0,0 0,0-1,0 1,0 0,0 0,0 0,0 0,0 0,0-1,0 1,0 0,1 0,-1 0,0-1,0 1,1 0,-1 0,0-1,1 1,-1 0,1 0,-1-1,1 1,-1-1,1 1,-1-1,1 1,-1-1,1 1,0-1,-1 1,1-1,0 0,-1 1,1-1,0 0,-1 0,1 1,1-1,46 1,-36-1,242-16,20 0,-238 14,-25 0,1 2,0-1,0 2,0-1,0 2,18 5,-28-6,0 1,0 0,0-1,0 1,0 0,0 0,-1 0,1 1,-1-1,0 0,1 1,-1-1,0 1,0-1,0 1,-1 0,1-1,0 1,-1 0,0 0,1-1,-1 1,0 0,0 0,-1 5,0 9,0 0,-7 31,-3 0,-1-1,-2-1,-2-1,-2 0,-1-1,-2-1,-2-1,-1-2,-32 42,51-76,-1 1,1-1,-1 0,0-1,0 0,0 0,0 0,-1-1,0 0,0-1,0 1,-14 3,14-6,1 0,-1-1,1 0,-1-1,1 0,-1 0,1 0,-1-1,1 0,0 0,0-1,0 0,0 0,0-1,-6-5,-9-6,2 2</inkml:trace>
</inkml:ink>
</file>

<file path=ppt/ink/ink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24:17.761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140 53,'-3'0,"0"1,0 0,0-1,0 1,1 1,-1-1,0 0,0 1,0 0,1 0,-1 0,1 0,-1 0,1 0,0 1,0-1,0 1,-2 3,-33 59,29-46,-1-3,-18 38,26-52,0 0,0 0,0 0,0 1,0-1,1 1,-1-1,1 1,0-1,0 0,-1 1,1-1,1 1,-1-1,0 1,0-1,1 1,0 3,1-4,-1-1,0 1,0-1,1 0,-1 1,0-1,1 0,-1 0,1 0,-1 0,1 0,0-1,-1 1,1-1,0 1,-1-1,1 1,1-1,39 2,-25-2,100 10,-59-3,0-4,67-5,-123 2,-1 0,0 0,0 0,1 0,-1 0,0-1,1 1,-1-1,0 1,0-1,0 1,0-1,1 0,-1 0,0 0,0 0,0 0,0 0,0 0,-1 0,1 0,0 0,0-1,-1 1,2-2,-1 0,-1 0,0 0,1 0,-1 0,0 0,0 0,0 0,-1 0,1 0,-1 0,1 0,-2-3,-3-8,0 0,-1 0,0 1,-9-14,3 6,-1 2,0-1,-1 2,-1 0,-1 1,0 1,-27-21,38 34,0 0,0 1,0-1,-1 1,1 1,0-1,-1 1,1 0,-1 1,1-1,-1 1,1 0,-1 1,1 0,-6 1,-8 4</inkml:trace>
</inkml:ink>
</file>

<file path=ppt/ink/ink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24:19.892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1 625,'15'1,"0"1,26 7,20 2,13-5,117-10,-190 4,1 0,0-1,-1 1,1-1,0 1,-1-1,1 0,0 0,-1 0,1 0,-1 0,1 0,-1 0,0-1,0 1,1 0,-1-1,0 0,0 1,0-1,0 0,0 1,0-1,-1 0,1 0,-1 0,1 0,-1 0,1 0,-1 0,0 0,0 0,0 0,0 0,0 0,0 0,-1-3,-1-11,0 1,-1 0,-8-27,7 31,-82-245,63 213,19 38,1-1,-1-1,1 1,0 0,1-1,-4-10,6 16,0 1,0 0,0 0,0 0,0-1,-1 1,1 0,0 0,0-1,0 1,0 0,0 0,0-1,1 1,-1 0,0 0,0-1,0 1,0 0,0 0,0-1,0 1,0 0,0 0,1 0,-1-1,0 1,0 0,0 0,0 0,0 0,1 0,-1-1,0 1,0 0,0 0,1 0,-1 0,0 0,0 0,0 0,1 0,-1 0,0 0,1 0,13 4,12 11,72 63,-70-53,1-2,55 33,-76-52,0 0,0-1,1-1,-1 0,1 0,0-1,-1 0,1-1,0 0,0 0,-1-1,1 0,13-5,-20 5,0-1,0 1,0-1,-1 0,1 1,0-1,-1 0,0 0,1 0,-1 0,0 0,0-1,0 1,0 0,0-1,0 1,-1 0,1-1,-1 1,1-1,-1 0,0 1,0-1,0 1,0-1,0 1,0-1,-1 1,1-1,-2-3,-1-8,0 0,-1 1,-1 0,-6-16,2 9,-1 0,0 1,-1 0,0 1,-2 1,0 0,-28-29,5 32,19 15,17 0,0-1,-1 1,1-1,0 0,0 1,-1-1,1 1,0-1,0 1,0-1,0 0,-1 1,1-1,0 1,0-1,0 1,0-1,0 1,0-1,0 1,0-1,0 1,0-1,0 1,0-1,1 1,-1-1,0 1,0-1,0 1,1-1,-1 0,0 1,1 0,1 2,-1-1,1 1,0 0,0-1,1 0,-1 1,0-1,1 0,-1-1,1 1,5 3,38 15,-25-11,148 55,-103-42,78 40,-141-61,1 1,-1-1,0 1,0 0,0 0,0 1,0-1,-1 1,1-1,-1 1,1 0,-1 0,0 0,0 1,0-1,0 0,-1 1,1 0,-1-1,0 1,2 6,-3-1,1 0,-2-1,1 1,-1 0,0-1,-1 1,0-1,-4 15,4-19,1 0,0 0,0 0,0 0,0 0,1 0,0 0,-1 0,1 0,1 0,-1 1,0-1,1 0,0 0,0 0,0 0,0 0,0 0,3 4,-2-5,1 0,-1 0,1 0,0-1,0 1,0-1,0 0,0 0,0 0,1 0,-1 0,0-1,1 0,-1 0,1 0,0 0,-1-1,1 0,3 0,20 2,1-2,-1-1,0-1,0-2,-1-1,1-2,-1-1,0-1,39-20,154-92,-194 108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07:43.830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360 1149,'-4'1,"0"-1,0 1,0 0,0 0,0 1,0-1,1 1,-1 0,1 0,-1 0,1 0,0 1,0-1,-5 5,-39 47,45-51,-27 37,2 0,1 2,3 1,1 1,3 1,1 1,-14 57,15-30,3 0,3 0,3 1,3 80,5-130,1 1,1-1,1 0,1 0,12 35,-13-50,0 0,1 0,0-1,0 1,1-1,0 0,1 0,0 0,0-1,1 0,0 0,0 0,0-1,1 0,0-1,13 7,-19-11,0 0,0 0,-1 0,1 0,0-1,0 1,0-1,0 1,0-1,0 0,0 0,0 0,0 0,0 0,-1 0,1-1,0 1,0 0,0-1,0 0,0 1,0-1,-1 0,1 0,0 0,-1 0,1 0,-1-1,1 1,-1 0,1-1,-1 1,0-1,0 1,0-1,0 0,0 1,1-3,2-6,0 0,0-1,-1 1,0-1,1-19,6-60,-5 0,-6-102,-30-181,29 348,-5-48,-28-210,27 240,-1 1,-3-1,-1 2,-26-56,46 111,2-1,0 0,1 0,21 21,61 51,-17-17,-48-40,-13-13,0 0,2-1,26 20,-37-31,0 0,0-1,0 1,0-1,0 0,0 0,0-1,1 1,-1-1,1 0,-1-1,1 1,-1-1,1 0,-1-1,1 1,-1-1,8-2,0-1,0 0,0-1,-1 0,0-1,0-1,0 0,20-15,-27 17,0 0,0 0,-1 0,1-1,-1 0,0 0,-1 0,1 0,-1 0,0-1,-1 1,0-1,0 0,0 0,-1 0,0 0,0-8,0-12,-2 0,-2 1,0-1,-9-32,-36-105,21 79,-64-189,75 235,-2 1,-1 0,-2 2,-47-63,64 94,0 0,0 0,0 1,0-1,-1 1,0 0,0 1,0-1,0 1,0 0,-1 0,1 1,-1 0,0-1,0 2,1-1,-1 1,-11-1,-4-2,0 0,1-1,-1-2,1 0,0-1,1 0,0-2,1 0,-19-15,97 82,103 123,-86-90,366 401,-438-484,0-1,1 0,-1 0,1-1,0 0,1 1,-1-2,1 1,0-1,0 0,0-1,1 0,-1 0,1 0,0-1,0 0,0-1,0 1,0-2,0 1,0-1,0 0,0-1,0 0,0 0,0-1,0 0,0 0,11-6,5-2</inkml:trace>
</inkml:ink>
</file>

<file path=ppt/ink/ink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24:20.585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136 0,'-35'34,"27"-28,1 1,0 1,0 0,0 0,-6 10,5-4,1 0,1 1,0 0,1 0,1 0,0 1,0 0,1 0,1 0,1 0,-1 30,3-38,-1 0,1 0,0 0,1 0,-1-1,1 1,1-1,-1 1,1-1,0 0,7 10,-7-12,0-1,1 0,-1 0,1 0,0-1,0 1,0-1,1 0,-1 0,1-1,-1 0,1 1,0-2,0 1,0-1,0 0,6 1,3-1,0-1,-1 0,1-1,0 0,-1-2,1 0,16-6,9-7,40-22,-78 37,27-14</inkml:trace>
</inkml:ink>
</file>

<file path=ppt/ink/ink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24:21.544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268 306,'6'-6,"-1"0,1-1,-1 0,0-1,0 1,-1-1,0 0,0-1,-1 1,0-1,0 1,-1-1,1 0,0-15,-1 14,0-5,0 0,-1-1,0 1,-2-23,0 36,1-1,0 0,-1 0,1 1,-1-1,1 0,-1 1,0-1,0 0,0 1,-1-1,1 1,0 0,-1 0,0-1,1 1,-1 0,0 0,0 1,0-1,0 0,0 1,0-1,0 1,0 0,0 0,-1 0,1 0,0 0,-5 0,-2 0,1 0,-1 1,0 1,0-1,0 2,1-1,-1 1,1 1,-1 0,1 0,0 1,0 0,0 1,0 0,-13 11,5-1,0 1,1 0,1 1,1 1,-21 35,30-45,0 0,0 0,1 0,0 0,0 1,1-1,0 1,0 0,1-1,0 1,0 0,1 0,0 0,0 0,1 0,0 0,1 0,-1-1,1 1,1 0,-1-1,1 0,1 0,-1 0,1 0,0 0,1-1,0 0,0 0,0-1,0 1,1-1,0-1,0 1,1-1,-1 0,1-1,14 7,6-3,1-1,0-2,0-1,1-2,-1-1,44-5,0 1,-3 5,-42 0,0-1,0-2,0-1,0-1,0-1,34-12,-58 15,1 0,-1-1,0 1,1-1,-1 0,0 0,0-1,0 1,0-1,0 0,-1 1,1-1,-1-1,3-4,2-7</inkml:trace>
</inkml:ink>
</file>

<file path=ppt/ink/ink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23:47.583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0,'47'4,"-2"1,86 24,-21-4,844 126,10-85,-485-92,-3-36,273-23,46 78,-573 34,-147-15,95 3,-163-15,1-1,-1 0,1 0,-1 0,15-6,-9 1</inkml:trace>
</inkml:ink>
</file>

<file path=ppt/ink/ink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23:48.431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12 0,'0'0,"-1"1,0-1,0 1,1-1,-1 1,1-1,-1 1,0 0,1-1,-1 1,1 0,-1 0,1-1,-1 1,1 0,0 0,-1 0,1 0,0-1,-1 1,1 0,0 0,0 0,0 0,0 0,0 0,0 0,0 0,0 0,0 0,0 0,0 0,1-1,-1 1,1 2,7 40,73 174,-30-88,289 907,-229-628,-63-226,-9-30,-34-138</inkml:trace>
</inkml:ink>
</file>

<file path=ppt/ink/ink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23:50.555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0 177,'1'-1,"-1"0,0 0,1 0,-1 0,0 0,1 1,-1-1,1 0,-1 0,1 0,-1 1,1-1,0 0,-1 1,1-1,0 0,-1 1,1-1,0 1,0-1,0 1,-1 0,1-1,0 1,0 0,0 0,0 0,1-1,30-3,-27 4,392-5,-220 7,21 0,302-9,-155-52,-76 8,-69 28,2 10,333 28,-383 16,-82-14,-61-15,-1 0,0 1,-1 0,1 1,0 0,-1 0,0 0,0 1,0 1,0-1,-1 1,1 1,-1-1,9 14,64 87,68 121,53 129,-191-340,31 49,-28-49,-1 2,0 0,-1 0,-1 1,12 36,8 27,-21-67,-2 1,0 0,0 1,-2 0,6 34,-10-50,0 0,0 0,-1 1,1-1,-1 0,1 0,-1 1,0-1,1 0,-1 0,0 0,0 0,0 0,-1 0,1-1,0 1,-1 0,1-1,-1 1,1-1,-1 1,1-1,-1 0,0 0,-2 1,-8 5,0-2,-24 9,13-6,-525 203,531-204,-275 104,228-91,0-4,-109 12,129-25,-525 68,495-50,1 3,2 4,-69 39,-7 2,-53 36,64-30,128-71,-19 11,-1-1,0-2,0-2,-1 0,-41 6,65-16,1 0,-1 0,1-1,-1 0,1 0,-1 0,1 0,0-1,0 0,-1 0,1 0,0-1,1 1,-1-1,0 0,1-1,-1 1,1-1,-6-7,-3-7</inkml:trace>
</inkml:ink>
</file>

<file path=ppt/ink/ink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23:51.288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1,'1'62,"1"-1,3 1,3-1,2 0,27 100,-16-84,-12-40,2-1,0 0,2-1,28 56,-37-85,-1 0,1-1,0 1,0-1,1 0,-1-1,1 1,0-1,0 0,0 0,1-1,-1 0,1 0,0 0,0-1,-1 0,1 0,8 0,1-1,-1 0,1-2,0 0,0-1,-1 0,21-7,-17 4</inkml:trace>
</inkml:ink>
</file>

<file path=ppt/ink/ink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23:52.270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113 92,'-5'0,"0"0,-1 0,1 0,0 1,0 0,0 0,0 1,0 0,0 0,0 0,0 0,-5 4,7-2,0-1,0 0,0 1,0 0,1 0,-1 0,1 0,0 0,0 1,0-1,0 1,1-1,-1 1,1 0,-1 7,1-3,-1 0,1 0,0 1,0-1,1 1,1-1,-1 0,1 1,0-1,1 0,0 0,0 0,1 0,4 11,0-7,0-1,0 0,1 0,0-1,1 0,0-1,1 0,15 12,-16-14,76 60,-75-61,0-1,0 0,1-1,0 0,0-1,21 5,-30-9,-1 0,1 0,0 0,-1 0,1 0,-1 0,1 0,0-1,-1 1,1-1,0 1,-1-1,1 0,-1 1,1-1,-1 0,0 0,1 0,-1-1,0 1,2-2,-1-1,0 1,0 0,0-1,0 1,-1-1,1 0,-1 0,0 0,1-7,0-1,-1 0,0-1,-1 0,0 1,-2-21,-5-16,-22-79,23 107,-1 1,0 1,-1 0,-1 0,-1 0,-16-23,18 33,1 1,-1 0,-1 1,0 0,-15-10,7 5,6 4</inkml:trace>
</inkml:ink>
</file>

<file path=ppt/ink/ink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23:53.682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135 73,'-8'0,"-2"0,-1 0,1 0,-1 2,1-1,-14 5,21-5,0 1,0-1,1 0,-1 1,1 0,-1 0,1 0,-1 0,1 0,0 1,0-1,0 1,0 0,0-1,1 1,-1 0,1 0,-1 0,1 0,0 1,0-1,0 0,0 6,-1-1,1 1,1-1,-1 1,1-1,0 1,1-1,0 0,0 1,1-1,0 0,0 1,0-1,1-1,0 1,0 0,1-1,0 0,7 11,-5-10,1 0,-1-1,1 1,0-2,0 1,1-1,0-1,0 1,0-2,0 1,1-1,-1-1,1 1,16 2,3-1,18 4,85 4,-130-13,0 0,1 0,-1 1,0-1,0 0,1 0,-1-1,0 1,0 0,1 0,-1-1,0 1,0-1,0 1,1-1,-1 1,0-1,0 0,0 0,0 0,0 0,0 1,0-1,-1-1,1 1,0 0,0 0,-1 0,1 0,0-1,-1 1,1 0,-1-1,0 1,1 0,-1-1,0 1,0-1,1 1,-1-1,0 1,0 0,-1-1,1-1,-2-7,0 0,-1 0,0 0,-1 1,-5-12,2 4,-9-26,-2 1,-1 0,-2 2,-37-56,30 70,16 17,60 25,-20 4,1 1,-2 2,-1 1,31 35,-16-16,-23-23,-1 1,-1 1,-1 0,-1 1,0 1,19 48,-8-25,-17-34,-1 1,0 0,5 16,-6-10</inkml:trace>
</inkml:ink>
</file>

<file path=ppt/ink/ink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23:55.479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195 352,'-7'1,"1"1,0 1,-1-1,1 1,0 0,0 1,1-1,-1 2,1-1,0 0,0 1,-6 7,-7 5,9-9,1 0,0 0,0 1,1 0,-1 1,2 0,-1 0,1 1,1 0,0 0,0 0,1 1,-6 23,10-33,0 1,1-1,-1 0,1 0,-1 0,1 0,-1 0,1 0,0 0,0 0,0 0,0 0,0-1,0 1,1 0,-1-1,0 1,1-1,-1 1,1-1,-1 0,1 0,0 0,-1 0,1 0,3 1,59 22,-46-19,1 2,1-2,-1-1,1 0,0-2,0-1,30-2,-47 1,0-1,0 0,0 0,1 0,-1 0,0 0,-1-1,1 0,0 0,0 0,0 0,-1 0,1 0,-1-1,0 1,0-1,1 0,-1 0,-1 0,1 0,0 0,-1-1,1 1,-1 0,0-1,0 0,0 1,-1-1,1 1,0-6,1-11,-1 0,0-1,-1 1,-4-24,4 37,-6-33,-1 0,-2 0,-2 1,-1 0,-20-45,0-5,17 56,12 28,0 0,0-1,1 1,-1-1,1 0,0 0,1 0,-1 0,0-7,28 46,158 241,-28-46,-80-120,-67-90</inkml:trace>
</inkml:ink>
</file>

<file path=ppt/ink/ink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24:28.972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959 0,'-1'1,"-1"0,1 0,-1 0,1 0,-1 0,1 0,0 1,-1-1,1 0,0 1,0-1,0 1,0 0,0-1,0 1,0 0,0 0,0 2,-2 3,-173 301,45-81,-365 780,390-776,104-226,1-3,1-1,-1 1,0 0,0 0,0-1,0 1,0-1,0 1,0-1,0 1,0-1,-1 0,-1 2,-3-3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07:44.367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0 506,'0'-4,"9"-6,7-10,4-9,13-10,4-5,9-5,1-2,-3-1,-1 4,-3 6,-4 5,-9 6,-8 3,-7 7</inkml:trace>
</inkml:ink>
</file>

<file path=ppt/ink/ink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24:29.671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35,'0'-1,"0"-1,0 1,0 0,0-1,0 1,1 0,-1-1,0 1,0 0,1 0,-1-1,1 1,-1 0,1 0,-1 0,1 0,0 0,-1 0,1 0,0 0,0 0,0 0,0 0,-1 0,3-1,-1 2,1-1,-1 0,0 1,0-1,1 1,-1 0,1 0,-1 0,0 0,1 0,3 2,8 2,-1 1,1 0,16 11,-26-14,55 35,-2 3,-1 3,95 96,-75-67,566 610,-601-619,-35-53,2 4</inkml:trace>
</inkml:ink>
</file>

<file path=ppt/ink/ink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24:30.231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463 1,'-7'1,"0"0,1 1,-1 0,1 0,-11 6,-1 0,-8 4,0 2,0 1,1 1,1 1,1 1,0 2,1 1,1 1,0 1,2 1,0 0,1 2,2 1,0 0,2 2,-14 33,22-45,1-1,1 1,0 0,1 1,1-1,0 1,1 0,0-1,1 1,3 18,-2-29,0 0,0 0,1 0,0 0,0-1,0 1,1-1,-1 1,2-1,-1 0,0 0,1-1,0 1,0-1,1 0,-1 0,1-1,0 1,0-1,0 0,0-1,1 1,-1-1,1-1,0 1,0-1,8 2,38 4,0-2,1-3,97-9,-108 4,13-2,89-19,-118 16,0-1,-1-1,0-1,0-1,35-24,-44 24</inkml:trace>
</inkml:ink>
</file>

<file path=ppt/ink/ink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24:30.731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1 352,'3'0,"10"0,12-4,15-6,14-6,13-4,17-7,14-3,4-6,-4 0,-7 1,-5 3,-13 2,-11 2,-13 6,-11 6,-12 7</inkml:trace>
</inkml:ink>
</file>

<file path=ppt/ink/ink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24:31.260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1 588,'4'-4,"8"-6,13-1,14-7,16-9,15-5,20-5,12-5,11-8,6-4,-8 3,1-3,-8 4,-15 10,-14 3,-17 8,-14 5,-15 6</inkml:trace>
</inkml:ink>
</file>

<file path=ppt/ink/ink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24:31.965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1,'4'0,"5"8,8 8,9 9,7 9,5 3,5 4,1 3,-2 3,-2 2,-3-3,-1-1,-7-4,-7-4,-5-9,-5-5,-4-6</inkml:trace>
</inkml:ink>
</file>

<file path=ppt/ink/ink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24:32.630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0 934,'11'-10,"0"1,0 0,0 0,1 2,14-8,7-5,246-126,-144 81,990-449,-1029 476,3 6,140-26,-221 56</inkml:trace>
</inkml:ink>
</file>

<file path=ppt/ink/ink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24:33.899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541 179,'-6'1,"0"1,-1 0,1 0,0 0,0 1,0 0,1 0,-1 1,-6 5,-16 10,-322 156,342-171,0-1,-1 1,1-2,-1 1,0-1,-12 0,20-2,0 1,0-2,0 1,0 0,0 0,0 0,0 0,0-1,0 1,0 0,0-1,0 1,0-1,0 0,0 1,1-1,-1 0,0 1,0-1,1 0,-1 0,0 0,1 0,-2-2,2 1,-1-1,1 0,0 1,0-1,0 0,0 1,0-1,1 0,-1 1,0-1,1 0,0 1,0-1,0 1,2-5,4-9,1 0,1 1,0 0,0 1,2 0,-1 1,1 0,18-15,8-5,63-41,-75 57,1 1,0 2,1 1,0 2,1 1,0 1,1 1,-1 3,49-4,-60 9,-1 0,0 1,0 1,0 1,0 1,0 0,0 1,-1 1,0 1,0 1,0 0,-1 1,0 1,-1 0,0 1,0 1,-1 0,19 24,-18-18,-1 1,0 1,-2 0,1 0,-2 2,-1-1,0 1,-1 1,-1-1,-1 1,-1 0,0 1,-2-1,0 1,-1 0,-2-1,-2 28,-2-13,-1-1,-2 0,-1-1,-1 0,-2-1,-1 0,-2-1,0-1,-2-1,-22 32,15-26,-2-1,-1-1,-1-2,-2-1,-1-2,-1-1,-39 27,67-55,1 1,0-1,-1 0,0-1,1 1,-1-1,0 0,0 0,0 0,0 0,0-1,0 0,-5 0,7-1,0 0,0 0,0 1,0-1,1-1,-1 1,0 0,1 0,-1-1,1 1,-1-1,1 0,0 1,0-1,-1 0,1 0,0 0,0 0,1 0,-1 0,0 0,0 0,1 0,-1-1,1 1,0 0,0 0,-1-4,1-3,0 1,1-1,0 1,0-1,0 1,1 0,0 0,0 0,1 0,-1 0,2 0,-1 1,1 0,0-1,0 2,1-1,0 1,10-12,6-4,0 1,2 1,37-25,-32 26,1 1,46-21,-58 32,0 1,0 1,1 1,0 1,-1 1,23 0,-11 2,3-1,-1 1,1 3,47 10,-60-8</inkml:trace>
</inkml:ink>
</file>

<file path=ppt/ink/ink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24:34.950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158 270,'0'796,"-5"-876,-3-1,-3 1,-26-104,13 66,3 15,6 40,3-1,2 0,-4-109,14 170,0 1,0-1,0 1,0-1,0 1,0-1,1 1,-1-1,1 1,0-1,-1 1,1 0,0 0,0-1,1 1,-1 0,0 0,0 0,4-3,-3 4,-1 0,1 1,0-1,0 0,0 1,0-1,0 1,1 0,-1 0,0 0,0 0,0 0,0 1,0-1,0 1,0-1,0 1,0 0,-1 0,1 0,3 2,30 18,48 38,-1 1,16 3,256 172,-352-233,15 10,0 1,30 28,-34-25</inkml:trace>
</inkml:ink>
</file>

<file path=ppt/ink/ink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24:35.612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0 351,'25'-24,"2"1,0 1,1 2,1 1,42-20,-46 25,237-149,-227 143,-19 14</inkml:trace>
</inkml:ink>
</file>

<file path=ppt/ink/ink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24:36.338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356 1,'-21'0,"1"1,0 1,0 1,0 0,-25 10,34-8,-1 0,2 0,-1 2,1-1,-1 2,2-1,-1 1,1 1,0 0,-11 16,10-12,0 2,2-1,-1 2,2-1,0 1,0 0,1 1,1 0,1 0,-5 29,7-32,0 0,1 0,1 1,0-1,1 0,0 1,0-1,2 0,0 0,0 0,1 0,0-1,11 23,11 8,1-2,2-1,1-1,2-2,38 34,71 90,-123-137,-1 1,22 44,-32-55,0 0,-1 0,-1 1,0-1,-1 1,5 30,-10-42,1 1,0 0,-1 0,0-1,0 1,0 0,-1-1,1 0,-1 1,0-1,0 0,0 0,-1 0,1 0,-1 0,0-1,0 0,0 1,-5 4,-11 8,1 0,-27 15,33-22,-121 75,111-72,-1-1,0-2,0 0,-30 5,30-10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07:46.428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158 1267,'-2'0,"1"1,-1-1,1 1,-1 0,1 0,0 0,0 0,-1 0,1 0,0 0,0 0,0 0,0 0,0 1,0-1,0 0,1 1,-1-1,0 0,0 4,-15 37,13-32,-6 18,2 1,1 1,-5 57,8 93,3-141,0-31,0 0,1 0,-1 0,2 0,-1-1,1 1,0 0,4 9,-5-15,0-1,1 1,-1 0,0 0,1 0,-1-1,1 1,-1-1,1 1,0-1,0 0,0 0,0 0,-1 0,1 0,1 0,-1 0,0 0,0-1,0 1,0-1,0 0,1 0,-1 0,0 0,0 0,0 0,1 0,-1-1,0 1,0-1,0 1,4-3,6-1,-1-1,0 0,0-1,-1-1,1 1,17-16,56-59,-48 44,-32 34,-1-1,1 1,-1-1,0 0,-1 1,1-1,-1 0,0-1,1 1,-2 0,1-1,0 1,-1-1,0 1,0-1,-1 0,1 1,-1-1,0 0,0 0,0 1,-1-1,0 0,0 1,0-1,-2-5,0 3,0 1,-1 0,0 0,1 1,-2-1,1 1,-1 0,1 0,-1 1,-1-1,1 1,-1 0,0 0,1 1,-2 0,1 0,-10-4,-39-11,-1 2,-101-14,155 30,1 0,-1 0,0-1,1 1,-1 0,1 0,-1-1,0 1,1-1,-1 1,1-1,-1 0,1 0,0 1,-1-1,1 0,0 0,0 0,-1-1,1 1,0 0,0 0,0-1,0 1,1 0,-1-1,0 1,0-1,1 1,-1-1,1 1,0-1,-1 0,1 1,0-1,0 1,0-1,0 0,0 1,0-1,1 0,-1 1,0-1,1 1,-1-1,1 1,0-2,5-10,0 0,0 0,1 1,12-16,-15 22,26-37,253-364,-279 401,2-2,0-1,0 1,0 1,1-1,0 1,1 0,15-10,-22 18,1 0,0 1,-1-1,1-1,0 1,0 0,0 0,0-1,-1 1,1-1,0 1,4-1,124-8,-80 3,63 2,-68 6,-1 1,-1 3,1 1,-1 2,-1 2,58 25,-81-29,0 1,-1 0,0 2,-1 0,0 1,-1 1,-1 0,0 1,0 1,-1 0,-1 1,-1 0,0 1,-1 1,-1-1,8 21,-17-35,0 1,0-1,-1 0,1 1,-1-1,0 0,0 1,0-1,0 1,0-1,-1 0,1 1,-1-1,0 0,0 1,-3 3,4-6,0-1,-1 1,1 0,0-1,-1 1,1-1,-1 1,1 0,-1-1,1 1,-1-1,0 0,1 1,-1-1,0 1,1-1,-1 0,0 0,1 1,-1-1,0 0,0 0,1 0,-1 0,0 0,-1 0,0 0,1-1,-1 0,0 0,1 0,-1 0,1 0,-1 0,1 0,-1 0,1-1,0 1,-1-1,1 1,0-1,0 1,-1-3,-5-9,1 1,0-2,1 1,0 0,1-1,1 0,-3-18,-5-108,7 71,-7-78,6 1,18-204,-10 330,0 0,1 1,9-24,-5 22</inkml:trace>
</inkml:ink>
</file>

<file path=ppt/ink/ink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24:36.776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1 152,'3'0,"6"0,4-4,4-1,3-1,2-2,4-1,2-3,-1 1,3-2,8 1,0-2,-2 2,-3-2,-4 2,-3 3,-3 3,-4 2</inkml:trace>
</inkml:ink>
</file>

<file path=ppt/ink/ink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24:37.398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105 0,'-1'3,"-1"-1,0 0,1 0,-1 0,0 0,0 0,0 0,0-1,0 1,0-1,0 1,-1-1,1 0,0 0,-1 0,-3 0,-10 6,13-4,-1 0,0 0,1 0,-1 0,1 1,0-1,0 1,0 0,1 0,-1 0,1 0,0 1,0-1,0 1,0 0,-2 9,4-11,-1 0,1 0,0 0,0 1,0-1,0 0,0 0,0 0,1 1,0-1,-1 0,1 0,0 0,0 0,0 0,1-1,-1 1,1 0,-1 0,1-1,0 0,0 1,0-1,0 0,0 0,0 0,3 2,15 8,1-1,0-1,1-2,-1 0,42 8,-21-5,279 58,-237-53,-37-3,-32-7</inkml:trace>
</inkml:ink>
</file>

<file path=ppt/ink/ink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24:38.317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0 518,'27'-1,"-1"-2,1-1,-1-1,0-2,45-18,120-71,-101 47,336-196,-313 176,-89 55</inkml:trace>
</inkml:ink>
</file>

<file path=ppt/ink/ink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24:38.887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1 251,'7'-1,"1"-1,0 1,0-2,13-5,7-2,236-58,65-19,-101 21,-206 61</inkml:trace>
</inkml:ink>
</file>

<file path=ppt/ink/ink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24:40.273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132 258,'-1'3,"1"-1,-1 0,0 1,0-1,0 0,0 0,0 1,0-1,-1 0,-1 2,-5 9,-12 33,1 0,2 1,2 1,2 1,-11 74,23-119,1 1,-1-1,1 1,0 0,0-1,0 1,1 0,-1-1,1 1,0-1,0 1,0-1,1 1,-1-1,1 0,0 0,0 0,4 6,-3-8,-1 0,0 0,0 0,1 0,-1-1,1 1,-1-1,1 0,-1 0,1 0,0 0,-1-1,1 1,0-1,0 0,-1 0,1 0,0 0,0 0,-1-1,1 1,0-1,-1 0,1 0,0 0,-1-1,1 1,2-2,3-3,0 0,0 0,0-1,-1 0,1-1,-1 0,-1 0,0-1,0 1,0-2,8-17,-5 8,-2 1,0-2,0 1,-2-1,6-30,-8 21,-1 0,-2-45,0-13,0 85,1 0,-1 0,0 0,0 0,1-1,-1 1,1 0,0 0,0 0,-1 0,1 1,0-1,0 0,0 0,1 0,-1 1,0-1,1 1,-1-1,0 1,3-2,0 1,-1 0,1 1,0-1,-1 1,1 0,0 0,0 0,0 1,-1 0,6 0,10 1,-1 2,1 1,27 8,-34-8,54 19,80 41,-75-32,-66-29,1-1,0 1,0-2,0 1,0-1,0 0,0 0,0-1,0 0,11-1,-15 0,1 0,-1 0,1 0,-1 0,0 0,1 0,-1-1,0 1,0-1,0 0,0 0,0 0,0 0,-1 0,1 0,0-1,-1 1,0-1,1 1,-1-1,0 1,0-1,0 0,-1 0,1 1,0-1,0-6,0-3,0 0,0-1,-1 1,-1 0,0-1,0 1,-1 0,0-1,-1 1,0 1,-5-15,-7-8,0 0,-27-41,40 72,-6-12</inkml:trace>
</inkml:ink>
</file>

<file path=ppt/ink/ink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24:40.921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0 804,'1'-5,"-1"1,1-1,0 0,1 0,-1 1,0-1,1 1,0-1,0 1,0 0,1 0,-1 0,1 0,0 1,0-1,0 1,0 0,4-3,10-10,2 2,24-15,-18 12,731-436,-640 376,-91 58,1 1,0 1,2 1,-1 2,40-13,-45 21</inkml:trace>
</inkml:ink>
</file>

<file path=ppt/ink/ink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24:41.858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354 0,'-6'1,"-1"0,1 1,0-1,0 1,0 1,0-1,0 1,1 1,-1-1,-6 6,-52 47,56-49,-15 15,-74 75,85-83,1-1,0 2,1 0,0 0,-12 27,20-37,0 0,0 0,1-1,-1 1,1 1,0-1,0 0,0 0,0 0,1 1,0-1,0 0,0 0,1 1,0-1,-1 0,2 0,-1 0,0 0,4 8,-1-6,0 0,1 0,0 0,0 0,0-1,1 0,0 0,0-1,0 0,1 0,9 5,1 0,0 0,1-2,0 0,0-2,1 0,0-1,0-2,0 0,0-1,30-2,-6 1,0-2,0-3,0-2,71-20,-110 24,1 0,-1 0,0 0,1 0,-1-1,0 0,0 0,4-4,4-8</inkml:trace>
</inkml:ink>
</file>

<file path=ppt/ink/ink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24:45.031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232 0,'-7'1,"-1"0,0 0,1 1,0 1,-1-1,1 1,0 0,0 1,0 0,1 0,-1 1,1 0,0 0,0 1,1 0,-10 12,2 0,0 0,1 1,1 0,1 1,-10 25,15-31,0 0,1 0,0 0,1 0,0 1,1-1,1 1,0 0,1-1,0 1,0 0,2 0,2 16,1-10,1 0,1-1,0 0,1 0,0-1,2 0,0-1,18 25,144 198,152 233,-277-395,57 127,-89-171,-1 1,-2 0,-1 1,-2 1,-1-1,6 62,-14-87,0 0,0 1,-1-1,-1 0,0 1,0-1,-1 0,0-1,-1 1,0-1,0 1,-1-1,-1-1,-12 21,1-8,0-1,-2-1,0 0,-1-2,-22 18,34-32,0-1,0 0,-1 0,1-1,-1 0,1 0,-1-1,0-1,0 1,0-2,0 0,0 0,-16-3,18 3,-12-1</inkml:trace>
</inkml:ink>
</file>

<file path=ppt/ink/ink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24:45.525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1 616,'0'-15,"0"0,0 1,1-1,1 0,0 0,1 1,0-1,1 1,1 0,-1 0,2 1,0-1,0 1,1 1,1 0,0 0,13-16,32-30,1 3,98-76,-112 98,12-7,-6 6</inkml:trace>
</inkml:ink>
</file>

<file path=ppt/ink/ink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24:45.941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1 433,'3'0,"2"-5,4-5,0-5,5-1,5-5,7-4,6-11,8-7,9-5,4 1,-1 0,-4 4,-3 1,-10 7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08:03.975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611 158,'10'-57,"-8"51,0 0,0 0,-1 0,0 0,0-1,0 1,-1 0,0-1,-1 1,-1-13,1 18,0-1,0 1,0 0,0-1,0 1,0 0,0 0,-1 0,1 0,0 0,0 0,-1 0,1 0,-1 1,1-1,-1 0,1 1,-1-1,0 1,1 0,-1-1,1 1,-1 0,0 0,1 0,-1 0,1 0,-1 1,0-1,1 0,-1 1,1-1,-1 1,1 0,-2 0,-58 26,61-27,-44 27,1 3,2 1,1 2,1 2,2 1,2 2,-40 54,53-62,1 1,1 0,2 2,-17 40,26-50,1 0,1 0,1 1,1-1,1 1,1 1,0 33,4-49,-1 0,2 0,-1 0,1 0,0 0,1 0,0-1,0 1,1-1,0 0,1 0,9 13,-5-11,0 1,1-1,1 0,0-1,0-1,1 1,17 8,13 3,2-2,0-1,82 18,-125-35,102 24,103 30,-182-46,-1 1,0 1,0 2,-1 0,0 1,23 19,-37-25,-1 0,0 0,-1 1,0 0,0 0,-1 0,0 1,0 0,-1 0,0 0,-1 1,1-1,-2 1,0 0,0 0,-1 0,0 0,0 0,-1 0,-1 0,0 0,0 0,-5 17,4-23,0 0,-1 0,1 0,-1-1,0 0,0 1,0-1,0 0,-1 0,1-1,-1 1,0-1,0 0,0 0,0 0,0 0,0-1,-6 2,-12 3,-1 0,-27 2,36-6,-168 12,40-4,133-9,4 0,-1 0,0 0,1-1,-1 0,0 0,1 0,-1-1,0 0,1 0,-1 0,1 0,-8-4,0-5</inkml:trace>
</inkml:ink>
</file>

<file path=ppt/ink/ink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24:46.364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1 469,'3'0,"6"0,8-9,5-7,6 0,10-7,9-3,8-7,5-5,12 0,1-4,-1 3,1-2,-3 2,-10 4,-8 3,-9 8,-12 7</inkml:trace>
</inkml:ink>
</file>

<file path=ppt/ink/ink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24:47.134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192 0,'-3'2,"1"-1,-1 1,0 0,1 1,-1-1,1 0,0 1,0 0,0-1,0 1,0 0,0 0,1 1,-1-1,1 0,-2 5,-2 3,-22 48,2 1,3 1,2 1,2 2,-14 85,30-139,1-1,0 1,0 0,0-1,1 1,1 0,-1-1,1 1,1 0,3 14,-4-20,1 0,0 0,-1 0,1 0,1 0,-1 0,0-1,1 1,-1-1,1 0,0 0,0 0,0-1,0 1,1-1,-1 0,1 0,-1 0,1 0,-1-1,1 1,0-1,0 0,7 0,15 0,-1-2,0-1,1-2,-1 0,40-15,-23 8,20-5,-1-3,-1-3,-1-4,99-58,-156 83,1-1,-1 0,1 0,-1 0,0 0,1 0,-1 0,0-1,0 1,0-1,-1 0,1 1,0-1,-1 0,0 0,1-1,-1 1,0 0,-1 0,1-1,0-4,-1 3,0 0,0-1,-1 1,0 0,0 0,0 0,0 0,-1 0,0 0,0 0,0 1,-5-9,1 3,0 0,-1 1,-1 0,1 0,-1 0,0 1,-1 1,0 0,0 0,0 1,-15-7,11 9,0 1,0 1,0 0,0 2,0-1,-18 3,29-2,-17 1</inkml:trace>
</inkml:ink>
</file>

<file path=ppt/ink/ink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24:48.143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824 1,'-1'11,"-1"-1,0 1,-1-1,0 1,0-1,-1 0,0-1,0 1,-11 15,-4 14,-73 162,-147 342,-98 324,256-668,66-165</inkml:trace>
</inkml:ink>
</file>

<file path=ppt/ink/ink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24:48.693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1,'23'1,"0"1,0 1,0 2,-1 1,26 10,105 54,-101-45,785 465,-725-421,47 32,-142-86,-5-3</inkml:trace>
</inkml:ink>
</file>

<file path=ppt/ink/ink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24:49.215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356 0,'-10'3,"1"-1,0 1,0 1,0 0,0 0,1 1,-14 10,10-7,-10 7,0 1,0 2,2 0,0 1,1 2,-30 40,40-48,0 1,0 0,1 1,0 0,1 0,1 1,0 0,1 0,1 1,0 0,1 0,0 0,0 18,3-31,0 0,0 0,0 0,1 0,-1 0,1 0,0 0,0 0,0 0,0-1,1 1,-1 0,1-1,0 1,0-1,0 0,0 0,1 0,-1 0,1 0,-1 0,1-1,0 0,0 1,0-1,0 0,0-1,0 1,1-1,-1 1,0-1,4 0,13 3,-1-1,0-1,1-1,33-4,-18 2,-6-1,0-2,1-1,-1-1,-1-2,48-21,-8-3,69-46,-81 43</inkml:trace>
</inkml:ink>
</file>

<file path=ppt/ink/ink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24:49.646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1 639,'0'-4,"3"-6,6-1,1-3,2 1,3-2,10-2,8-8,10-7,12-11,12-11,13-10,8 2,7-1,-1 2,1 2,-7 7,-19 13</inkml:trace>
</inkml:ink>
</file>

<file path=ppt/ink/ink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24:50.181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1 556,'0'1,"0"-1,0 1,0-1,0 0,0 1,0-1,0 1,0-1,0 1,1-1,-1 0,0 1,0-1,0 0,1 1,-1-1,0 0,0 1,1-1,-1 0,0 1,0-1,1 0,-1 0,0 0,1 1,-1-1,0 0,1 0,-1 0,0 0,1 0,-1 0,1 1,19-4,18-14,318-193,-185 105,-35 17,81-45,-194 122</inkml:trace>
</inkml:ink>
</file>

<file path=ppt/ink/ink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24:50.740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 1,'1'7,"1"0,0-1,1 1,0-1,-1 1,2-1,-1 0,1-1,-1 1,1-1,1 1,5 5,0 2,531 607,-346-409,-167-181,-8-10</inkml:trace>
</inkml:ink>
</file>

<file path=ppt/ink/ink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24:51.480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 1140,'1'-3,"0"0,1 0,0 0,-1 1,1-1,0 0,0 1,0-1,1 1,-1 0,0 0,1 0,0 0,2-1,7-7,67-57,105-67,98-41,-110 70,43-31,530-300,-665 403,-56 27</inkml:trace>
</inkml:ink>
</file>

<file path=ppt/ink/ink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24:52.392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326 0,'-45'26,"1"3,-45 37,72-51,1 0,0 1,1 1,0 1,1 0,1 1,-20 36,32-50,-1-1,1 1,0 0,0-1,0 1,0 0,1 0,-1-1,1 1,0 0,1 0,-1 0,1 0,-1-1,1 1,1 0,-1-1,1 1,-1-1,1 1,0-1,0 0,1 0,-1 0,1 0,0 0,-1-1,1 0,1 1,-1-1,0 0,1-1,-1 1,1-1,0 0,0 0,0 0,0 0,0-1,0 0,0 0,0 0,0-1,1 1,-1-1,6-1,4-2,0 0,0-2,-1 0,0 0,0-1,21-14,70-61,-61 47,35-29,123-93,-194 151,0-1,0 0,0 0,7-9,-4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08:04.752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509 49,'-1'-2,"1"0,-1 0,0 1,1-1,-1 0,0 0,0 1,0-1,-1 0,1 1,0-1,-1 1,1 0,-1-1,1 1,-1 0,1 0,-1 0,0 0,0 0,1 0,-1 0,0 1,0-1,-2 0,-51-11,43 11,1 1,-1 0,1 1,-1 0,1 1,-1 0,1 1,0 0,0 1,0 0,1 1,0 0,-1 0,2 1,-1 1,1 0,-13 11,-11 13,0 2,-52 69,76-90,0-1,1 1,1 0,0 1,-6 15,12-26,0 1,0-1,0 0,1 1,-1-1,1 1,-1-1,1 1,0 0,0-1,0 1,0-1,0 1,0-1,1 1,-1-1,1 1,0-1,0 1,0-1,0 0,0 1,0-1,1 0,-1 0,1 0,0 0,-1 0,1 0,0-1,0 1,0 0,0-1,0 0,5 3,23 7,0-2,1 0,0-2,53 5,13 3,-54-7,-1 2,0 2,-1 2,0 2,-1 1,48 29,-72-36,0 0,-1 2,-1-1,0 2,0 0,-1 0,-1 2,0-1,-1 2,-1-1,0 1,-2 1,1 0,-2 0,0 0,-1 1,4 22,-5-5,-2-1,-1 1,-2 0,-1-1,-2 1,-1-1,-2 1,-1-1,-2-1,-1 0,-1 0,-24 46,30-70,0 0,-1 0,0-1,0 1,-1-1,0-1,0 1,-1-1,0-1,0 1,-1-1,0-1,-15 8,9-7,0-1,-1 0,1-1,-1 0,0-2,0 0,0 0,-18-2,7 0</inkml:trace>
</inkml:ink>
</file>

<file path=ppt/ink/ink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24:52.696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0 1</inkml:trace>
</inkml:ink>
</file>

<file path=ppt/ink/ink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24:53.730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0,'4'0,"5"0,4 0,4 0,3 0,2 0,0 0,1 0,-4 4,-1 2,0 4,0 0,1 2,2 0,-4 2,-5-2</inkml:trace>
</inkml:ink>
</file>

<file path=ppt/ink/ink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24:54.396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1 117,'0'-4,"3"-2,6-4,4-4,4-1,3-1,2 2,-4-1,0 2,-4 3</inkml:trace>
</inkml:ink>
</file>

<file path=ppt/ink/ink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24:54.931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0 112,'62'-4,"0"-3,103-29,-42 9,-116 25,1-1,-1 1,0-1,0-1,0 0,9-6,-1 0</inkml:trace>
</inkml:ink>
</file>

<file path=ppt/ink/ink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24:56.202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550 0,'-1'15,"-1"0,0 0,-1 0,-1 0,-6 18,-3 16,-17 71,-5-2,-5-2,-4-1,-92 175,127-274,4-4,-1-1,0 0,0 0,-1 0,0-1,-1-1,0 1,-16 13,23-23,0 1,0-1,0 0,0 0,0 0,0 0,0 1,0-2,0 1,0 0,0 0,0 0,0-1,0 1,0 0,0-1,0 1,0-1,0 1,0-1,0 0,0 1,1-1,-1 0,0 0,0 0,1 0,-1 0,0 0,1 0,-1 0,1 0,-1-1,-16-41,16 41,-12-39,-5-8,3 0,1-1,2-1,-10-97,21 144,1 0,0-1,0 1,0 0,0-1,1 1,-1 0,1 0,0-1,0 1,0 0,1 0,-1 0,1 1,3-6,-3 6,1 1,0-1,-1 1,1 0,0 0,0 0,0 1,0-1,0 1,1 0,-1 0,0 0,1 1,-1-1,0 1,1 0,4 0,22 1,1 1,-1 1,1 2,-1 2,40 14,141 73,-137-57,102 33,-161-65,19 6,-1-2,1-2,57 5,-89-12,0 1,0-1,-1 0,1-1,0 1,0 0,0-1,0 1,0-1,-1 0,1 1,0-1,0 0,-1 0,1-1,2-1,-4 2,1 0,-1 0,1 0,-1 0,1 0,-1 0,1 0,-1-1,0 1,0 0,1 0,-1-1,0 1,0 0,0 0,0-1,0 1,0 0,-1 0,1-3,-4-6,1 0,-1 0,-1 0,0 1,-7-12,0 1,-13-30,-62-109,72 137,0 0,-1 2,0 0,-37-32,41 41,-3-1,1-1,-25-28,31 29</inkml:trace>
</inkml:ink>
</file>

<file path=ppt/ink/ink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24:57.833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 0,'1'33,"1"-1,1 1,14 59,34 91,-26-100,724 2192,-608-1936,-131-319</inkml:trace>
</inkml:ink>
</file>

<file path=ppt/ink/ink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25:00.007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 6833,'5'-5,"1"0,0 0,0 0,0 1,1 0,11-5,16-10,205-164,-55 37,1208-870,-612 479,900-451,64 101,-1636 833,2209-1055,-2136 1025,152-71,528-251,-14-36,-771 400,499-293,-397 220,189-162,-365 278,-3 11,-10 30,-5 22,-3 163,11-92,-87 676,-1 19,84-548,13-237,2-1,1 0,2 0,15 58,114 336,-86-287,18 42,-32-99,-4 2,28 132,-57-222,-1 0,0 0,-1 0,1 0,-1 0,0 0,-1 0,1 0,-1 0,0 0,0 0,0-1,-1 1,0 0,0-1,-5 11,1-7,-1-1,1 1,-1-2,-1 1,0-1,0 0,0-1,-12 8,-100 58,-191 82,174-90,-2022 1035,772-245,49 107,1018-719,-324 239,-51 47,490-369,-265 153,378-268,58-30,-33 20,50-25,-2-1,1-1,-1-1,0-1,0-1,-22 1,-34 9,-319 71,-3-43,370-41,1-1,-1-2,0-1,1-1,-44-14,63 16,-1-2,0 1,1-1,0 0,0-1,0 0,0 0,1-1,-1 0,1 0,0 0,1-1,0 0,0-1,0 1,0-1,1 0,1 0,-1-1,1 1,0-1,-3-16,2-42,4 59,0-1,0 1,0 0,-1 0,0 0,0 0,-1 0,0 0,0 0,-5-12,6 18,0 1,-1-1,1 1,0 0,-1-1,1 1,-1 0,1 0,-1 0,1 0,-1 0,0 0,1 1,-1-1,0 1,0-1,1 1,-1 0,0 0,0 0,0 0,1 0,-1 0,0 0,-2 2,-53 18,31-10,17-7,-1 0,1-1,-1-1,1 0,-1 0,0-1,1 0,-1-1,-11-3,8 0,0-1,0 0,1-1,-1-1,-22-16,12 8,0 2</inkml:trace>
</inkml:ink>
</file>

<file path=ppt/ink/ink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27:39.872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8133 1134,'-1'-18,"-1"0,-1 1,0 0,-1-1,-1 1,-1 1,0-1,-1 1,-1 0,-10-16,-16-20,-58-70,88 117,-35-41,-1 1,-3 2,-91-72,102 93,-1 0,0 3,-1 0,-2 3,1 0,-2 3,-47-12,-13 6,-2 4,-144-4,-204 22,431-2,-379 24,134-6,-22-2,-707 26,393-20,484-12,-305 34,125-9,-262 49,369-45,-107 28,131-19,-251 112,356-131,1 2,-100 77,16-10,36-32,3 6,3 3,3 4,-125 140,87-67,-111 171,211-280,24-34,1-1,0 2,1-1,0 1,1 0,-10 24,16-32,-1-1,1 1,0-1,0 0,0 1,1-1,-1 0,1 1,-1-1,1 0,0 1,-1-1,1 0,1 0,-1 0,0 0,0 0,1 0,-1 0,1 0,0-1,-1 1,3 1,52 36,-34-26,164 118,107 70,-193-139,112 52,63 21,230 102,-310-155,-56-23,178 52,-158-65,224 97,-341-126,1-2,0-2,84 14,139 1,-10-1,-171-14,60 12,246 9,-291-39,-1-4,103-24,65-6,254 14,-103 10,911-71,-706 5,-551 70,15-2,0-5,-1-3,-2-3,0-5,-2-3,-1-4,-2-3,-2-3,107-78,-134 82,60-58,-94 79,0-1,-1-1,-1 0,0-1,-2 0,17-38,24-84,48-208,-89 302,36-196,-5 18,-34 189,-1-1,-2 0,0-43,-5 62,-2 0,-1 0,0 0,-1 0,-1 1,-1 0,-1-1,-10-22,-29-47,-64-93,2 6,78 123,-3 2,-59-73,66 94,-1 2,-2 0,-1 2,0 1,-37-21,-492-299,544 336,-1 0,0 1,0 1,0 1,-1 0,-21-4,-97-6,30 5,92 7,-1 2,0-1,0 2,0 0,-1 0,1 1,1 1,-1 0,0 1,0 0,1 1,-1 0,1 1,1 1,-20 11,18-11,0 0,-1-1,1-1,-1 0,0-1,0 0,0-1,-25 0,-23 5,33-3,0-1,0-1,0-2,-1-1,-51-8,33-1,1-2,-75-30,27 10,-146-30,204 56,-55-2,-11-2,9 0,0 5,-112 7,55 1,-378 33,478-31,-663 31,564-33,0 6,-152 29,190-16,1 5,1 4,-136 59,142-40,69-31,0-2,-1-2,-59 17,-99 9,-1-9,-1-9,-209-2,263-22,-148-22,-136-38,157 25,211 32,0 2,-95 10,132-3,0 0,1 2,-1 0,1 2,1 0,0 1,-22 15,-17 8,53-30,-1 1,0-1,1 1,0 0,0 1,0 0,1-1,-1 1,1 1,0-1,1 1,-1-1,1 1,0 0,1 0,-1 0,1 1,0-1,-1 9,0 11,1-1,1 1,3 45,1-18,2 98,8-1,61 284,-43-309,6-1,5-2,6-2,80 146,-68-160,5-3,4-3,4-3,111 112,-174-200,2 0,-1-1,1 0,0 0,17 7,11 6,116 65,3-6,4-7,198 59,-255-103,1-4,120 11,225-2,-262-19,-2 8,195 49,358 134,-473-126,-254-77,1 0,0-1,0 0,1-1,-1-1,0-1,0 0,0 0,0-2,0 0,17-6,23-9,84-42,-67 28,4-1,12-7,0 4,3 4,122-27,400-88,-13-41,-373 115,235-63,-55 18,-54 27,-104 31,-50-4,47-12,-200 65,87-31,-115 34,0 0,-1-1,0-1,-1-1,0 0,0-1,21-22,-9 5,-1-2,-2 0,-1-2,20-36,-33 48,-1-1,0 0,-2-1,0 0,-2 0,-1-1,0 1,0-28,-4 22,-1 0,-1 1,-2-1,-1 0,-1 1,-15-48,-75-154,40 108,54 121,-64-156,-126-216,163 327,-2 1,-2 2,-2 1,-2 1,-2 2,-1 2,-2 1,-82-55,-113-62,-58-36,245 163,0 2,-2 3,0 1,-1 3,-64-12,-275-31,316 51,-748-79,368 74,308 16,-199-23,135-7,-274-1,84 28,-271 4,606 3,1 2,-84 23,6-2,-188 37,-528 177,651-186,-26 10,-43 16,4 0,186-47,-123 72,-37 16,215-111,0 1,1 2,1 1,-46 35,65-43,0 1,0 1,1-1,0 2,1-1,1 1,0 1,0-1,1 1,1 1,0-1,1 1,-5 22,1 20,3 1,2 0,7 110,-2-132,4 32,3-1,3-1,3 0,2 0,3-2,36 81,1-24,5-3,89 131,-98-174,3-3,74 74,139 113,-144-142,127 147,-157-157,183 156,-248-237,1-2,2-1,0-2,1-1,2-1,-1-2,2-2,0-1,0-1,40 6,-22-10,0-2,0-3,99-5,159-38,-237 29,91-6,317 10,-287 10,280 22,44 0,-418-29,-1-5,127-27,193-69,-232 62,12-4,-29-5,337-80,-435 120,68-11,195-58,-89 19,-178 42,-10 4,113-47,-82 20,102-64,-164 89,1 1,1 1,1 2,56-18,-84 31,1-1,-1 1,0-1,0 0,0 0,0-1,0 1,-1-1,1 0,-1 0,1 0,-1 0,0 0,0-1,-1 1,5-8,1-2</inkml:trace>
</inkml:ink>
</file>

<file path=ppt/ink/ink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27:45.760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956 2024,'-2'-36,"0"0,-3 0,-1 1,-1-1,-13-34,-72-166,26 78,52 121,-71-213,75 212,2-2,2 1,1-1,0-64,8 44,-1 38,0 0,-2 0,-1 0,0 0,-2 0,0 0,-10-31,0 17,-116-298,128 330,-1 0,1 1,-1-1,0 0,-1 1,1-1,0 1,-1 0,0 0,0 0,0 0,0 0,0 1,-7-5,8 7,0 0,0-1,0 1,0 0,0 0,0 0,0 0,0 0,0 0,0 1,0-1,0 1,0 0,0-1,1 1,-1 0,0 0,0 0,1 0,-1 0,0 0,1 1,-1-1,1 1,0-1,-1 1,1-1,0 1,0 0,0-1,-1 4,-23 37,3 1,-24 59,6-9,-98 175,58-117,67-132,13-19,0 0,0 0,0 0,0 0,0 0,0 1,-1-1,1 0,0 0,0 0,0 0,0 0,0 0,0 0,0 0,-1 0,1 0,0 0,0 0,0 0,0 0,0 0,0 0,0-1,-1 1,1 0,0 0,0 0,0 0,0 0,0 0,0 0,0 0,0 0,0 0,-1 0,1 0,0-1,0 1,0 0,0 0,0 0,0 0,0 0,0 0,0 0,0-1,0 1,0 0,0 0,0 0,0 0,0 0,0 0,0 0,0-1,0 1,0 0,0 0,0 0,0 0,0 0,0 0,0 0,0-1,1 1,8-38,63-198,-48 149,10-38,65-210,-98 332,0-1,0 1,1 0,0-1,-1 1,1 0,1 0,-1 0,0 0,1 0,-1 1,1-1,0 1,0 0,0-1,0 1,0 1,0-1,4-1,0 1,0 0,0 0,0 1,0 0,0 1,0-1,0 1,0 1,10 1,9 3,0 2,0 0,-1 2,31 15,26 20,-1 3,133 105,-129-90,-39-27,-22-16,-1-1,2-1,1-2,0 0,0-1,46 15,-70-28,42 17,-43-18,0 1,-1-1,1 1,0-1,0 1,-1 0,1-1,-1 1,1 0,0-1,-1 1,0 0,1 0,-1-1,1 1,-1 0,0 0,1 0,-1 0,0 0,0 0,0 0,0-1,0 1,0 0,0 0,0 0,0 0,0 0,-1 0,1 0,0-1,0 1,-1 0,1 0,-1 0,1 0,-1-1,1 1,-1 0,1-1,-1 1,0 0,1-1,-1 1,0-1,-1 1,-10 10,-1 0,0-2,-1 0,0 0,-23 10,-83 28,77-32,-18 5,-83 14,45-11,-57 12,-100 28,255-63,-53 18,-98 16,133-33,5-4</inkml:trace>
</inkml:ink>
</file>

<file path=ppt/ink/ink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27:48.619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741 2986,'-2'-24,"-1"0,-1 1,-1-1,-1 1,-1 0,-12-26,7 16,-16-63,-62-659,64 475,15 192,4 36,0-54,7 64,0-86,-23-185,-14-8,-2-19,39 337,-1 1,1 0,0-1,-1 1,1 0,-1 0,0 0,1-1,-1 1,0 0,0 0,-1 0,1 1,0-1,-1 0,-2-3,3 5,0-1,0 1,0 0,0 0,0 0,0 0,0 0,0 0,0 0,0 0,0 0,0 0,0 0,0 1,0-1,0 0,0 1,0-1,0 1,0-1,0 1,0-1,1 1,-1 0,-1 1,-8 8,1 0,0 1,1 0,-9 15,8-11,-258 386,231-352,30-44,22-32,4-4,-3-1,0-1,17-52,25-111,-22 69,-24 76,14-43,-26 89,1 0,1 0,-1 0,1 1,0-1,0 1,0 0,0-1,1 1,0 1,-1-1,2 0,-1 1,5-3,-7 5,1 0,-1 0,1 0,0 1,-1-1,1 1,-1 0,1 0,0 0,-1 0,1 0,-1 0,1 1,0-1,-1 1,1 0,-1 0,1 0,3 2,46 32,-32-20,174 99,-51-32,87 65,-222-143,0 0,0-1,0 1,13 2,-21-6,-36 28,9-16,-1-1,0-2,-32 8,-30 9,8-2,0-3,-105 11,124-22,15-4,0-3,-53-2,80-2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06:15.823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1,'9'14,"0"0,1 0,0-1,1 0,22 21,73 51,-44-37,585 456,-606-469,-29-21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08:05.682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476 1,'-10'0,"0"1,-1 0,1 1,0 0,0 0,0 1,1 0,-1 1,1 0,-15 9,10-3,0-1,1 2,0 0,1 1,-21 24,2 7,2 2,2 1,-23 52,42-82,-67 155,67-151,2 1,0 0,2 1,0-1,1 1,0 33,4-49,-1 1,2-1,-1 1,1-1,0 1,0-1,0 0,1 0,0 0,0 0,1-1,0 1,0-1,0 0,0 0,1 0,0-1,0 0,0 1,1-2,-1 1,1-1,0 0,8 3,16 7,0-3,1 0,58 9,-30-7,0 2,0 3,68 29,-108-37,1 1,-1 0,-1 1,0 1,-1 1,0 1,-1 0,0 1,24 31,-16-14,31 57,-48-76,-1 1,0-1,-1 1,0 0,-2 0,1 1,2 25,-6-37,0-1,0 0,-1 0,1 1,-1-1,1 0,-1 0,0 0,1 0,-1 0,0 0,-1 0,1 0,0 0,0 0,-1 0,1-1,-1 1,0-1,1 1,-1-1,0 1,0-1,0 0,0 0,0 0,0 0,0 0,0-1,0 1,-1-1,1 1,0-1,0 0,-1 0,-2 0,-11 1,1-1,-1 0,-28-6,41 6,-35-7</inkml:trace>
</inkml:ink>
</file>

<file path=ppt/ink/ink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27:53.956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716 2496,'2'-174,"-5"-188,-9 242,-1-17,0 11,7 84,0-56,7-631,-3 704,0 0,-7-30,4 28,-3-46,2 3,-27-132,23 150,-18-77,28 127,0 0,0-1,-1 1,1 0,-1 0,1 0,-1 0,0 0,0 0,0 0,0 0,0 0,-1 0,1 0,-1 1,1-1,-1 0,1 1,-1-1,0 1,0 0,0 0,1 0,-1 0,0 0,-1 0,1 0,0 0,0 1,0-1,0 1,-1 0,1 0,0-1,0 1,0 1,-1-1,1 0,0 1,0-1,0 1,0-1,-1 1,1 0,-2 1,-10 5,0 0,0 0,1 2,0-1,-12 12,-17 12,2 2,1 2,2 2,2 1,1 1,2 2,2 1,-38 73,62-102,5-10,-1 0,0 0,1 0,-2 0,1 0,0-1,-1 1,1-1,-1 1,-4 3,6-8,1 1,0-1,-1 1,1-1,0 1,0-1,0 0,0 1,0-1,0 1,-1-1,1 1,0-1,1 0,-1 1,0-1,0 1,0-1,0 1,0-1,0 0,1 1,-1-1,0 1,1-1,-1 1,0-1,1 1,0-1,9-24,28-44,3 2,3 1,4 3,80-85,-117 139,0 0,0 2,1-1,0 1,0 1,1 0,0 0,0 2,0 0,0 0,1 1,18-2,23 0,97 3,-102 2,-7 0,1 2,-1 2,60 12,-85-11,0 0,0 2,0 0,-1 1,0 0,0 2,-1 0,0 0,-1 2,18 17,-32-29,0 1,0 0,0 0,0 0,0 0,-1 0,1 0,0 0,0 1,-1-1,1 0,-1 0,1 1,-1-1,0 0,1 0,-1 1,0-1,0 0,0 1,0-1,0 0,0 1,0-1,0 0,-1 2,0 0,-1-1,1 0,-1 1,1-1,-1 0,0 0,0 0,0 0,0 0,0 0,0 0,-3 1,-4 3,-1-1,-1 0,1 0,0-1,-17 4,-481 78,471-81,-12 0,-64-3,-16 2,110-1,3 3</inkml:trace>
</inkml:ink>
</file>

<file path=ppt/ink/ink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27:57.174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0 103,'17'-2,"0"-1,-1 0,1-1,16-7,-18 6,59-15,0 4,1 2,106-4,234 12,-274 7,387 19,-309-13,56 7,-169-6,125-6,-122-3,-90 0,0-1,33-7,32-4,48 0,-97 7,0 2,0 1,56 4,-71 3,-4 2</inkml:trace>
</inkml:ink>
</file>

<file path=ppt/ink/ink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28:01.884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0 356,'28'-1,"54"-10,-51 6,45-3,123-5,13 0,682 15,-599 10,155 2,-370-14,738 33,-626-18,246-12,-212-6,-210 4,15-1,-28-3,-19-5,-111-51,-153-93,255 137,-170-107,195 121,-1 1,1 0,-1 0,1-1,-1 1,0 0,1-1,-1 1,1-1,-1 1,1 0,0-1,-1 1,1-1,-1 1,1-1,0 0,0 1,-1-1,1 1,0-1,0 1,0-1,-1 0,1 1,0-1,0 0,0-1,17-4,41 6,-48 0,388 19,-298-9,192 45,-267-50,-19-4,-1-1,0 1,0 0,1 0,-1 1,0 0,0 0,0 0,0 0,-1 1,1-1,5 6,-9-7,-1 0,0 0,1 0,-1 0,0 0,1 0,-1 0,0 0,0 0,0 0,0 0,0 0,0 0,-1 0,1 0,0 0,0 0,-1 0,1 0,0 0,-1 0,1 0,-1-1,0 1,1 0,-1 0,-1 1,-24 26,16-20,-32 39,2 2,-60 92,-49 121,49-81,97-175,-1-1,1 1,-1-1,0 1,0-1,-1-1,0 1,1-1,-1 1,-6 2,8-6</inkml:trace>
</inkml:ink>
</file>

<file path=ppt/ink/ink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28:04.526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1040 0,'-7'2,"0"0,1 0,-1 1,1-1,-1 1,1 1,0-1,-6 6,1-3,-39 27,1 2,-60 57,-79 94,-128 174,279-310,1 2,3 1,3 2,2 1,-35 95,57-133,1 0,1 0,0 0,1 1,1-1,1 1,1 20,0-32,1-1,0 0,0 1,1-1,0 0,0 0,0 0,1 0,0-1,0 1,1-1,-1 1,1-1,0 0,0-1,1 1,0-1,-1 0,2 0,-1 0,0 0,1-1,10 4,2 1,0-2,1 0,0-2,0 0,35 3,102-6,-96-2,48-2,-1-4,0-5,-1-5,-1-5,-1-4,-1-4,-1-5,123-61,-216 91,-3 3,0 0,-1-1,0 0,0 0,0-1,0 0,0 1,0-2,7-8,-4-1</inkml:trace>
</inkml:ink>
</file>

<file path=ppt/ink/ink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28:05.056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0 1,'2'8,"1"0,-1 1,2-1,-1 0,1-1,0 1,1-1,0 0,0 0,11 11,-1 3,890 1078,-571-693,-315-380</inkml:trace>
</inkml:ink>
</file>

<file path=ppt/ink/ink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28:06.107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 1137,'20'-24,"-9"14,20-24,1 2,2 1,1 2,57-38,166-84,-227 134,67-39,-3-5,-2-3,112-103,-169 131,-1-2,-2-2,44-69,-69 99,1 0,0 0,1 1,0 0,0 1,14-9,35-30,-22 12,-20 20</inkml:trace>
</inkml:ink>
</file>

<file path=ppt/ink/ink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28:07.478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258 1192,'0'-1,"0"0,-1-1,1 1,0 0,1 0,-1-1,0 1,0 0,0 0,1-1,-1 1,1 0,-1 0,1 0,-1 0,1 0,-1 0,1 0,0 0,0 0,0 0,-1 0,1 0,0 0,0 1,2-2,-1 1,0 1,0 0,0-1,0 1,0 0,0 0,0 0,0 1,1-1,-1 0,-1 1,1 0,0-1,3 2,5 3,-1 0,0 0,0 1,-1 0,12 10,368 405,-319-343,-53-60,-1-1,0 0,-1 2,17 27,-31-45,1-1,0 1,-1 0,0-1,1 1,-1 0,1 0,-1-1,0 1,1 0,-1 0,0-1,0 1,0 0,0 0,1 0,-1 0,0-1,0 1,-1 0,1 0,0 0,0-1,0 1,0 0,-1 0,0 1,0-2,0 0,0 0,0 0,0 0,0 0,0-1,0 1,-1 0,1-1,0 1,0-1,0 1,0-1,1 1,-1-1,0 0,0 1,0-1,0 0,1 0,-2 0,-28-30,1-2,-46-67,25 33,-592-839,628 883,6 13,0-1,1-1,1 1,0-1,0 0,1-1,1 1,-5-22,9 32,0 1,0-1,0 0,1 1,-1-1,0 1,1-1,-1 1,1-1,-1 0,1 1,0 0,0-1,0 1,0-1,0 1,0 0,0 0,0 0,0-1,0 1,1 0,-1 0,0 1,1-1,-1 0,1 0,-1 1,1-1,-1 1,1-1,0 1,-1 0,1 0,0-1,-1 1,1 0,-1 0,1 1,1-1,12 0,0 1,0 1,20 5,-25-5,185 44,238 92,18 5,-331-111,194 79,-311-109,1-1,-1 1,1-1,-1 0,1 0,-1 0,1 0,0-1,0 1,-1-1,1 0,0 0,4-1,-7 1,0 0,0-1,0 1,-1-1,1 1,0-1,0 1,0-1,-1 1,1-1,0 0,-1 0,1 1,-1-1,1 0,-1 0,1 0,-1 1,1-1,-1-1,1-32,-6 13,0 0,-2-1,-1 2,0-1,-13-21,-63-97,63 106,-151-227,-61-97,222 338</inkml:trace>
</inkml:ink>
</file>

<file path=ppt/ink/ink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28:07.864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0 1,'9'8,"15"12,21 15,16 10,10 11,14 8,10 6,11 8,-5 0,-11-5,-12-11,-11-11,-12-11,-12-11,-8-7,-11-7</inkml:trace>
</inkml:ink>
</file>

<file path=ppt/ink/ink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28:08.260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0 585,'0'-4,"5"-2,0-8,9-2,6-6,4-1,6-3,7-3,10-8,14-7,10-9,9-4,0 3,-1 3,-5 6,-7 1,-10 9,-15 10</inkml:trace>
</inkml:ink>
</file>

<file path=ppt/ink/ink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28:08.769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6 614,'0'4,"-4"2,3-5,6-7,6-10,18-12,18-14,21-8,17-12,19-14,5-6,10-6,10-6,-17 14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08:06.421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325 1,'-22'0,"-2"-1,-1 1,1 2,0 0,-27 7,43-7,0 1,1-1,-1 1,1 1,0 0,0 0,1 0,-1 1,1 0,0 0,0 0,0 1,1 0,0 0,0 0,-7 13,5-7,2 1,0-1,0 1,1 0,0 0,2 0,-1 1,1-1,1 1,1-1,0 1,0-1,2 1,-1-1,2 1,0-1,0 0,1 0,1 0,10 19,4 6,3-2,1 0,1-1,2-2,42 43,-14-21,117 94,-135-123,1-1,1-2,1-2,77 31,-109-49,-1-1,1 0,0 0,1 0,-1-1,0 0,0 0,1-1,-1 0,0 0,1-1,-1 0,0 0,0-1,9-3,-9 1,1 0,0-1,-1 0,0 0,0-1,-1 0,1 0,-1-1,0 1,-1-1,0-1,5-8,78-141,-29 49,-32 62</inkml:trace>
</inkml:ink>
</file>

<file path=ppt/ink/ink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28:09.954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306 1084,'-6'-49,"4"40,1 1,0-1,0 0,2-17,-1 26,0-1,0 1,0 0,0-1,1 1,-1 0,0-1,0 1,0 0,0-1,1 1,-1 0,0 0,1-1,-1 1,0 0,0 0,1 0,-1-1,0 1,1 0,-1 0,0 0,1 0,-1 0,0 0,1 0,-1 0,0-1,1 1,-1 0,1 1,-1-1,0 0,1 0,-1 0,0 0,1 0,-1 0,0 0,1 0,-1 1,0-1,1 0,-1 0,0 0,0 1,1-1,-1 0,0 0,0 1,1 0,21 16,-19-14,281 292,-152-150,-52-64,-34-36,-1 2,64 91,-95-109,-31-39,-37-41,-307-359,286 321,-389-515,447 581,-24-37,38 57,1-1,0 0,0 0,1 0,-1 0,1 0,0-1,0 1,1 0,-1 0,1-1,0-6,0 8,1 1,0 0,0 0,0 0,0 0,0 0,0 0,1 0,-1 0,1 1,-1-1,1 1,0-1,0 1,-1-1,1 1,0 0,0 0,0 0,0 0,1 0,-1 0,0 1,0-1,0 1,1-1,-1 1,0 0,3 0,7-1,-1 1,1 0,-1 1,19 3,23 10,0 2,-1 3,53 26,-20-8,998 389,-1057-416,15 5,-1-1,2-2,42 7,-82-19,-1 1,1-1,-1 0,1 0,0 0,-1 1,1-2,0 1,-1 0,1 0,0 0,-1-1,1 1,0-1,-1 1,1-1,-1 0,1 0,-1 0,0 0,1 0,1-2,-2 2,0-1,0 0,-1 0,1 1,-1-1,1 0,-1 0,0 0,0 1,0-1,0 0,0 0,0 0,0 0,-1 1,1-1,-2-2,-3-12,-1 2,-1-1,-15-25,14 28,-416-667,393 638,18 26,1-1,0 0,1-1,1-1,0 0,2 0,-13-38,17 34</inkml:trace>
</inkml:ink>
</file>

<file path=ppt/ink/ink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28:10.991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1 225,'0'-9,"1"0,0 0,1 0,0 0,0 0,1 1,0-1,1 1,-1 0,2-1,-1 2,1-1,0 1,1-1,0 2,0-1,13-10,-10 9,1 0,0 1,0 1,1 0,0 0,0 1,0 1,1-1,0 2,-1 0,1 0,22-1,-19 4,1 1,-1 1,1 0,-1 1,0 1,0 1,0 0,-1 0,0 2,0-1,0 2,-1 0,20 16,-10-6,0 1,-2 1,0 2,-1 0,-1 1,19 30,-31-43,-1 1,-1-1,0 1,-1 0,1 0,-2 0,0 0,0 1,-1 0,-1-1,1 21,-4-12,0-1,-1 1,-1-1,-1 0,0-1,-11 24,-12 17,-2-1,-2-1,-4-2,-68 83,128-161,1 0,1 1,38-23,-21 14,18-14,44-33,152-87,-223 148</inkml:trace>
</inkml:ink>
</file>

<file path=ppt/ink/ink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28:13.817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4543 386,'-7'1,"0"1,1 1,-1-1,1 1,-1 0,1 0,0 1,0 0,0 0,-10 10,-7 3,-387 242,-953 560,39-112,689-372,2-40,627-293,1 0,-1 1,1-1,0 1,0 1,0-1,0 1,0-1,-7 9,10-8,0-1,0 1,1-1,-1 1,1 0,-1-1,1 1,1 0,-1 0,0 0,1 0,0 0,0 0,0 0,1 5,3 392,-8-284,5 0,30 223,-15-266,4 0,2-1,4-1,39 75,-16-52,5-4,87 116,162 149,24-23,-277-283,59 58,215 218,-24 22,154 313,-52 36,-366-630,17 33,4-2,72 92,-126-187,0 0,0 0,0 0,0-1,1 0,-1 1,1-1,0 0,0-1,0 1,0-1,0 1,0-1,0-1,0 1,0 0,0-1,1 0,-1 0,0 0,0-1,0 1,5-2,14-3,-1-1,0-1,25-11,-6 2,459-127,-204 63,-234 62,1897-523,-1365 401,443-124,-613 128,604-286,-977 398,-2-1,0-3,-2-2,64-53,-105 79,-2 0,1-1,0 0,-1 0,0 0,0-1,-1 1,0-1,0 0,0 0,0 0,-1 0,2-10,-3 10,-1 0,0 0,0 0,0 0,-1 0,0 0,0 0,-1 0,0 0,0 0,0 1,-1-1,1 1,-7-10,-142-224,-63-107,30 24,14-8,-224-622,120 27,-93-261,-57 273,344 773,-6 3,-6 4,-123-137,209 263,-1 1,1-1,-1 1,0 1,0 0,-1 0,1 0,-1 1,0 0,0 0,-1 1,1 0,-1 1,0 0,-8-1,-7 1,0 1,1 1,-1 1,-38 8,29-4,-477 55,-768-48,756-16,458 3,37-1,1 1,0 2,-1 0,-27 7,41-4,1 1,-1 0,1 1,0 1,-18 12,19-10</inkml:trace>
</inkml:ink>
</file>

<file path=ppt/ink/ink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29:01.604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634 3297,'11'-187,"0"25,-7-465,-11 428,-40-229,-35 62,28 145,-41-385,74 474,12 77,-6-86,15 138,0 1,0-1,0 0,0 1,-1-1,1 0,-1 1,1-1,-1 1,-2-4,3 6,0 0,0-1,-1 1,1 0,0 0,-1-1,1 1,0 0,-1 0,1 0,0-1,-1 1,1 0,0 0,-1 0,1 0,0 0,-1 0,1 0,0 0,-1 0,1 0,0 0,-1 0,1 0,-1 0,1 0,0 0,-1 1,1-1,0 0,-1 0,1 0,0 0,0 1,-1-1,1 0,0 0,-1 1,1-1,-5 6,1-1,-1 1,1 0,0 0,1 0,-4 10,-84 200,-75 272,159-467,4-16,1 1,0-1,0 1,0-1,1 1,0 0,0-1,1 1,-1 0,1 0,1 8,-1-14,1 1,-1-1,0 0,0 0,1 0,-1 0,0 1,0-1,1 0,-1 0,0 0,1 0,-1 0,0 0,1 0,-1 0,0 0,0 0,1 0,-1 0,0 0,1 0,-1 0,0 0,1 0,-1 0,0 0,0-1,1 1,-1 0,0 0,0 0,1-1,-1 1,0 0,0 0,1 0,-1-1,0 1,0 0,0 0,0-1,1 1,-1 0,0-1,0 1,0 0,0 0,0-1,0 1,0 0,0-1,0 0,11-17,6-24,-2-2,-2 0,-2 0,10-87,-6 39,12-79,37-169,-63 336,0 1,0-1,0 1,0-1,1 1,-1-1,1 1,0 0,0 0,0 0,0 0,1 0,-1 0,1 0,5-4,-5 6,0 0,0 0,0 1,0-1,0 1,0-1,1 1,-1 0,0 0,0 0,0 1,0-1,0 1,0 0,0 0,0 0,0 0,0 0,4 3,176 90,-12-5,-65-42,75 37,-151-68,-1 1,-1 1,46 39,-72-55,0-1,0 1,-1-1,1 1,0 0,-1 0,1 0,-1 0,0 0,0 0,1 0,-1 0,-1 0,1 0,0 1,-1-1,1 0,-1 1,1-1,-1 0,0 1,0-1,0 0,0 1,-1-1,1 0,-1 1,1-1,-1 0,0 1,0-1,0 0,0 0,0 0,0 0,-1 0,1 0,-1 0,1-1,-1 1,0 0,0-1,-2 2,-12 9,0 0,0-1,-1-2,-25 12,16-8,-494 229,452-218,-115 25,157-42</inkml:trace>
</inkml:ink>
</file>

<file path=ppt/ink/ink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35:24.211"/>
    </inkml:context>
    <inkml:brush xml:id="br0">
      <inkml:brushProperty name="width" value="0.1" units="cm"/>
      <inkml:brushProperty name="height" value="0.1" units="cm"/>
      <inkml:brushProperty name="color" value="#CC912C"/>
      <inkml:brushProperty name="ignorePressure" value="1"/>
      <inkml:brushProperty name="inkEffects" value="gold"/>
      <inkml:brushProperty name="anchorX" value="-133.46408"/>
      <inkml:brushProperty name="anchorY" value="1030.70117"/>
      <inkml:brushProperty name="scaleFactor" value="0.5"/>
    </inkml:brush>
  </inkml:definitions>
  <inkml:trace contextRef="#ctx0" brushRef="#br0">3808 396,'0'0,"-9"-5,-13-11,-18-14,-15-10,-6-3,-7 2,-9 3,-7 4,-8 3,-14 3,-4 2,-12 1,-3 5,-9 6,-11 10,-5 19,-14 18,-6 22,-20 33,-13 24,-12 29,8 29,0 18,4 17,11 16,22 8,26-6,24-9,24-12,30-19,24-14,34-127,-1 60,8-74,1 1,7 40,-3-46,0-1,2-1,10 26,-8-28,0-1,2 0,17 26,-14-28,0 0,1-1,24 22,-20-23,1-1,1 0,26 13,-10-7,55 18,66 7,35-3,36-6,29-8,23-9,20-7,-1-6,3-3,-5-2,-4-2,4-9,-24-6,-29-5,-35-3,-21-6,-18-11,-13-10,-16-10,-19-1,-17-10,-19 2,-19-2,-53 55,-1 0,11-24,15-42,-14-6,-11-5,-13 63,-5-44,-14-45,-18-6,-21-3,-26-7,-24 0,-34 2,-34 2,-20 8,-27 11,-11 13,-5 15,8 17,28 17,29 12,36 8,32 11,35 4,28 5</inkml:trace>
</inkml:ink>
</file>

<file path=ppt/ink/ink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35:28.853"/>
    </inkml:context>
    <inkml:brush xml:id="br0">
      <inkml:brushProperty name="width" value="0.1" units="cm"/>
      <inkml:brushProperty name="height" value="0.1" units="cm"/>
      <inkml:brushProperty name="color" value="#CC912C"/>
      <inkml:brushProperty name="ignorePressure" value="1"/>
      <inkml:brushProperty name="inkEffects" value="gold"/>
      <inkml:brushProperty name="anchorX" value="2219.125"/>
      <inkml:brushProperty name="anchorY" value="1964.48523"/>
      <inkml:brushProperty name="scaleFactor" value="0.5"/>
    </inkml:brush>
  </inkml:definitions>
  <inkml:trace contextRef="#ctx0" brushRef="#br0">1916 5615,'0'0,"0"-4,0-7,0-9,0-5,0-13,0-11,-5-15,-10-19,-6-10,-9-17,3-15,-5-6,-5-8,0-5,-2-5,-4 9,2 8,-1 1,3 2,4 7,2 6,4 6,2 4,1 13,6 13,1 11,4 8,0 12,4 9,2 7,4 4,2 4,2 1,0 1,2 0,-6-1,1 0,-6-6,1 0,1-5,-3 1,-3-5,1 2,-3-2,-1-3,-4-3,-6-2,-2-6,-1-7,1-1,0 0,6 8,2 3,0 6,5 7,4 4,0 9,2-2,3 1,-2-5,-4 0,1 0,3-10,-3-3,-3-5,-3-2,2-2,3-4,0-1,2 0,-2 2,-3 1,3 1,2 2,-2 0,-2 6,2 0,3-5,-3 4,4-1,1 5,-2-6,2 4,-4-1,2-1,2-1,-3 4,3 4,-5 10,3 13,2 14,-3 6,2-2,-8-4,1-7,-2-1,-2-4,2-4,0 3,-1 2,-2 4,-1 3,-2 3,5 7,-1 1,5 6,4 9,-1 4,-2 8,-3 12,-3 10,-2 4,-2-4,4-1,0-2,-1-5,5-7,4-4,3-5,5-13,1-12,3-11,5-10,1-10,0-9,-1-7,3-11,0-7,4-7,-3-4,5-4,-3-6,-2-2,-2 1,2 6,-2 12,-1 11,3 6,-1 8,4 11,3 9,3 8,3 5,3 10,6 7,5 6,11 9,5 4,12 6,12 4,15 5,3-7,0 2,1-4,-3-4,-8-2,-15-7,-14-2,-11-6,-9-5,-11 1,-4-3,-6 3,-5 4,-4 2,-7-1,-7-3,-11 1,-10 7,-13 2,-6 8,-19 11,-17 11,-5 9,-12 2,-3-1,4 3,11-14,11-7,16-9,8-10,12-5,8-7,5-5,10-4</inkml:trace>
</inkml:ink>
</file>

<file path=ppt/ink/ink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35:33.723"/>
    </inkml:context>
    <inkml:brush xml:id="br0">
      <inkml:brushProperty name="width" value="0.1" units="cm"/>
      <inkml:brushProperty name="height" value="0.1" units="cm"/>
      <inkml:brushProperty name="color" value="#CC912C"/>
      <inkml:brushProperty name="ignorePressure" value="1"/>
      <inkml:brushProperty name="inkEffects" value="gold"/>
      <inkml:brushProperty name="anchorX" value="5204.51465"/>
      <inkml:brushProperty name="anchorY" value="7657.979"/>
      <inkml:brushProperty name="scaleFactor" value="0.5"/>
    </inkml:brush>
  </inkml:definitions>
  <inkml:trace contextRef="#ctx0" brushRef="#br0">1034 2315,'0'0,"-4"0,-2-5,-4 0,-5-10,-3-5,1-8,-1-3,-2-6,-2-5,-1-8,-1-8,-6-12,-5-11,5-8,-5-6,2-10,2-2,-4 5,7 0,2 12,1 6,1 10,5 13,0 2,5 10,-1 8,4 6,2-5,-1 2,-4-2,-3-2,2 1,3 4,-1 4,2 2,3 4,2 0,-2 2,1 1,2-1,-4 6,-4-1,1 1,2-2,-2 4,2-1,2-1,3-1,-4-2,-3 3,-4 0,-3 9,2 10,3 8,-1 13,4 5,-3 8,3 12,-2 9,2 4,3 1,-3-2,-3-1,2-2,2-3,3-5,2-7,3-5,1-14,0-14,7-13,-1-14,6-6,-1-9,-1-2,-3-9,-2-3,-1-3,3-1,-1-5,5 1,-1 0,-1 1,3 2,-2 6,-2 7,-2 6,-1 4,-3 4,5 11,9 12,1 11,3 8,2 7,7 2,7 3,5 5,5 1,3 4,8-6,0 3,-4-3,-2-5,0-2,-7-2,-4-5,-5 0,-5-4,-7 2,-12-4,-11-3,-5 3,-6-3,-6-1,-3 2,-3-1,-2-1,-10 2,0 4,-6 5,-3-3,-2-2,3 1,5 2,3-3,5-2,2-4,3-2,6 2,1-1,0-1,4 4,-2-1,0-2,-3-1,4-2</inkml:trace>
</inkml:ink>
</file>

<file path=ppt/ink/ink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35:36.087"/>
    </inkml:context>
    <inkml:brush xml:id="br0">
      <inkml:brushProperty name="width" value="0.1" units="cm"/>
      <inkml:brushProperty name="height" value="0.1" units="cm"/>
      <inkml:brushProperty name="color" value="#CC912C"/>
      <inkml:brushProperty name="ignorePressure" value="1"/>
      <inkml:brushProperty name="inkEffects" value="gold"/>
      <inkml:brushProperty name="anchorX" value="7327.74902"/>
      <inkml:brushProperty name="anchorY" value="10563.23828"/>
      <inkml:brushProperty name="scaleFactor" value="0.5"/>
    </inkml:brush>
  </inkml:definitions>
  <inkml:trace contextRef="#ctx0" brushRef="#br0">1125 1440,'0'0,"0"-4,0-7,0-4,5 1,0-4,0-1,-1-8,-1-6,-6-2,-1-9,-5-4,-6-8,-3-1,-4-1,-2-4,4 2,-1 1,0 8,0 2,-2 7,-1 5,5 0,-1 3,0-2,-1-3,-1-4,-2 3,5-3,0-2,-1 4,3 4,0-2,-1 9,3 2,3 3,4 1,-1 6,1-1,-3 1,2-2,-3 3,-4 9,2 10,3 13,3 8,-7 9,-4 22,-2 11,-13 19,-7 15,-10 17,-4 9,-2 0,5 2,2-15,6-16,6-16,10-18,4-19,7-21,12-19,4-13,4-10,5-5,1-8,0-1,-3-5,4-4,-2-7,3-9,-1-6,3-5,-2-3,-2-3,-2 5,2 4,-2 5,4 5,-2 9,-1 7,-2 6,-2 5,3 8,3 8,6 5,3 5,8 3,3 1,5 2,6-1,3 0,9 0,6 0,7-1,0 0,3 1,-4-2,-8 1,-8 0,-4 0,-12 5,-5 1,-3-1,-2-1,-1-1,1-1,0-1,0 5,2-1,-6 5,1-1,-5 4,1-2,-4 4,2-4,2-1,-3 1,3-2,2-2,2-2,2-2,-3 4,-10 4,-4 4,-9-1,-8 3,-10 7,-10 3,-13 11,-16 5,-4 6,-5-3,6 6,-6-9,8-1,4-4,4-4,2-4,7-2,6-7,5-6,4-1,3-4,7-3</inkml:trace>
</inkml:ink>
</file>

<file path=ppt/ink/ink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35:21.002"/>
    </inkml:context>
    <inkml:brush xml:id="br0">
      <inkml:brushProperty name="width" value="0.1" units="cm"/>
      <inkml:brushProperty name="height" value="0.1" units="cm"/>
      <inkml:brushProperty name="color" value="#CC912C"/>
      <inkml:brushProperty name="ignorePressure" value="1"/>
      <inkml:brushProperty name="inkEffects" value="gold"/>
      <inkml:brushProperty name="anchorX" value="0"/>
      <inkml:brushProperty name="anchorY" value="0"/>
      <inkml:brushProperty name="scaleFactor" value="0.5"/>
    </inkml:brush>
  </inkml:definitions>
  <inkml:trace contextRef="#ctx0" brushRef="#br0">1 680,'0'0,"0"-4,0-7,0-4,0-10,0-2,0-8,0 0,0 0,0-2,5-3,0 1,5-2,4-2,5 3,2 2,-2 5,1 2,0 9,2 6,-4 11,1 5,0 3,-3 7,1-1,1 5,7 2,-3 4,6 3,6 1,0-4,0 0,3 1,-2 0,-2-3,-2-5,-2-4,-7-9,-6-7,-1-8,-5-5,-3-3,-3-3,-2 0,-1-1,-1-4,-1-1,1-4,-1 1,1-4,-1 8</inkml:trace>
</inkml:ink>
</file>

<file path=ppt/ink/ink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35:22.010"/>
    </inkml:context>
    <inkml:brush xml:id="br0">
      <inkml:brushProperty name="width" value="0.1" units="cm"/>
      <inkml:brushProperty name="height" value="0.1" units="cm"/>
      <inkml:brushProperty name="color" value="#CC912C"/>
      <inkml:brushProperty name="ignorePressure" value="1"/>
      <inkml:brushProperty name="inkEffects" value="gold"/>
      <inkml:brushProperty name="anchorX" value="-1948.85156"/>
      <inkml:brushProperty name="anchorY" value="-590.33099"/>
      <inkml:brushProperty name="scaleFactor" value="0.5"/>
    </inkml:brush>
  </inkml:definitions>
  <inkml:trace contextRef="#ctx0" brushRef="#br0">3035 887,'0'0,"-5"-12,-10-26,-11-18,-14-14,-7-17,-11 0,-6-5,-11 7,-10 3,-6 4,-5 12,-4 11,-2 16,-5 14,0 11,-6 13,-18 20,-14 24,-19 20,-9 27,-11 27,2 23,5 23,12 7,12 6,25 3,20 6,25-5,26-11,22-7,17-16,18-106,4 56,0-61,13 54,-7-53,20 48,-13-46,25 42,23 28,23 1,13-2,17-13,13-6,6-17,10-14,10-13,8-15,10-11,0-13,-4-12,-4-9,-11-16,-14-9,-14-6,-94 30,39-22,24-25,-9-10,-7-4,-5-12,-6-6,-12-14,-5-8,-9-6,-12-8,-11-2,-9-5,-16-9,-15-3,-12 7,-20-5,-7 5,-9 4,1 14,7 20,-2 23,8 21,8 17,7 16,10 18,15 9,8 6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08:27.985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59 769,'-8'-10,"0"-1,1 1,0-1,-9-20,7 13,6 4,16 19,28 27,-34-26,354 329,-230-207,49 44,743 757,-893-896,-16-19,0 0,-2 0,1 1,-2 1,0 0,-1 0,14 32,-24-47,0-1,1 1,-1-1,0 1,0-1,1 1,-1 0,0-1,0 1,0 0,0-1,0 1,0-1,0 1,0 0,0-1,0 1,0-1,-1 1,1 0,0-1,0 1,-1-1,1 1,0-1,-1 1,1-1,0 1,-1-1,1 1,-1-1,1 1,-1-1,0 1,-25-1,-30-21,56 21,-95-46,3-5,-112-80,-155-152,-109-162,396 364,3-3,4-3,-103-185,152 241,1 0,2-1,2-1,0 0,3-1,-9-62,15 71,1-1,1 0,2 1,0-1,2 1,1 0,1 0,1 0,17-42,-7 29,1 1,2 1,2 1,1 0,44-51,-54 73,1 0,0 0,1 2,0-1,0 2,24-12,-28 17,1 0,0 1,0 0,0 1,0 0,0 1,1 0,-1 1,1 1,18 1,-19 1,0 0,-1 1,1 0,-1 1,0 1,0 0,0 0,-1 1,0 0,0 1,0 0,-1 1,0 0,-1 0,12 14,3 6,-2 2,-1 0,30 59,-38-64,0 1,-2 1,-1-1,-1 1,-1 1,-2 0,0 0,-2 0,-1 0,-2 0,0 1,-2-1,-1 0,-1 0,-2 0,-1-1,0 0,-3 0,0-1,-1 0,-2 0,-23 35,-22 28,-115 133,136-182,0-1,-3-2,-1-2,-1-2,-58 34,64-49,8-7</inkml:trace>
</inkml:ink>
</file>

<file path=ppt/ink/ink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35:45.780"/>
    </inkml:context>
    <inkml:brush xml:id="br0">
      <inkml:brushProperty name="width" value="0.1" units="cm"/>
      <inkml:brushProperty name="height" value="0.1" units="cm"/>
      <inkml:brushProperty name="color" value="#CC912C"/>
      <inkml:brushProperty name="ignorePressure" value="1"/>
      <inkml:brushProperty name="inkEffects" value="gold"/>
      <inkml:brushProperty name="anchorX" value="9202.81055"/>
      <inkml:brushProperty name="anchorY" value="12264.65723"/>
      <inkml:brushProperty name="scaleFactor" value="0.5"/>
    </inkml:brush>
  </inkml:definitions>
  <inkml:trace contextRef="#ctx0" brushRef="#br0">5689 586,'0'0,"-4"0,-12 0,-5 5,-4 0,-7 0,-16 9,-20 10,-25 8,-31 13,-32 16,-27 9,-27 16,-9 4,-18 5,-14 8,-6 7,-3-3,10-1,7-2,17-7,21-6,18-6,16-4,26-14,23-6,19-12,19-14,15-12,16-10,11-7,14 0,11 3,3-1,6 4,4 3,-4 4,2 2,-4 13,-3 16,0 17,2 13,-2 21,3 22,2 14,3 16,2 10,6 8,6 10,7-3,-1-14,-2-11,1 3,-2 8,-3 4,-3 6,-2-8,-3-4,0-15,-1-8,9-8,6-4,10-3,13-1,3-10,10 0,8-9,-4-8,5-2,-2-12,-5-4,-3-3,-2-6,0-2,0 1,10 6,1 7,6 2,4 11,-2-6,6 2,-3 2,2-2,-10-4,1-7,-4 0,-3-11,-8-6,-1-11,-11-9,-6-12,-9-6,-2-9,-1-5,0-5,13-3,1-2,11-2,10 1,14 0,26 0,21 0,17 6,17 0,8 0,18-1,1 0,4-12,-5-2,0-4,0-10,4-13,16-12,6-6,6-8,0-10,1-14,-7-8,0-6,-22-2,-11 4,-9 0,-12 5,-3 6,-10 15,-6 3,-2 8,-2 5,0-1,-10 7,-5 1,-14 2,-13 10,-17 5,-9 5,-12 3,-7 6,-11 1,-4-1,-7 0,0-7,-4-7,7-6,2-15,9-19,7-43,11-26,5-20,-2-4,1-5,-6-3,-9-1,-6-6,-9-6,-8 0,-4-4,-5 12,2 8,-1 17,0 23,-1 19,-1 16,-1 16,0 9,-6 2,-11 2,-10-2,-14-11,-12-2,-11-12,-12-9,-10-4,-2-1,-5-5,1 1,4 7,2 3,-1 8,-7 0,-10-4,-7-2,-17-6,-11-1,-2-1,-5 2,2 2,13 0,10 12,14 2,11 14,19 5,12 7,13 6,12 9,7 3,5 6,7 0,8 5,-1 2,0-2,1 2,4 1,1-2,4 1,-4 2,-4-4,1 1,-4 7,-3 7,-3 7,-2 6,-2 3,-1 4,-5 6,-11 0,-16 6,-9 4,-21 8,-16 8,-16 8,-14 4,-19 10,-32 6,-29 17,-21 10,-19-2,-8 4,13-1,-5 6,2 9,6 2,-1-3,10-11,15-12,14-10,7-14,14-6,12-3,5-7,16-4,6 1,18-3,6 3,9 3,7-1,8 3,8 2,12-8,5-3,13-3,5-3,11-7,2-5,6 0,-1 1,-2-3,3 2,-3 8,-2-3,2 8,-2-5,-1 6,2 1,4-5,9-1,8-1,8 5,5 6,10 6,2 5,7 13,9 18,9 17,13 29,11 21,10 17,11 16,10 17,2 4,5 5,-2 1,2 1,8 11,1 9,2 0,1-7,-1 0,5-10,4-13,0-8,3-7,3-3,3-1,7-6,-8-10,6-5,-11-8,0-7,-4-5,-8 1,-8 2,-8-11,-10-6,-10-13,-7-11,0-13,-8-11,-3-10,-6-16,-6-10,0-7,-3-9,2-7,9-5,2-5,14 3,21 0,22-2,18 0,25-1,14-6,21 0,27-2,22 2,15 1,14-4,-6 0,5-3,4-5,-6-3,-2-8,-13-8,-15-6,-17-10,-14-9,-10-7,-18-10,-8-9,-12-11,-4-6,-12-8,-9-1,-14 1,-7 1,-19 13,-3 2,-14 12,-3 10,-10 8,-3 7,-13 4,4 3,-9 1,1 6,-6-1,-3 11,-6 3,-6 4,-5 2,-3 0,-7-9,-13-11,-5-11,-5-18,-7-13,-10-13,-11-22,-4-28,-5-30,-11-38,2-26,-2-25,0-7,-6-7,-1-5,6-1,-5 1,2 3,-1 17,6 13,6 32,6 19,5 25,8 27,2 19,7 26,4 21,-1 16,3 12,2 6,2 4,-3 1,1-5,5 4,2 4,1 0,6 0,-1 4,5 3,-2 8,4 4,3 2,-3 0,3 1,-4-2,-3 5,-3 4,-3 5,-7 3,-7 4,-5-4,-21 1,-13-4,-27 1,-29-5,-36 2,-26 3,-30-4,-12 3,-17 1,-1 3,-13 2,-5 1,-4 2,21 0,6 0,-1 0,15 1,21 4,23 6,28-1,28 0,29-3,17-2,21-2,16-7,13 0,13 4,5 5,2 7,0 5,-2 4,-6 8,-13 17,-16 11,-21 19,-18 17,-19 14,-16 11,-12 5,-3 4,-4 2,3 0,9 0,5-6,13-11,18-16,6-15,13-12,11-16,8-5,6-9,9-11,2-10,5-7,6-6,2-4,9 3,2 5,5 4,0 1,4 2,-2-3,-2 3,7 2,2 2,9 2,2 1,6 2,4 5,5 16,12 10,8 25,15 21,10 20,13 24,8 10,3 12,14 35,3 10,3 11,-1-4,-6-9,-3-10,-5-9,-2-12,-4-1,-4-3,-3 0,2-1,-1 10,-1 1,-2-5,-1-2,-1-7,-2-16,-4-7,-1-4,-10-11,-5 0,-8-3,-3-17,-5-13,-10-15,1-14,-7-15,-2-18,-5-5,0-10,-4-3,1-7,3-5,7-4,8 2,7-1,11 8,9 5,7-1,11 7,4 1,6 6,1-4,-1 5,7-2,-2-6,3-1,2-7,16-10,12-15,17-13,18-18,16-8,17-17,8-7,11-5,7-3,10 0,8 0,2-5,0 2,-8 0,-7 1,-8 3,-11 5,-20 2,-13 5,-10 6,-13-2,-9 3,-7 7,-9 8,-8 2,-11 0,-16 4,-12-2,-11 8,-13-1,-6 7,-7-4,-10 2,-5 1,-8 0,0 0,-6 1,-2-4,-4-5,-1-6,-7-8,-7-24,-5-33,-9-26,-3-11,-3-4,6 1,-4-5,1-7,-1-5,7-5,1 6,5 2,5 14,4 13,-2 3,-2 8,0 7,-2 1,-4 3,-7 4,-4-2,-21-99,-10-12,-6-3,0 14,-3 22,3 21,9 17,-2 23,3 4,2 3,-5-4,2-2,0-7,2 0,1-5,-4 5,-5-2,-4 1,2 12,1 17,4 12,3 14,-3 12,7 8,1 10,7 4,6 11,5 5,9 4,7 1,2-4,0 4,4 0,-3 5,3 0,-3 4,-2 4,-3 4,-2 3,-2 2,-7 0,-5 2,-6 0,-14-1,-19 1,-22-1,-10 1,-20-1,-22-5,-29 0,-15 0,-17 1,-4-5,-7 2,-4 1,4-4,18 2,11 1,18 2,12 2,23 1,19 1,24 1,22-5,19 1,14-1,11 1,9 6,9 6,10 2,5-2</inkml:trace>
</inkml:ink>
</file>

<file path=ppt/ink/ink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29:08.743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1,'1'26,"2"0,1 0,1-1,1 1,1-1,1-1,1 1,1-1,20 32,-3-7,1-2,4 0,1-2,46 48,-66-79,2 0,0-1,0-1,1 0,1-1,0-1,1-1,-1 0,2-1,-1-1,1-1,0-1,0 0,1-1,25 1,-28-4,0-1,-1-1,1 0,0-1,-1-1,1-1,-1 0,0-1,25-12,-25 9</inkml:trace>
</inkml:ink>
</file>

<file path=ppt/ink/ink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29:09.64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1064 1,'-43'2,"1"1,-1 3,1 1,-59 19,-156 66,235-84,-86 34,-188 102,285-137,1 0,0 1,1 1,0-1,0 2,1-1,0 1,-11 18,17-24,-1 0,1 0,0 1,1-1,-1 1,1-1,0 1,0 0,0 0,1-1,0 7,0-8,0 0,1 0,0 0,0 0,0 0,0 0,0-1,0 1,1 0,-1-1,1 1,0-1,0 0,0 1,0-1,0 0,0 0,0 0,5 2,0-1,0 1,-1-1,1-1,1 1,-1-1,0-1,1 1,-1-1,1-1,-1 1,1-1,8-1,13-2,50-10,-37 2,-1-2,73-32,76-51,-150 74,-30 17,1 0,-1-1,-1 0,1-1,-1 0,0-1,-1 0,0 0,0 0,-1-1,0-1,0 1,-1-1,0 0,-1 0,0-1,4-14,-6 17,0 1,0 0,0 0,1 0,0 0,0 1,7-9,-10 14,0 0,0 0,1 0,-1 0,0 1,0-1,0 0,1 0,-1 1,0-1,1 1,-1-1,1 1,-1 0,1-1,-1 1,0 0,3 0,-1 1,-1-1,0 1,0 0,0 0,0 0,0 0,0 0,0 0,0 0,-1 1,1-1,0 1,-1 0,1-1,-1 1,2 2,150 215,-102-150,50 58,-80-105</inkml:trace>
</inkml:ink>
</file>

<file path=ppt/ink/ink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29:12.188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421 31,'-3'-3,"0"1,0-1,-1 1,1 0,-1 0,0 0,1 1,-1-1,0 1,0 0,0 0,0 0,0 0,0 1,0 0,0-1,-1 2,1-1,0 0,0 1,0 0,0 0,0 0,0 0,1 1,-7 2,-4 3,1 1,0 0,0 0,1 1,-19 18,-16 21,2 2,-64 90,107-137,0-1,1 1,-1-1,1 1,-1 0,1 0,0 0,0 0,0 4,1-6,0 0,-1 0,1 0,1 0,-1 0,0 0,0 0,0 0,0 0,1 0,-1 0,1 0,-1-1,0 1,1 0,-1 0,1 0,0 0,-1-1,2 2,2 0,0 0,0 0,0 0,0-1,0 0,0 0,0 0,0 0,0 0,1-1,-1 0,7 0,208-5,-182 2,1-2,0-2,64-19,-100 25,0 1,0-1,0 1,0-1,-1 0,1 1,0-1,0 0,-1 0,1 0,-1-1,1 1,-1 0,1 0,-1-1,0 1,0-1,1 1,-1-1,0 0,-1 1,1-1,0 0,0 0,-1 0,1 1,-1-1,1 0,-1 0,0 0,0 0,0 0,0 0,0 0,0 0,-1 0,1 0,-1-2,2 9,0 0,1 0,0-1,0 1,0-1,1 1,-1-1,7 7,2 6,53 94,70 171,22 132,-24 39,-114-371,-5 1,-2 1,-2 135,-9-204,-1 0,0 0,-1 0,-1 0,0-1,-1 1,-1-1,-10 21,12-29,0-1,0 0,0-1,-1 1,0-1,0 0,0 1,-1-2,1 1,-1 0,0-1,0 0,0 0,0-1,-1 1,1-1,-1 0,1-1,-1 1,0-1,1 0,-1-1,0 1,-7-1,8 0,-1-1,0 0,0 0,0 0,1 0,-1-1,0 0,1 0,0-1,-1 1,1-1,0 0,0-1,1 1,-1-1,1 0,0 0,0 0,0-1,0 1,1-1,-5-8,-4-9,1-2,0 1,-12-48,16 48,-4-17,2 0,2-1,1 0,2 0,3-1,1 1,1 0,3-1,1 1,2 1,16-53,-1 25,2 1,3 1,3 2,3 0,72-104,0 34,207-205,-57 120,-205 180,-15 11,-1-2,-1-1,58-70,-89 98,1 0,-1-1,0 1,0-1,0 1,0-1,0 0,-1 1,0-1,0 0,0 0,0 0,0 0,-1 0,0-8,-1 9,0 1,0 0,0 0,0 0,0 0,-1 0,1 0,-1 0,1 1,-1-1,0 0,0 1,0 0,1-1,-2 1,1 0,0 0,0 0,0 0,0 0,-1 0,1 1,0-1,-1 1,1 0,0 0,-5 0,-15-2,0 1,1 1,-1 1,0 1,0 1,1 1,0 1,0 0,0 2,0 1,1 0,-34 20,-5 9,2 3,-86 77,107-87,2 2,2 1,1 1,1 2,2 1,-29 51,54-82,0 0,1 1,-1-1,2 0,-1 1,-1 8,3-14,0 0,-1 0,1 0,0 0,0 0,0 0,0 0,0 0,1 0,-1 0,0 0,0 0,1 0,-1 0,0 0,1 0,-1 0,1 0,0 0,-1-1,1 1,-1 0,1 0,0-1,0 1,0 0,-1-1,1 1,0 0,0-1,0 0,0 1,0-1,0 1,0-1,0 0,0 0,0 1,0-1,0 0,0 0,0 0,0 0,0 0,0-1,2 1,16-4,-1-1,1-1,-1 0,0-1,27-16,5-1,655-250,-677 266,1 1,0 1,0 2,1 1,45 0,-56 4,-1 1,0 1,1 1,-1 0,-1 1,1 1,-1 0,0 2,31 18,-16-4,-1 2,-2 1,0 1,-2 1,0 2,-2 1,-2 1,30 50,12 36,55 134,-117-245,101 247,-10 4,92 413,-139-430,-40-191,-3-1,-3 95,-2-130,-1 0,0 0,-1-1,0 1,-1-1,0 0,-1 0,0 0,-1-1,-1 0,1 0,-2 0,-14 16,6-11,-1-1,-1 0,0-1,-1-1,-1-1,-39 18,5-6,-1-2,-1-3,-81 17,100-28,0-2,-1-2,0-2,0-1,0-2,-55-8,66 3,0-1,1-2,0-1,0-1,1-1,1-1,0-1,1-2,0 0,1-1,1-1,1-1,-19-22,1-4,2-2,2-1,2-1,2-2,-26-61,33 59,2 0,2-2,3-1,2 0,-7-59,17 82,2 0,1 0,1 0,2 0,2 0,1 1,1-1,1 1,2 0,18-40,32-44,4 4,93-123,-42 65,32-33,-119 173,0 1,2 1,1 2,42-29,4 5,2 4,109-47,-128 68,1 3,0 3,2 2,69-8,-124 23,-1 1,1 1,-1-1,1 1,0 0,-1 1,10 1,-13-1,-1 0,0 0,0 0,1 1,-1-1,0 0,0 1,0-1,0 1,0 0,0 0,-1 0,1 0,-1 0,1 0,-1 0,0 0,0 1,0-1,0 0,0 1,1 3,11 35,1-1,3 0,41 73,-50-98,-1 0,0 0,-1 1,6 28,13 32,-10-31,-10-25</inkml:trace>
</inkml:ink>
</file>

<file path=ppt/ink/ink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29:12.52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0 0</inkml:trace>
</inkml:ink>
</file>

<file path=ppt/ink/ink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29:13.281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1 121,'3'0,"-1"1,1-1,-1 1,1 0,-1 0,1 0,-1 0,0 0,1 0,-1 1,0-1,0 1,0 0,2 2,29 32,-21-22,42 51,49 78,-59-78,-43-65,-1 0,0 1,0-1,0 1,1-1,-1 1,0-1,0 0,1 1,-1-1,0 0,1 1,-1-1,1 0,-1 0,0 1,1-1,-1 0,1 0,-1 1,0-1,1 0,-1 0,1 0,-1 0,1 0,-1 0,1 0,-1 0,1 0,-1 0,1 0,-1 0,1 0,-1 0,10-18,1-46,-8 42,6-15,1 2,2-1,1 1,2 1,1 0,1 2,28-39,-42 67,0 0,0 0,0 0,0 1,1-1,0 1,-1 0,1 0,1 0,-1 1,0-1,1 1,-1 0,1 0,-1 1,1-1,8 0,-6 1,-1 1,1 1,0-1,-1 1,1 0,0 1,-1-1,1 1,-1 1,0-1,9 6,12 8,-2 2,0 1,-1 0,32 36,-47-47,116 119,-5 6,-7 4,121 191,-217-301</inkml:trace>
</inkml:ink>
</file>

<file path=ppt/ink/ink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29:14.445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693 62,'-7'-7,"0"1,-1 0,0 1,0 0,0 0,-1 0,1 1,-1 1,0-1,0 2,-1-1,1 1,0 0,-18 0,8 1,-1 1,0 1,1 1,-1 1,1 0,-24 8,13-1,0 2,0 1,1 1,1 2,1 1,0 1,1 1,1 1,1 1,1 1,0 2,-30 41,51-63,1-1,0 1,0 0,0-1,0 1,0 0,0 0,1 0,-1-1,0 1,1 0,0 0,-1 0,1 0,0 0,0 0,0 0,0 0,0 0,1 3,0-3,0 0,0-1,1 1,-1-1,0 1,0-1,1 0,-1 1,1-1,-1 0,1 0,0 0,-1 0,1 0,0-1,0 1,2 0,10 2,-1 0,1-1,0 0,22-2,-27 0,1 1,313-5,-321 5,1-1,-1-1,1 1,-1 0,0 0,1-1,-1 0,0 1,1-1,-1 0,0 0,0 0,0 0,0-1,0 1,0 0,0-1,0 0,0 1,-1-1,1 0,-1 0,1 0,1-3,-1-1,-1 0,1 0,-1 0,-1 0,1 0,-1 0,-1-11,0 9,1 0,0 0,1 0,2-15,-3 22,0 1,0-1,1 0,-1 0,0 1,0-1,0 0,1 0,-1 1,0-1,1 0,-1 1,0-1,1 1,-1-1,1 0,-1 1,1-1,-1 1,1-1,0 1,-1-1,1 1,0 0,-1-1,1 1,0 0,-1-1,1 1,0 0,0 0,-1 0,1 0,0 0,0 0,-1 0,1 0,0 0,0 0,-1 0,1 0,0 0,0 1,-1-1,1 0,0 0,-1 1,1-1,0 1,-1-1,1 0,-1 1,1-1,0 2,32 34,106 196,-91-146,403 780,-439-840,64 148,-66-147,-1 1,-2 0,0 1,3 41,-9-67,-1 1,0-1,0 0,0 1,0-1,0 0,-1 1,1-1,-1 0,0 0,0 1,0-1,0 0,-1 0,1 0,-1 0,0 0,0-1,0 1,0-1,0 1,-1-1,-4 5,-2-3,0 0,0 0,0-1,0 0,0 0,-18 2,4-1,-20 6,-1-2,1-2,-1-2,-51-2,78-3,0-1,1 0,-1-1,1-1,0 0,0-1,0-1,0 0,1-2,0 1,1-2,0 0,0-1,-13-11,1-4,2 0,0-1,2-1,1-1,1-1,2-1,-16-35,25 46,1 0,1 0,1 0,1-1,1 0,0 0,2 0,0-1,1 1,1-1,1 1,1 0,7-34,7 6,2 1,2 2,3-1,49-74,10-21,-39 49,-24 48,27-43,-45 84,1 1,0 0,-1 0,1-1,0 1,0 0,0 1,0-1,0 0,1 1,-1-1,5-1,9-2</inkml:trace>
</inkml:ink>
</file>

<file path=ppt/ink/ink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28:38.188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0,'2'26,"2"0,1-1,1 0,1 0,1 0,15 31,-9-19,37 91,121 214,-166-331,23 36,-28-45,1 0,-1 0,1 0,-1 0,1 0,0 0,0-1,0 1,0-1,0 1,0-1,0 0,0 0,1 0,-1 0,3 1,-4-3,0 1,0 0,0-1,0 1,0-1,-1 1,1-1,0 0,0 1,0-1,-1 0,1 0,0 0,-1 1,1-1,0 0,-1 0,1 0,-1 0,0 0,1 0,-1 0,0 0,1 0,-1 0,0 0,0 0,0 0,0 0,0-2,2-41,-3 37,23-260,-21 261,0 1,0 0,0 0,1-1,-1 1,2 0,-1 0,0 1,1-1,0 0,0 1,0-1,0 1,1 0,6-5,-8 7,1 0,0 0,0 0,0 1,1-1,-1 1,0-1,0 1,1 0,-1 1,1-1,-1 1,1-1,-1 1,1 0,-1 0,1 1,-1-1,1 1,-1-1,1 1,-1 0,7 3,23 14,1 1,-2 1,-1 2,33 30,41 28,-100-77,0 0,0 0,0 0,1 0,-1-1,1 0,-1 0,1 0,9 0,-14-2,1 0,0 0,0 0,-1 0,1 0,0-1,-1 1,1-1,-1 0,1 1,-1-1,1 0,-1 0,1 0,-1 0,1 0,-1 0,0 0,0 0,0 0,0-1,0 1,0-1,0 1,0-1,0 1,-1-1,1 1,0-1,-1 1,1-1,-1 0,0 1,0-1,0 0,0-3,5-51,-3-1,-7-67,0 6,5 72,0 7</inkml:trace>
</inkml:ink>
</file>

<file path=ppt/ink/ink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28:39.281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1075,'14'-23,"0"0,23-27,6-6,-19 19,44-64,97-191,-157 272,-1 0,0 0,-1 0,-2-1,0 0,-1 0,-1 0,-1 0,-1-1,-3-26,1 34,0 1,-1-1,0 1,-1 0,-1 0,0 0,0 1,-1-1,-1 2,0-1,-1 1,0 0,-1 0,0 1,0 0,-21-16,28 24,-1 0,0 0,1 0,-1 1,0-1,0 1,0 0,0 0,0 0,0 0,-1 0,1 1,0-1,0 1,-5 0,7 1,-1-1,0 1,0-1,1 1,-1 0,1 0,-1 0,1 0,-1 0,1 0,0 1,-1-1,1 0,0 1,0-1,0 1,0-1,0 1,0-1,1 1,-1 0,0 0,1-1,0 1,-1 0,1 0,0-1,0 1,0 2,-4 36,2-1,1 1,8 63,28 116,26 64,130 373,-189-651,12 33,-14-36,0-1,1 0,-1 0,1 1,-1-1,1 0,0 0,-1 0,1 0,0 0,0 0,0 0,0 0,0 0,0 0,0 0,0 0,0-1,0 1,0 0,2 0,-2-3,1 0,-1 0,0-1,0 1,0 0,0 0,0-1,-1 1,1-1,-1 1,0-1,1 1,-1 0,0-1,-1 1,1-5,0 2,-4-164,0 106,3 0,2 1,14-84,-14 141,-1 0,2 1,-1-1,0 1,1 0,0-1,0 1,0 0,0 0,1 0,-1 1,1-1,0 0,0 1,1 0,-1 0,1 0,-1 0,1 0,0 1,7-4,-2 3,-1 1,0 0,0 1,1 0,-1 0,1 1,-1 0,1 0,-1 1,0 0,11 3,7 2,-2 2,1 0,-1 2,-1 0,44 28,105 83,-146-101,-13-10,14 10,36 35,-43-33</inkml:trace>
</inkml:ink>
</file>

<file path=ppt/ink/ink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28:40.763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1 962,'1'-7,"1"1,0-1,1 1,-1 0,1 0,0 0,1 0,0 1,4-7,4-5,134-196,11-18,-149 217,-2 7,-1 0,-1-1,1 1,-1-1,-1 0,0 0,0 0,0-1,-1 1,0-1,1-15,-3 22,0 1,0 0,-1-1,1 1,0 0,-1 0,1-1,-1 1,1 0,-1 0,1 0,-1 0,0-1,0 1,0 0,0 0,1 1,-1-1,0 0,-1 0,1 0,0 1,0-1,0 0,0 1,0-1,-1 1,1-1,0 1,-1 0,1 0,0-1,0 1,-1 0,1 0,0 0,-1 1,1-1,0 0,-1 0,1 1,0-1,0 1,-1-1,1 1,0-1,0 1,-2 1,-5 2,0 0,0 0,0 1,0 0,-10 11,7-5,1 1,1 1,0 0,0 0,1 1,1 0,1 1,0-1,1 1,0 0,1 0,-2 18,-3 29,-2 102,10-155,0 36,-2-6,2 1,2 0,7 48,-7-85,-1-1,0 1,1-1,-1 0,1 1,0-1,0 0,0 1,0-1,0 0,1 0,-1 0,0 0,1 0,0 0,-1 0,1-1,0 1,0 0,0-1,0 0,0 1,0-1,4 2,-2-3,1 1,-1-1,0 0,0 0,0 0,0-1,0 1,0-1,0 0,0 0,0 0,0-1,5-2,12-7,0-1,-1-1,-1-1,19-17,-1-3,-2 0,-2-2,46-65,67-133,-128 202,2 1,1 2,1 0,2 1,1 1,35-30,-49 47,1 1,1 0,0 0,0 1,1 1,0 0,0 1,1 0,0 2,-1-1,2 2,-1 0,0 1,1 0,-1 1,1 1,19 2,-30-1,-1 1,1 0,0-1,0 1,0 1,-1-1,0 1,1 0,-1 0,0 0,0 0,0 1,-1-1,1 1,-1 0,0 0,0 1,-1-1,1 0,-1 1,0 0,3 7,3 13,0 0,-2 1,5 29,-8-32,15 128,-19-211,2 0,4 1,13-73,-15 119,3-19,2-1,1 1,17-39,-22 62,0 1,1-1,0 1,1 0,-1 1,15-14,-16 17,0 1,0 0,0 0,0 0,1 1,-1 0,1 0,0 0,0 0,-1 0,1 1,0 0,10-1,-10 3,0-1,-1 1,1 0,0 0,-1 0,1 1,-1-1,0 1,0 0,1 0,-1 1,0-1,-1 1,1 0,0 0,-1 0,0 1,5 6,7 9,0 1,15 29,-16-26,281 545,-280-533,-4-7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08:28.655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335 121,'-10'1,"0"0,1 1,-1 0,1 1,-1 0,1 0,0 1,0 0,1 1,-1 0,1 0,0 0,0 1,1 1,0-1,0 1,0 1,1-1,-9 14,-3 6,2 0,0 1,2 0,-18 54,17-37,2 0,2 0,2 2,2-1,2 1,2 0,3 0,6 59,-6-101,1 1,0-1,0 0,1 0,0 0,-1 0,2 0,-1 0,1-1,-1 1,1-1,0 0,1 0,-1 0,1 0,0 0,7 5,-4-5,0 0,0-1,0 0,0-1,0 1,1-1,-1-1,1 1,-1-1,1-1,8 1,11-3,1-1,-1 0,0-3,0 0,44-17,1-2,-2-4,-1-2,-1-4,-2-2,65-50,-123 81,0-1,0 0,-1 0,0 0,0-1,-1 0,11-17,-16 22,1 0,-1 0,0 0,0-1,0 1,-1 0,1-1,-1 1,1-1,-1 1,0-1,0 1,-1 0,1-1,-1 1,0 0,0-1,0 1,0 0,0 0,-1 0,1-1,-1 2,0-1,0 0,0 0,-3-2,-16-16,-1 2,-1 1,0 0,-2 2,-36-19,-23-16,-37-30,-309-189,384 246</inkml:trace>
</inkml:ink>
</file>

<file path=ppt/ink/ink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28:41.722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12,'0'-4,"4"-2,2 5,3 10,10 14,1 6,1 11,2 3,1 3,5 2,-3-3,-5-4,-2-6,-5-8</inkml:trace>
</inkml:ink>
</file>

<file path=ppt/ink/ink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28:42.693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11 0,'-5'0,"0"0</inkml:trace>
</inkml:ink>
</file>

<file path=ppt/ink/ink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28:43.614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1 356,'8'9,"1"-1,0-1,0 1,18 9,-27-17,0 0,0 1,1-1,-1 0,0 0,1 0,-1 0,0 0,1 0,-1 0,0 0,0 0,1 0,-1 0,0 0,1 0,-1 0,0 0,1-1,-1 1,0 0,0 0,1 0,-1 0,0 0,1-1,-1 1,0 0,0 0,0 0,1-1,-1 1,0 0,0 0,0-1,0 1,1-1,2-16,-5-17,-1 17,-6-35,3 1,0-94,6 141,-1 1,2 0,-1-1,0 1,1-1,0 1,-1 0,1-1,1 1,-1 0,0 0,1 0,0 0,-1 0,1 0,0 0,1 1,-1-1,0 1,1-1,-1 1,1 0,0 0,0 0,0 1,0-1,0 0,0 1,0 0,0 0,1 0,-1 0,0 1,1-1,-1 1,6 0,-2 0,-1 1,1 0,0 0,-1 0,1 1,-1 0,0 1,1-1,-1 1,0 0,-1 1,1 0,0 0,-1 0,0 0,0 1,0 0,4 6,13 23,-1 1,-2 1,23 60,-7-14,43 96,77 155,-128-290</inkml:trace>
</inkml:ink>
</file>

<file path=ppt/ink/ink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28:44.389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1,'1'3,"0"0,0 0,0 0,1 0,-1 0,1 0,0 0,0 0,4 4,1 2,176 241,-45-69,-109-139,21 27,-3 1,44 91,-87-150,0 0,0 1,-1-1,-1 1,0-1,-1 1,0 0,-1 0,0 0,-1 0,0-1,-1 1,0 0,-1-1,-4 13,-9 19,-1-1,-38 63,25-48,16-30,0 0,-2-1,-1-1,-37 43,39-57,4-6</inkml:trace>
</inkml:ink>
</file>

<file path=ppt/ink/ink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28:44.832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15,'0'-4,"4"-1,2-1</inkml:trace>
</inkml:ink>
</file>

<file path=ppt/ink/ink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28:46.125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410 483,'5'-3,"-1"-1,1 1,-1-1,0 0,0-1,0 1,-1-1,1 0,3-6,-1 2,21-29,-1-2,-3 0,-1-1,18-48,-38 84,-1 0,1 1,-1-1,1 0,-2 0,1 0,0 0,-1 0,0 0,0 0,-1 0,1 0,-1 0,0 0,0 0,-1 0,1 1,-1-1,0 1,-1-1,1 1,-1-1,0 1,0 0,0 0,0 1,-1-1,1 1,-1-1,0 1,0 0,0 1,-1-1,1 1,-1-1,1 2,-1-1,0 0,-8-1,-5-2,1 1,-1 1,1 1,-1 0,0 2,0-1,0 2,0 1,1 0,-1 1,1 1,-1 1,1 0,1 1,-1 1,1 0,0 2,-20 13,22-13,2 1,-1 1,1 0,1 1,0 0,0 0,2 1,-1 1,2 0,0 0,0 0,1 1,1 0,1 1,0-1,1 1,0 0,2 0,0 0,0 20,2-33,-1 10,1 0,1 1,0-1,1 0,4 18,-5-28,0 1,1-1,-1 0,1 0,0 0,0 0,0 0,0-1,0 1,0 0,1-1,-1 0,1 0,0 0,0 0,0 0,0 0,0 0,0-1,0 0,1 0,-1 0,0 0,1 0,4 0,41 3,0-2,71-6,-17 0,-11-1,-1-5,151-35,-221 41,45-5,-54 9,1-1,-1 0,0-1,1-1,-1 0,-1-1,17-6,-12 0</inkml:trace>
</inkml:ink>
</file>

<file path=ppt/ink/ink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28:46.723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372 1,'-11'1,"0"0,1 2,-1-1,1 1,-1 1,1-1,0 2,1 0,-1 0,1 0,-16 14,-2 1,2 2,-36 39,45-42,0 1,1 1,-21 40,30-49,0-1,1 1,0 1,1-1,1 0,0 1,0 0,2 0,-1 16,2-24,1 1,0-1,1 0,0 0,0 0,0 0,0 0,1 0,-1 0,1-1,0 1,1-1,-1 0,1 0,0 0,0 0,0-1,1 1,-1-1,1 0,-1-1,1 1,0-1,8 3,12 4,0-1,1 0,41 5,-55-11,79 14,154 8,-223-24</inkml:trace>
</inkml:ink>
</file>

<file path=ppt/ink/ink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28:47.323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0,'2'20,"1"0,1 0,0 0,2-1,7 20,0-1,161 441,-124-350,-41-106,-1 1,2 0,0 0,2-1,25 38,-35-58,0-1,1 0,-1 0,1 0,0 0,-1 0,1 0,0-1,0 0,0 1,0-1,0 0,0 0,0-1,1 1,-1-1,0 1,0-1,1 0,-1 0,0-1,0 1,5-1,4-2,0-1,0 1,0-2,18-9,-11 5</inkml:trace>
</inkml:ink>
</file>

<file path=ppt/ink/ink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28:47.859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324 0,'-4'0,"-6"0,-5 0,-5 0,-3 0,-2 0,0 0,-2 0,-3 0,-2 0,1 0,1 0,1 0,6 0</inkml:trace>
</inkml:ink>
</file>

<file path=ppt/ink/ink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28:48.77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77 403,'6'-1,"1"0,-1-1,0 0,0 0,1-1,-2 1,1-1,8-6,14-5,248-127,-149 73,-109 59,-5 3,0 0,0-1,-1 0,0-1,0 0,-1-1,0 0,0-1,13-17,-23 26,0 0,0 0,0 0,-1 0,1 0,-1 0,1 0,-1 0,1-1,-1 1,1 0,-1 0,0 0,0 0,0-1,0 1,0 0,0 0,0-1,0 1,0 0,0 0,-1 0,1-1,0 1,-1 0,1 0,-2-2,0 2,1-1,-1 1,0 0,0 0,0 0,0 0,0 0,0 0,-1 0,1 1,0-1,0 1,0 0,-3-1,-12 1,0 0,0 1,-17 3,30-4,-72 10,-175 32,220-35,1 2,1 1,0 2,0 1,2 1,-32 20,56-32,0 0,0 0,0 0,1 0,-1 1,1-1,-1 1,1 0,0-1,0 1,0 0,0 0,1 1,-1-1,1 0,0 0,0 1,0-1,0 1,1-1,-1 1,1 4,0-5,1 0,0 0,0 0,0 0,0 0,0 0,1 0,-1 0,1 0,0 0,0-1,0 1,0-1,1 1,-1-1,0 0,1 0,0 0,-1 0,1-1,0 1,0-1,0 0,3 2,20 5,-1 0,1-1,0-2,51 5,113-7,-115-3,33 1,495-8,-517 1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08:29.698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0 459,'23'-7,"-22"6,1 0,0 0,0 0,0 0,0 1,0-1,0 0,0 1,0 0,0 0,0-1,0 1,3 1,1 0,0 1,0 0,0 0,-1 1,1-1,-1 1,0 0,0 1,7 5,44 44,-20-18,164 121,-174-138,1-2,1 0,1-2,0-1,58 17,-85-29,1 0,-1-1,0 1,1 0,-1-1,1 0,-1 1,1-1,-1 0,1 0,-1-1,0 1,1 0,-1-1,1 1,-1-1,0 0,1 0,-1 0,0 0,0 0,0-1,0 1,0-1,0 1,0-1,2-2,-3 1,1 0,-2 0,1 0,0 0,0-1,-1 1,0 0,0 0,0 0,0-1,0 1,-1 0,1 0,-1 0,0 0,0 0,0-1,0 2,0-1,-4-5,-3-6,-1 0,-1 1,0 1,-22-22,22 25,0-2,1 1,0-1,1-1,0 1,-8-17,15 27,1 1,0-1,0 1,-1-1,1 1,0-1,0 1,0-1,-1 1,1-1,0 1,0-1,0 1,0-1,0 1,0-1,0 1,0-1,0 1,0-1,1 1,-1-1,0 1,0-1,0 1,1-1,-1 1,0-1,0 1,1-1,-1 1,0 0,1-1,-1 1,1-1,21 0,27 17,-49-16,55 22,388 140,-437-160,-1 0,1-1,0 0,0 0,0 0,0-1,11 0,-15-1,-1 1,1 0,-1-1,1 0,-1 1,1-1,-1 0,1 0,-1 0,0 0,1 0,-1 0,0 0,0 0,0 0,0-1,0 1,0 0,0-1,0 1,-1-1,1 1,0-1,-1 1,0-1,1 0,-1 1,0-1,0 1,1-1,-1 0,-1 1,1-4,-3-18,0 0,-2 0,0 0,-2 1,0-1,-2 1,-13-24,-3-13,-161-358,177 390</inkml:trace>
</inkml:ink>
</file>

<file path=ppt/ink/ink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28:49.878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708 1021,'-44'1,"1"2,-1 2,1 2,-57 17,21 1,-101 48,163-65,0 1,0 0,1 1,0 1,-23 21,34-28,1 0,0 0,-1 1,1 0,1 0,-1 0,1 0,0 1,0-1,0 1,1-1,0 1,0 0,1 0,-1 0,1 1,0-1,1 0,0 0,1 12,0-15,0 1,0-1,0 0,1 1,0-1,0 0,0 0,0 0,0 0,0 0,1-1,-1 1,1-1,0 1,0-1,0 0,0 0,0 0,0-1,1 1,-1-1,1 0,-1 1,1-2,-1 1,1 0,5 0,14 1,0 0,0-1,29-3,-26 1,28 1,-29 1,0-1,0-1,0-1,26-7,-46 7,0 0,0-1,0 1,-1-1,1 0,-1-1,0 1,0-1,0 0,0 0,-1 0,0 0,1-1,-2 1,1-1,0 0,-1 0,0 0,2-7,5-15,-2 0,6-40,-10 53,9-71,-4 1,-4-1,-6-97,-51-250,-13 136,65 293,0 0,0 0,0 0,-1 0,1 0,0 1,-1-1,0 1,0-1,-4-4,6 7,0 0,0 0,0 0,-1 0,1 0,0 0,0 0,0-1,-1 1,1 0,0 0,0 0,0 0,-1 0,1 0,0 0,0 0,0 0,-1 0,1 0,0 0,0 0,0 0,-1 0,1 1,0-1,0 0,0 0,-1 0,1 0,0 0,0 0,0 0,0 1,-1-1,1 0,0 0,0 0,0 0,0 1,0-1,0 0,-1 1,-1 21,5 5,1 1,1-1,1 0,1 0,19 43,71 129,-42-93,138 234,-58-114,-128-214,0 0,-1 0,-1 0,0 1,-1 0,0 0,-1 0,0 0,1 27,-4-21</inkml:trace>
</inkml:ink>
</file>

<file path=ppt/ink/ink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28:50.81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1 772,'22'2,"1"2,-1 1,0 0,0 2,-1 0,0 2,0 0,20 13,-6-5,155 80,-94-45,2-4,108 35,-202-81,0-1,0 1,0-1,0 0,0-1,0 1,0-1,0 0,0 0,0 0,1 0,-1-1,0 1,0-1,6-2,-7 0,1 1,-1-1,0 0,0 1,0-1,0-1,0 1,-1 0,1-1,-1 1,0-1,0 0,0 0,0 0,0-4,33-95,-5-1,16-112,-32 151,-6 25,54-224,-47 213,23-69,-33 107,1 0,0 0,1 0,1 0,0 1,13-14,-3 8</inkml:trace>
</inkml:ink>
</file>

<file path=ppt/ink/ink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28:51.635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461 32,'-76'54,"16"2,2 2,3 3,-78 112,123-160,1 0,0 1,1 0,0 1,1 0,1 0,0 0,2 1,-7 31,11-45,0 0,0 0,0 0,0 0,0-1,1 1,-1 0,1 0,-1 0,1-1,-1 1,1 0,0-1,0 1,0-1,0 1,0-1,0 1,1-1,1 2,0 0,1-1,-1 0,1 0,-1 0,1-1,0 0,0 1,-1-1,7 1,9 0,1-1,0 0,23-3,-23 1,33 1,-27 1,0-1,-1-1,1-1,-1-1,0-2,0 0,31-11,-51 13,-1 0,0 0,1 0,-1 0,0 0,-1-1,1 0,-1 0,1 0,-1 0,0-1,-1 1,1-1,-1 1,0-1,0 0,0 0,1-6,2-13,-1 0,3-43,-3 21,4-30,-3-1,-5-92,0 166,0-1,0 1,0 0,-1 0,1 0,-1 0,0 0,0 0,0 0,0 0,-1 0,1 0,-1 1,1-1,-1 0,0 1,0 0,0-1,0 1,-1 0,-2-2,-11-3</inkml:trace>
</inkml:ink>
</file>

<file path=ppt/ink/ink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28:52.424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5,'0'0,"0"0,0-1,0 1,1 0,-1 0,0-1,0 1,0 0,0 0,0 0,0-1,1 1,-1 0,0 0,0 0,0 0,1-1,-1 1,0 0,0 0,0 0,1 0,-1 0,0 0,0 0,1 0,-1 0,0 0,0 0,0 0,1 0,-1 0,0 0,0 0,1 0,-1 0,0 0,0 0,1 0,-1 0,0 0,0 0,0 0,1 1,-1-1,0 0,0 0,0 0,1 0,-1 0,0 1,0-1,0 0,0 0,0 0,1 1,-1-1,0 0,0 0,0 1,0-1,0 0,0 0,0 1,14 14,13 24,-2 2,-1 0,-3 1,25 68,-4-10,32 63,168 352,-204-450,-29-51</inkml:trace>
</inkml:ink>
</file>

<file path=ppt/ink/ink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28:52.97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0,'9'12,"0"-1,-1 1,0 0,-1 1,0 0,7 19,3 6,133 303,-21-42,-94-226,4-2,50 67,-72-114</inkml:trace>
</inkml:ink>
</file>

<file path=ppt/ink/ink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28:53.422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73,'4'0,"6"0,5 0,1-4,1-2,2 0,3-2,1-1,1 1,1 3,1-3,-1 1,1 0,-5 3</inkml:trace>
</inkml:ink>
</file>

<file path=ppt/ink/ink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28:54.268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312 22,'-54'-20,"49"19,-1 1,0 0,0 0,0 0,0 1,1 0,-1 0,0 0,1 1,-1 0,1 0,-1 0,1 1,0 0,0 0,0 0,0 0,1 1,0 0,-1 0,1 0,1 1,-5 5,-7 10,0 1,2 1,-21 44,23-42,2 1,0 0,-7 42,13-53,1 0,0 0,1 0,1 1,0-1,1 0,0 0,6 20,-7-33,0 1,0 0,1 0,-1 0,1 0,-1 0,1 0,0-1,0 1,0 0,0-1,0 1,0-1,0 1,1-1,-1 1,0-1,1 0,-1 1,1-1,0 0,-1 0,1 0,0-1,-1 1,1 0,0-1,0 1,0-1,2 1,-2-2,0 1,0-1,1 0,-1 0,0-1,0 1,0 0,0-1,0 1,0-1,-1 0,1 1,0-1,-1 0,0 0,1 0,-1 0,0 0,0 0,0-1,0 1,0 0,0-4,53-173,25-67,-78 243,0-1,0 1,0 1,1-1,-1 0,1 0,0 0,0 1,0-1,0 1,0 0,1-1,-1 1,4-2,-4 3,-1 1,1 0,-1 0,1 0,-1 0,1 0,-1 0,0 0,1 0,-1 0,1 1,-1-1,1 1,-1-1,0 1,1-1,-1 1,0 0,0 0,0 0,1 0,-1 0,0 0,0 0,0 0,0 0,-1 0,1 0,0 1,0-1,-1 0,1 2,96 163,-88-151</inkml:trace>
</inkml:ink>
</file>

<file path=ppt/ink/ink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28:55.856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91 44,'0'-2,"0"0,0 0,0 0,0 1,-1-1,1 0,0 0,-1 1,0-1,1 0,-1 1,0-1,0 1,0-1,0 1,0-1,0 1,-1 0,1-1,0 1,-1 0,1 0,0 0,-1 0,0 0,1 0,-1 1,0-1,1 0,-1 1,0-1,1 1,-1 0,0-1,0 1,0 0,1 0,-1 0,0 1,0-1,0 0,-2 2,2-2,0 0,0 0,1 1,-1-1,0 1,1 0,-1-1,1 1,-1 0,1 0,-1 0,1 0,0 0,-1 0,1 0,0 0,0 1,0-1,0 1,0-1,0 0,0 1,0 0,0-1,1 1,-1-1,1 1,-1 0,1-1,0 1,0 0,-1 0,1-1,0 1,1 0,-1 0,0-1,0 1,1 0,-1-1,1 1,0 0,0 2,4 2,-1 0,1 0,0-1,0 1,1-1,-1 0,1-1,0 1,1-1,-1 0,1-1,9 4,-4-1,0-1,1-1,-1 0,1-1,0 0,17 0,-22-1,1 0,-1 0,1 0,-1 1,0 0,0 1,-1 0,1 0,-1 0,1 1,-1 0,-1 1,1 0,-1 0,7 8,13 17,43 63,-63-84,314 502,-252-387,-6 3,58 168,-101-237,14 78,-28-111,-1 1,-2 0,-1 0,0 1,-6 35,4-54,-1 0,0-1,-1 0,1 0,-2 0,1 0,-1 0,0 0,-1-1,0 0,0 0,0 0,-8 7,3-5,0-1,0 0,-1-1,0 0,-1 0,1-1,-1-1,-13 5,-3-2,1-1,-1-2,-1 0,1-2,-1-1,1-1,-40-4,42 0,1-2,-1 0,2-2,-1 0,1-2,0-1,1-1,0-1,0 0,2-2,-1-1,2-1,0 0,1-1,1-2,0 1,-24-36,36 43,0-1,1 1,0-1,1 0,0 0,1-1,0 1,1-1,1 1,0-1,0 0,1 0,3-21,5-13,1 0,22-62,-1 1,20-213,-28 150,-22 164,1 0,1 0,-1 0,1 1,0-1,1 1,-1-1,5-6,-4 10,0-1,1 0,-1 1,1 0,-1 0,1 0,0 0,0 1,1-1,-1 1,0 0,7-2,36-16,74-46,14-7,-105 60</inkml:trace>
</inkml:ink>
</file>

<file path=ppt/ink/ink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28:57.41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601 784,'2'0,"0"-1,-1 1,1-1,0 0,-1 0,1 0,-1 0,1 0,-1 0,1 0,-1 0,0-1,1 1,-1 0,0-1,0 1,0-1,1-1,19-37,-15 30,-1 0,27-57,-31 65,0-1,0 1,0 0,0-1,-1 1,1-1,-1 1,0-1,1 1,-1-1,0 0,-1 1,1-1,0 1,-1-1,1 1,-1-1,0 1,0-1,0 1,0 0,0 0,-3-4,3 5,0 0,0 1,-1-1,1 0,0 1,0-1,-1 1,1 0,-1-1,1 1,0 0,-1 0,1 0,-1 0,1 0,-1 0,1 0,0 0,-1 1,1-1,0 0,-1 1,1-1,0 1,-1 0,1-1,0 1,0 0,-2 1,-39 32,28-21,-21 10,0-1,-1-1,-1-3,-41 16,41-18,37-16,0 0,0 0,-1 0,1 0,0 0,0 0,0 0,0 0,0 0,0 0,-1 0,1 0,0 1,0-1,0 0,0 0,0 0,0 0,0 0,-1 0,1 0,0 0,0 1,0-1,0 0,0 0,0 0,0 0,0 0,0 0,0 1,0-1,0 0,0 0,0 0,0 0,0 0,0 1,0-1,0 0,0 0,0 0,0 0,0 0,0 1,0-1,0 0,0 0,0 0,1 0,-1 0,0 0,0 0,0 1,0-1,0 0,0 0,0 0,0 0,1 0,13 7,17 2,14 1,0-2,91 5,-119-12,-1-1,1-1,0-1,0-1,-1 0,1-1,-1 0,0-2,-1 0,1 0,21-14,-30 15,-1 0,1-1,-1 0,0 0,-1 0,0-1,0 0,0 0,-1 0,0-1,0 1,-1-1,0 0,0 0,-1 0,0 0,1-9,2-17,-3 0,-2-66,-2 52,2 0,-14-88,10 115,0 1,-2-1,0 1,-2 0,0 1,-18-32,25 48,-1 0,0 0,1 0,-1 0,-1 0,1 1,0-1,-1 1,1-1,-1 1,1 0,-1 0,0 0,0 0,0 0,0 1,-1-1,1 1,0 0,-1 0,1 0,0 1,-1-1,1 1,-1 0,1 0,-1 0,1 0,-1 0,1 1,-1 0,1-1,0 1,-1 1,1-1,0 0,-5 4,-9 6,1 0,0 1,1 1,0 1,-18 22,16-17,-91 97,5 5,-161 250,242-334,0 2,-20 52,37-81,2 0,-1 0,1 0,1 0,0 1,0-1,1 1,1-1,0 1,0 0,1-1,0 1,1-1,0 1,5 13,-3-16,1 1,1-1,-1 0,1 0,1 0,-1-1,1 0,1-1,-1 1,1-1,0-1,1 1,14 6,9 2,0 0,49 12,9-4,1-5,1-3,0-5,136-2,-165-9,-1-2,0-2,0-4,108-30,-166 39,0 0,0-1,0 1,0-1,0 0,0 0,0 0,0-1,3-3,-1-2</inkml:trace>
</inkml:ink>
</file>

<file path=ppt/ink/ink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29:15.826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3 420,'-1'-55,"0"8,1-1,3 1,1-1,15-62,-18 105,1 0,0 0,0 1,0-1,0 1,1-1,-1 1,1 0,0 0,1 0,3-4,-5 7,-1 0,0 0,1 1,-1-1,1 0,-1 1,0-1,1 1,-1-1,1 1,0 0,-1-1,1 1,-1 0,1 0,0 0,-1 0,1 0,-1 1,1-1,-1 0,1 1,-1-1,1 1,-1 0,1-1,-1 1,0 0,1 0,-1 0,0 0,0 0,1 0,-1 0,0 0,0 1,0-1,1 3,21 30,-1 1,-1 1,-2 0,-2 2,14 44,3 3,194 398,-204-433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08:30.946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99 1134,'1'-27,"1"1,1 0,2-1,14-45,46-101,-12 36,-27 66,-11 30,13-50,-27 90,-1-1,1 1,-1 0,0 0,1-1,-1 1,0 0,0-1,0 1,0 0,0-1,0 1,0 0,-1-1,1 1,0 0,-1 0,1-1,-1 1,0 0,1 0,-1 0,0 0,1 0,-1 0,0 0,0 0,0 0,0 0,0 0,0 0,0 1,0-1,-1 0,1 1,0-1,0 1,-1-1,1 1,0 0,0-1,-1 1,1 0,0 0,-1 0,1 0,-2 0,-2 1,-1-1,1 1,-1 0,1 0,0 0,-1 1,1 0,0 0,0 0,-5 3,0 3,1 0,0 1,0 0,1 0,0 1,1 0,0 0,0 0,-6 17,-6 13,-15 52,10-17,-16 94,33-128,1 1,2 0,4 82,0-116,1-1,0 0,0 0,1 0,0 0,0 0,1-1,-1 1,7 10,-7-15,0 1,0 0,1-1,-1 0,1 1,-1-1,1 0,0-1,0 1,0 0,0-1,0 1,0-1,0 0,0 0,1 0,-1-1,0 1,1-1,-1 0,0 0,4 0,17-2,0-1,-1-1,0-1,1-1,-2-1,1-1,-1-1,0-1,28-18,6-8,-2-1,59-54,-77 58,-1-2,-2-1,-2-2,-1-1,-2-1,-1-2,38-83,-41 69,-3-1,-2-1,-2-1,-3 0,12-117,-26 167,2-2,-1 0,0 0,0 0,-2 0,1 0,-1 0,-1 0,0 0,-1 0,-6-18,9 28,0 0,-1 0,1 0,0 0,-1 1,1-1,0 0,-1 0,1 1,-1-1,1 0,-1 0,0 1,1-1,-1 1,0-1,1 1,-1-1,0 1,0-1,1 1,-1-1,0 1,0 0,0 0,1-1,-1 1,0 0,0 0,0 0,0 0,0 0,0 0,0 0,1 0,-1 0,0 0,0 1,0-1,0 0,1 1,-1-1,0 0,0 1,0-1,1 1,-1-1,0 1,1 0,-1-1,1 1,-1 0,0-1,1 1,0 0,-1 0,0 1,-2 3,0 1,0-1,0 1,1 0,0 0,-3 10,4-8,0-1,1 1,0 0,0-1,0 1,1 0,0-1,1 1,0-1,0 1,1-1,-1 0,2 0,-1 0,6 9,6 5,2 0,0-1,23 22,20 22,-48-49,-1 0,0 1,-1 0,0 1,-2 0,0 1,-1 0,0 0,-2 0,0 1,-1 0,-1 0,-1 0,0 26,-15 183,1-92,11-132,1 0,0 1,0-1,0 0,1 0,-1 0,1 0,0 0,0 0,0 0,1 0,0 0,2 5,-2-8,0 1,-1 0,1-1,0 1,0-1,0 0,0 0,0 1,0-1,1-1,-1 1,0 0,0 0,1-1,-1 0,0 1,1-1,-1 0,0 0,1 0,-1 0,1-1,-1 1,3-2,72-16,-2-3,143-61,-129 46,-50 21</inkml:trace>
</inkml:ink>
</file>

<file path=ppt/ink/ink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29:16.651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0,'1'15,"0"0,1-1,1 1,1-1,0 0,7 17,41 84,-31-72,541 1287,-559-1320,0 0,0 0,0 0,1 0,1 0,-1-1,2 1,-1-2,1 1,1 0,7 8,-13-17,-1 0,1 1,-1-1,0 1,1-1,-1 0,1 0,-1 1,1-1,-1 0,1 0,-1 0,1 1,-1-1,1 0,0 0,-1 0,1 0,-1 0,1 0,-1 0,1 0,-1 0,1 0,0-1,-1 1,1 0,-1 0,1 0,-1-1,1 1,-1 0,1-1,9-20,-5-33,-5 51,-2-314,2-73,0 385,0 0,1 1,-1-1,1 1,0 0,0-1,0 1,1 0,0-1,-1 1,2 0,-1 0,0 0,1 1,0-1,-1 1,6-5,-5 6,0 0,0 0,1 1,-1-1,1 1,-1 0,1 0,-1 0,1 0,0 0,-1 1,1 0,0 0,0 0,-1 0,1 1,0-1,0 1,-1 0,1 0,5 2,21 10,-1 2,0 1,-1 1,0 1,39 35,-20-17,136 115,205 216,-287-266,-66-67,-7-11</inkml:trace>
</inkml:ink>
</file>

<file path=ppt/ink/ink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29:17.493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230 404,'18'-1,"0"0,0-2,-1 0,0-1,1-1,-1-1,20-9,108-62,-134 70,0-1,0 0,0-1,-1 0,0-1,-1 0,0 0,-1-1,14-22,-20 29,1 0,-1 0,0-1,0 1,-1 0,1-1,-1 1,0-1,0 0,0 1,-1-1,0 0,0 1,0-1,0 0,-1 0,1 1,-1-1,-1 1,1-1,-1 1,1-1,-1 1,0 0,-1 0,1-1,-1 2,0-1,0 0,0 1,-6-6,5 6,0 0,0 0,0 0,-1 0,1 1,-1 0,1 0,-1 0,0 1,0-1,0 1,0 0,0 1,-9-1,5 1,1 1,0 0,-1 1,1 0,0 0,0 1,0 0,-9 5,-9 7,1 0,1 2,-43 40,10-4,2 3,3 3,-60 86,105-136,1 0,1 0,0 1,0 0,0 0,1 0,1 0,-3 14,5-21,1 1,0-1,0 1,0 0,0-1,0 1,1-1,0 1,0-1,0 0,0 1,0-1,1 0,-1 0,1 1,0-1,0 0,0-1,0 1,0 0,1-1,-1 1,1-1,0 0,0 0,0 0,0 0,5 2,42 18,1-2,2-2,-1-3,58 10,-109-25,561 74,-356-54,-179-17,49 4,-72-7,1 0,-1 0,1-1,0 0,-1 1,1-2,-1 1,0 0,1-1,-1 0,0 0,0 0,4-3,2-5</inkml:trace>
</inkml:ink>
</file>

<file path=ppt/ink/ink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29:18.028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25,'0'-4,"0"-6,0-1</inkml:trace>
</inkml:ink>
</file>

<file path=ppt/ink/ink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29:18.741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1183 1,'-19'1,"0"1,0 1,1 1,-19 7,-20 3,-27 3,11 0,-1-4,0-3,-77 1,66-12,-26-2,-1 5,-128 20,232-20,7-1</inkml:trace>
</inkml:ink>
</file>

<file path=ppt/ink/ink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29:19.403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1,'2'14,"1"1,0 0,2-1,0 0,0 0,1 0,1 0,11 17,5 12,297 585,-285-557,-26-58</inkml:trace>
</inkml:ink>
</file>

<file path=ppt/ink/ink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29:20.109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1 410,'20'-1,"1"-2,0 0,-1-1,31-11,18-4,622-111,-394 77,-132 24,383-88,-466 85,-73 29</inkml:trace>
</inkml:ink>
</file>

<file path=ppt/ink/ink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29:20.554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</inkml:trace>
</inkml:ink>
</file>

<file path=ppt/ink/ink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29:21.232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1,'2'16,"0"-1,2 1,0 0,1-1,0 0,1 0,16 28,0 3,36 98,-31-72,3-1,61 105,-88-170,1-1,0 0,0 1,0-1,1-1,-1 1,1-1,0 0,1 0,-1 0,1-1,-1 1,1-1,0-1,9 4,0-3,0-1,1 0,-1-1,0-1,23-2,453-6,-475 8,21 0</inkml:trace>
</inkml:ink>
</file>

<file path=ppt/ink/ink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29:21.966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148 1,'-5'0,"-6"0,0 0,1 0,-1 1,0 1,1-1,-11 5,17-5,1 1,-1-1,1 1,0 0,0 1,0-1,0 1,0-1,1 1,-1 0,1 0,-1 0,1 0,0 0,1 0,-1 1,0-1,1 1,0-1,-2 7,2-6,0-1,0 0,1 0,-1 1,1-1,0 0,0 0,0 1,0-1,1 0,-1 1,1-1,0 0,0 0,0 0,0 0,0 0,1 0,-1 0,1 0,0 0,0-1,0 1,0-1,1 1,-1-1,1 0,-1 0,5 3,7 3,1-1,-1 0,1-1,30 9,-22-8,32 8,1-1,0-3,85 5,173-10,-72-3,-238-3,-1 0,1 0,-1 1,1-1,0 1,-1 0,1 0,-1 0,0 0,1 1,5 3,2 6</inkml:trace>
</inkml:ink>
</file>

<file path=ppt/ink/ink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29:23.646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0 494,'1'8,"0"1,0-1,1 0,0 1,0-1,1 0,0 0,1-1,6 12,46 63,-48-71,23 31,2 0,1-2,3-2,65 55,-100-92,-1 1,1-1,0 0,0 0,-1 1,1-1,0 0,0-1,0 1,0 0,0-1,1 1,-1-1,0 1,0-1,0 0,0 0,1 0,-1 0,0 0,0-1,0 1,0-1,0 1,0-1,0 0,0 0,0 0,0 0,0 0,0 0,-1 0,1-1,0 1,-1-1,1 1,-1-1,1 0,-1 1,0-1,0 0,0 0,0 0,1-2,5-12,-1 0,0 0,-1 0,4-26,-7 32,17-100,4-132,13-81,-20 397,-8-42,1 0,2-1,1 0,2-1,22 38,98 134,-120-181,24 34,2-2,2-2,54 51,-90-96,2 0,-1-1,0 0,1 0,15 7,-21-11,-1 0,1-1,-1 1,1-1,-1 1,1-1,0 0,-1 0,1 0,-1 1,1-1,0-1,-1 1,1 0,-1 0,1-1,-1 1,1 0,-1-1,1 0,-1 1,1-1,-1 0,0 0,1 0,-1 0,0 0,0 0,1 0,-1 0,0 0,0-1,0 1,-1 0,1-1,0 1,0 0,-1-1,1 1,0-3,15-47,-3-1,-2 0,6-65,0-160,-14 211,1 24,-3 0,-1 1,-11-78,10 115,-1 0,1 0,-1 0,0 0,0 1,0-1,-1 0,1 1,-1 0,1 0,-6-4,7 5,0 1,0 0,-1 0,1 0,0 0,-1 0,1 0,-1 0,0 0,1 1,-1-1,0 0,1 1,-1 0,0-1,1 1,-1 0,0 0,0 0,1 0,-1 0,0 0,0 1,1-1,-1 0,0 1,1 0,-4 1,5-2,0 1,0 0,0 0,0-1,0 1,0 0,0-1,0 1,1 0,-1 0,0-1,0 1,1 0,-1-1,0 1,1 0,-1-1,0 1,1 0,-1-1,1 1,-1-1,1 1,-1-1,1 1,0-1,-1 0,1 1,0-1,-1 0,1 1,0-1,1 1,25 16,-27-17,279 143,-106-59,-38-17,154 88,-281-150,-1 0,0 0,0 0,-1 1,1 0,-1 0,-1 0,1 1,4 8,-7-10,-1 1,0-1,0 1,0 0,0 0,-1 0,0 0,0 0,-1 0,0 0,0 0,0 0,-2 9,1-8,1 1,0 0,0 0,1 0,0 0,0 0,1 0,0 0,0-1,1 1,0-1,0 1,1-1,0 0,0-1,0 1,1-1,0 0,1 0,-1 0,1-1,0 1,0-1,1-1,0 1,0-1,10 4,-5-2,-1-1,1-1,0 0,0 0,0-1,0-1,0 0,1 0,-1-2,1 1,-1-2,1 0,-1 0,0-1,1 0,-1-1,13-5,24-11,-27 12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08:10.259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20 561,'-1'-11,"-1"-1,0 1,0 0,-7-17,6 16,10 30,2-1,0 0,1-1,1 0,0 0,16 15,99 99,-95-103,1-1,2-2,0-1,2-2,0-1,68 26,-75-36,-1-1,1-1,1-2,-1 0,1-3,0 0,0-2,0-1,0-1,32-6,-55 6,-1 0,1-1,-1 0,0 0,0 0,0-1,0 0,0 0,0-1,-1 0,1 0,-1 0,9-9,-11 9,0 0,0-1,-1 1,1-1,-1 1,0-1,-1 0,1 1,-1-1,0 0,0 0,0 0,-1 0,1 0,-1-1,0 1,-1 0,-1-8,-6-20,0 2,-3-1,0 2,-2-1,-18-29,-92-141,109 180,-27-38,-2 2,-3 2,-98-92,107 107,36 40,1-1,0 1,-1-1,1 1,0 0,-1-1,1 1,0-1,0 1,-1-1,1 1,0-1,0 1,0-1,0 1,0-1,0 1,0-1,0 1,0-1,0 1,0-1,0 0,0 1,0-1,0 1,1-1,-1 1,0-1,2 0,-1 1,1 0,-1-1,1 1,-1 0,0-1,1 1,-1 0,1 0,-1 0,1 1,-1-1,1 0,-1 0,1 1,1 0,29 9,0 2,-1 1,0 2,56 37,-40-24,48 26,444 271,-379-219,187 163,-330-255,-1 1,-1 0,-1 1,20 28,-32-41,0 1,1 0,-2 0,1 0,0 0,-1 0,0 0,0 1,0-1,0 0,-1 1,1 6,-2-8,0 0,1 0,-1 0,0 0,0-1,-1 1,1 0,-1-1,1 1,-1-1,0 1,0-1,0 0,0 0,0 0,0 0,-1 0,1 0,-1 0,-4 1,-11 7</inkml:trace>
</inkml:ink>
</file>

<file path=ppt/ink/ink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29:24.505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308 528,'74'-122,"-46"79,35-69,-57 98,0 1,-1-1,-1 0,0-1,-1 1,0-1,-1 1,-1-1,-1-25,1 36,-2 1,1-1,0 0,-1 0,0 1,0-1,0 1,0-1,-1 1,1-1,-1 1,0-1,0 1,0 0,0 0,0 0,-1 1,0-1,1 0,-7-3,5 4,0 0,0 1,0 0,-1 0,1 0,-1 0,1 1,0 0,-1 0,1 0,-1 0,1 1,0-1,-1 1,1 0,0 1,-7 2,-7 3,2 1,-1 1,1 1,1 0,-1 1,2 0,-18 18,-7 11,-38 49,54-60,0 2,-20 39,37-61,1 0,1 1,-1-1,2 1,-1 1,2-1,-1 0,1 0,1 1,0 0,0-1,2 18,1-21,0 0,0 0,1-1,0 1,0-1,0 0,1 0,0 0,0 0,1-1,0 0,0 0,0 0,0 0,1-1,10 7,9 4,2 0,43 16,-56-25,229 80,-237-83,0 1,0-1,-1 1,1 0,-1 0,0 0,0 1,-1-1,0 1,1 0,-1 1,-1-1,1 1,-1 0,0 0,-1 0,1 0,1 8,4 14,-2 0,-2 1,2 29,2 12,-7-62,1 1,-1-1,2 1,-1-1,1 0,7 14,-8-18,1-1,1 1,-1-1,0 0,1 0,0 0,-1 0,1-1,0 1,0-1,1 0,-1 0,0-1,7 2,24 7,1-2,0-2,62 4,-39-7</inkml:trace>
</inkml:ink>
</file>

<file path=ppt/ink/ink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29:27.503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393 940,'15'-10,"-1"0,0-1,-1-1,0 0,-1 0,0-2,17-25,14-14,-15 23,32-35,56-79,-100 121,-2 0,0-1,-1 0,-2-1,0 0,-2-1,12-51,-20 72,0-1,0 1,-1-1,1 1,-1-1,-1 0,1 1,-1-1,0 0,0 1,0 0,-1-1,0 1,0 0,0-1,-4-4,3 6,-1 0,1 0,-1 0,0 1,-1-1,1 1,0 0,-1 0,0 1,0-1,1 1,-1 0,-1 0,1 1,0 0,-10-2,-2 1,1 0,-1 1,0 1,1 0,-1 2,0-1,1 2,-1 0,-20 8,14-3,1 2,1 0,0 1,0 1,-35 28,15-5,3 2,1 1,1 2,3 2,-33 51,32-41,-53 108,79-142,0 1,1 0,1 0,1 1,1-1,0 1,2 0,0 0,1 0,2 21,1-32,1 1,-1-1,2 1,-1-1,1 0,1 0,-1-1,2 1,-1-1,1 0,0-1,1 1,0-1,0 0,0-1,1 0,0 0,0 0,11 4,16 9,1-2,0-2,51 15,35 5,1-5,1-5,1-6,156 4,-269-22,0 0,0-1,0-1,0 0,24-6,-33 6,0 0,0-1,0 1,0-1,-1 0,1 0,0 0,-1 0,1 0,-1 0,1-1,-1 1,0-1,0 1,0-1,-1 0,1 0,-1 0,1 0,-1 0,0 0,0 0,-1-1,1 1,-1 0,1-5,8-71,3 0,4 1,3 0,3 1,39-86,-61 160,2 0,-1 1,0-1,0 0,1 0,0 1,-1-1,1 1,0-1,0 1,1 0,-1 0,0 0,1 0,-1 0,1 0,-1 1,1-1,0 1,4-2,-4 3,1 1,-1-1,1 0,-1 1,1 0,-1 0,0 0,0 0,1 1,-1-1,0 1,0 0,0 0,0 0,-1 0,1 0,3 5,82 78,130 164,-99-107,-5-14,150 188,-257-306,25 41,-30-48,0 1,0-1,-1 1,0 0,0 0,0-1,0 1,0 0,-1 0,0 0,0 0,0 4,0-7,0 0,0-1,0 1,0 0,0 0,-1 0,1 0,0-1,-1 1,1 0,0 0,-1 0,1-1,-1 1,1 0,-1-1,1 1,-1 0,0-1,1 1,-1-1,0 1,1-1,-1 1,0-1,0 0,1 1,-2-1,0 0,0 0,0 0,1 0,-1 0,0 0,0-1,1 1,-1-1,0 1,1-1,-1 0,-2-1,-5-3,2-1,-1 0,1 0,-9-9,-18-23,2-2,2-1,2-1,-41-81,33 43,-53-164,84 226,-2 1,2 0,0 0,1-1,1 1,1-1,0 0,1 0,2-25,0 41,0 0,-1 0,1 0,0 0,0 0,0 0,0 0,0 1,1-1,-1 0,0 1,1-1,-1 1,1-1,0 1,0 0,-1-1,1 1,0 0,0 0,0 0,0 1,0-1,0 0,0 1,0-1,1 1,-1 0,0 0,0 0,0 0,0 0,0 0,1 1,3 0,6 1,0 1,0 0,0 1,22 10,10 9,-2 2,-1 1,42 35,106 105,87 134,21 21,-267-293,-13-10,1-1,1 0,1-2,25 15,-45-29,1 0,0 0,-1-1,1 1,0-1,0 1,0-1,0 1,0-1,0 0,-1 1,1-1,0 0,0 0,0 1,0-1,0 0,0 0,0 0,0 0,0 0,0 0,0-1,0 1,0 0,0 0,0-1,0 1,0-1,0 1,-1-1,1 1,0-1,0 1,0-1,-1 0,1 1,0-1,-1 0,1 0,-1 0,1 1,-1-1,1 0,-1 0,1 0,-1 0,0 0,0 0,1 0,-1 0,0 0,0 0,0 0,0 0,0 0,0 0,0 0,-1-1,0-13,0 0,-1 0,-5-18,3 12,-14-134,3-163,11 172,-4-99,-29-484,34 702,-9-66,11 85,-1 0,-1 1,1-1,-1 1,-1-1,1 1,-1 0,-9-12,11 17,1 0,-1 1,1-1,-1 1,1 0,-1-1,0 1,0 0,0 0,1 0,-1 0,0 0,0 1,0-1,0 1,-1-1,1 1,0 0,0-1,0 1,-4 1,2-1,0 1,0 0,0 1,0-1,0 1,0 0,1 0,-1 0,0 0,-5 5,4-2,-1-1,1 2,0-1,0 0,0 1,1 0,0 0,0 0,1 1,-1 0,1-1,-3 14,3 19,2 0,2 0,2 0,1 0,16 64,-8-37,78 303,-57-250,-11-29,-14-50,2-1,2 0,1 0,33 67,-43-102,0 1,0-1,0 1,1-1,-1 0,1 0,0-1,0 1,0-1,1 0,-1 0,1 0,0-1,0 1,0-1,0 0,0-1,0 1,0-1,1 0,-1 0,0-1,1 0,-1 0,0 0,1 0,-1-1,1 0,4-1,15-5,-1-2,0 0,-1-1,42-25,-53 28,338-181,439-169,-729 335,69-16,-105 32,0 2,0 0,0 2,0 0,1 2,26 3,-18 7,-32-10,-1 0,1 0,-1 0,1 1,-1-1,0 0,1 1,-1-1,1 0,-1 1,0-1,1 0,-1 1,0-1,0 1,1-1,-1 0,0 1,0-1,0 1,1-1,-1 1,0-1,0 1,0-1,0 1,0-1,0 1,0-1,0 1,0-1,0 1,0-1,-1 1,1-1,0 1,0-1,0 0,-1 1,1-1,0 1,0-1,-1 0,1 1,0-1,-1 1,1-1,0 0,-1 1,1-1,-1 0,1 0,-1 1,1-1,0 0,-1 0,1 0,-1 0,1 0,-1 0,1 1,-2-1,-22 12,-1-1,-1-2,0 0,0-1,-32 4,-32 10,67-13,0 0,0 2,-26 15,25-12,-1-1,-32 12,-89 37,9-3,37-25,79-28</inkml:trace>
</inkml:ink>
</file>

<file path=ppt/ink/ink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29:28.355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0 203,'1'-2,"-1"1,1-1,0 1,0 0,-1 0,1-1,0 1,0 0,0 0,0 0,0 0,1 0,-1 0,0 0,0 0,1 0,-1 1,0-1,1 0,1 0,38-14,-33 12,321-114,-321 114,0 1,-1-2,0 1,1-1,11-9,-3-2</inkml:trace>
</inkml:ink>
</file>

<file path=ppt/ink/ink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32:24.174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0 1083,'1467'-53,"-133"-64,2 59,-658 56,828-21,-381-7,17 0,-287-63,-9-63,-754 138,123-24,868-137,-843 160,1 10,-1 10,336 45,824 135,-1382-178,0-1,0 0,0-1,0-1,0-1,0 0,0-1,0-1,17-6,32-12,0 2,1 3,123-11,907-23,-790 52,0 15,-1 12,590 137,-849-154,481 104,-413-98,0-4,192-3,80-33,73-2,-276 22,578-29,257-102,-17-72,-471 82,6 48,-377 68,253 19,302 2,-473-17,-200 3,0-2,1-2,-1-1,65-19,-81 19,-1 1,1 1,0 1,0 2,0 0,0 2,36 7,77 2,50-23,-18 1,-117 6,1-1,80-21,-77 13,102-9,133 21,-151 4,-122-2</inkml:trace>
</inkml:ink>
</file>

<file path=ppt/ink/ink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32:26.197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 1435,'551'-29,"-366"15,1557-68,730 89,-829 34,-1335-35,153 8,579-7,1252-175,-1178 20,-805 94,341-105,-239 26,135-41,-17 52,-313 78,148-22,-8 1,524-57,-215 68,-544 44,109-5,165 1,-362 11,-24 4,0-2,0 1,0-1,0-1,0 0,0 0,0 0,-1-1,15-7,-9-2</inkml:trace>
</inkml:ink>
</file>

<file path=ppt/ink/ink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32:32.209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1 1</inkml:trace>
</inkml:ink>
</file>

<file path=ppt/ink/ink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32:34.390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0 93,'2'-3,"0"1,0-1,0 1,1 0,-1 0,1 0,-1 0,1 0,0 1,0-1,0 1,0 0,0 0,3-1,-2 0,12-4,1 1,0 1,1 0,-1 1,33-1,95 6,-64 1,-45-3,0-1,-1-2,0-1,1-2,49-16,-69 17</inkml:trace>
</inkml:ink>
</file>

<file path=ppt/ink/ink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33:01.367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24 7,'-4'-5,"-2"4,0 5,2 7,1 6,5 8,7 13,6 4,5 4,3-2,-3 4,1-1,0-5,-4-5,-4-4,0-5,-2-5</inkml:trace>
</inkml:ink>
</file>

<file path=ppt/ink/ink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33:02.279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0 0</inkml:trace>
</inkml:ink>
</file>

<file path=ppt/ink/ink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33:02.843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0 0,'2'9,"-1"-1,1 1,1-1,0 0,0 0,0 0,1 0,7 10,2 7,53 92,154 209,-180-271,19 27,128 135,-165-194,2-1,1-1,0-2,1 0,1-2,1 0,1-3,0 0,61 19,-50-24,0-1,0-2,1-2,55-2,-70-3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08:10.688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1,'4'0,"10"0,11 4,15 2,25 7,2 3</inkml:trace>
</inkml:ink>
</file>

<file path=ppt/ink/ink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33:03.218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1 195,'4'0,"10"0,7-4,13-2,17-8,26-6,30-9,23-2,5-2,-2 2,-25 5</inkml:trace>
</inkml:ink>
</file>

<file path=ppt/ink/ink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33:04.103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0 407,'3'0,"-1"0,0-1,0 1,0-1,0 0,0 1,0-1,0 0,0 0,0 0,0-1,0 1,0 0,-1-1,2-1,-1 1,-1 1,1 0,-1-1,1 1,-1 0,1 0,0 0,0 0,-1 0,1 0,0 0,0 1,0-1,0 1,0-1,0 1,0 0,0 0,0-1,0 2,0-1,4 0,1 3,0 0,0 0,0 0,0 0,-1 1,1 1,-1-1,0 1,0 0,5 6,55 66,-33-35,128 126,-132-143,0-1,2-1,0-2,40 20,-69-39,0-1,1 1,-1-1,1 0,-1 0,1 0,0 0,-1 0,1-1,0 1,0-1,-1 0,1 0,0 0,0 0,-1 0,1 0,0-1,0 0,-1 1,1-1,0 0,-1 0,5-2,-4-1,-1 1,1 0,0-1,-1 1,0-1,0 0,0 0,0 0,-1 0,1 0,-1 0,0 0,0 0,-1-1,1-6,5-82,-5 0,-17-151,0-57,16 299,-1 1,1-1,0 0,0 0,0 1,0-1,0 0,0 0,1 1,-1-1,1 0,-1 0,1 1,-1-1,1 1,0-1,0 1,0-1,0 1,0-1,0 1,0 0,0-1,1 1,-1 0,2-1,0 2,0 0,-1 0,1 0,0 0,-1 1,1 0,-1-1,1 1,-1 0,1 0,-1 0,0 1,1-1,-1 1,0-1,0 1,2 2,147 119,51 36,365 185,-549-333,34 18,-49-28,0 1,-1-1,1 0,0 0,0 0,0-1,0 1,0-1,0 1,0-1,0 0,0 0,0-1,6 0,-8 0,0 0,1 0,-1 0,0 0,0 0,0 0,0 0,0 0,0 0,0-1,0 1,0 0,-1-1,1 1,0-1,-1 1,1-1,-1 1,0-1,1 1,-1-1,0-2,0-40,-1 34,-3-124,-6-295,10 381</inkml:trace>
</inkml:ink>
</file>

<file path=ppt/ink/ink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33:05.287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197 555,'-6'0,"0"1,0 1,0-1,0 1,0 0,1 0,-1 1,1 0,-1 0,1 0,0 0,0 1,1 0,-1 0,1 0,0 1,0-1,-7 11,0 1,0 2,0 0,2 0,-10 26,12-27,2 1,-1 0,2 0,1 0,0 0,1 1,1 33,1-46,1 0,0 1,0-1,0 0,1 0,0 0,0 0,0 0,1 0,0 0,0-1,0 1,1-1,0 0,0 0,0 0,0-1,1 0,0 1,0-2,0 1,1 0,-1-1,1 0,-1-1,8 3,-4-1,0-2,-1 1,1-1,1-1,-1 1,0-2,0 1,0-1,1 0,-1-1,0 0,9-3,-13 3,-1-1,0 0,0 1,0-2,0 1,0 0,0-1,0 0,-1 1,0-1,1-1,-1 1,0 0,0-1,-1 0,1 0,-1 1,0-1,0-1,0 1,-1 0,1 0,-1-1,0 1,0-1,0-4,2-29,-2 0,-5-61,-1 5,4 64,0 17,1 0,0 0,0-1,5-18,-5 29,1 0,-1 0,1 1,0-1,0 1,0-1,1 1,-1-1,1 1,-1 0,1 0,0 0,0 0,0 0,0 0,0 0,0 0,0 1,0-1,1 1,-1 0,1 0,-1 0,1 0,0 0,5-1,12 1,0 1,1 1,-1 1,0 0,0 2,0 0,0 2,23 8,-28-9,43 15,0 3,-1 3,-2 1,-1 4,-1 1,-1 3,-3 2,-1 2,-1 3,70 80,-101-102,0 1,-1 0,-2 1,0 0,-1 1,-1 0,-2 1,0 0,-1 1,-2 0,0 0,-2 0,-1 1,0 0,-3 40,-1-38,2-10,-2-1,0 1,-1 0,-7 27,9-45,0 1,0 0,0 0,-1-1,1 1,0 0,0-1,-1 1,1 0,0-1,-1 1,1-1,-1 1,1 0,-1-1,1 1,-1-1,1 1,-1-1,1 0,-1 1,0-1,-1 1,-8-10,-5-27,7-20,3 0,1 0,8-102,-3 154,5-67,3 0,3 1,3 0,40-111,130-262,-111 279,-66 147,-2 5,-1 1,-1-1,1 0,-2 0,0 0,3-19,-7 22</inkml:trace>
</inkml:ink>
</file>

<file path=ppt/ink/ink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33:05.887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106 199,'-106'-198,"123"246,-2 1,10 64,-6-25,231 882,-216-815,15 50,-39-178</inkml:trace>
</inkml:ink>
</file>

<file path=ppt/ink/ink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33:06.600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449 1,'-127'285,"6"-11,-51 57,171-328,-1 0,1-1,-1 1,0-1,0 1,0-1,-1 0,1 0,-3 2,-2-5,12-16,-3 14,1-1,-1 1,1 0,-1 0,1 0,0 0,1 1,-1-1,0 1,1 0,-1 0,1 0,-1 0,1 1,0-1,0 1,0 0,0 0,0 0,0 1,6-1,8 0,-1 1,1 0,29 5,-15 0,-1 3,0 0,-1 2,0 1,0 2,50 29,155 122,-161-108,98 58,-142-100,-7-5</inkml:trace>
</inkml:ink>
</file>

<file path=ppt/ink/ink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33:07.489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55 911,'3'-19,"0"-1,1 1,1 0,0 0,17-35,-7 16,7-23,-3 0,-3-2,-3 0,-2 0,-3-1,-3 0,-3-72,-3 128,0 0,-1 0,1 0,-1 1,-1-1,1 1,-2-1,1 1,-1 0,0 0,0 0,0 1,-1 0,-6-6,8 8,0 1,0 0,0 1,-1-1,1 1,-1-1,0 1,0 0,0 0,0 1,0-1,0 1,0 0,0 0,-1 0,1 1,0 0,-1-1,1 1,0 1,-1-1,1 1,0-1,0 1,0 1,-1-1,-4 3,7-3,-1 1,0 0,0 0,1 0,-1 0,1 0,0 1,-1-1,1 1,0 0,0-1,1 1,-1 0,1 0,-1 0,1 0,0 0,0 1,0-1,1 0,-1 0,1 1,0-1,0 0,0 1,1 4,-1 0,1-1,0 1,1 0,0-1,0 0,1 1,-1-1,2 0,-1 0,9 11,-2-5,1-1,0-1,1 0,1-1,18 12,77 42,-81-50,479 255,-467-247,-1 1,0 2,-2 2,-1 1,37 39,-59-52,0 0,-1 0,-1 2,0-1,-1 1,-1 1,-1 0,0 0,-1 1,-1-1,-1 2,-1-1,-1 0,2 23,-4-30,0 3,0-1,-1 0,-1 0,-3 21,4-32,-1-1,0 1,1 0,-1-1,0 1,0 0,-1-1,1 0,0 1,-1-1,0 0,1 0,-1 1,0-1,0-1,0 1,0 0,0 0,-1-1,1 1,-1-1,1 0,-1 0,1 0,-1 0,1 0,-1 0,-5 0,-32 1,1-1,-41-6,-14 1,86 4,0 0,0-1,0 0,0 0,0-1,0 0,-13-5,0-4</inkml:trace>
</inkml:ink>
</file>

<file path=ppt/ink/ink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33:10.255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840 435,'0'-2,"-1"1,1 0,-1 0,1 0,-1 0,1 1,-1-1,0 0,1 0,-1 0,0 0,0 1,0-1,0 0,1 1,-1-1,0 1,0-1,0 1,0-1,-1 1,1 0,0-1,0 1,0 0,0 0,-1 0,-37-5,33 4,-16 1,-1 1,1 0,0 2,0 0,0 2,1 0,-1 1,1 2,1 0,-1 1,1 1,1 0,0 2,-34 27,13-5,1 1,1 2,3 2,1 1,-36 55,48-62,1 1,2 0,1 1,2 2,1-1,2 2,2 0,1 0,2 1,-4 44,12-74,-1 1,2-1,-1 0,1 0,0 0,1 0,0 0,1 0,0 0,6 13,-5-16,0 0,0-1,0 1,0-1,1 0,0 0,0-1,1 1,-1-1,1 0,0-1,0 1,0-1,12 4,1-1,0-1,0-1,1-1,-1 0,1-2,0 0,-1-1,39-6,5-5,89-27,-51 8,-1-5,117-58,-167 67,0-2,-2-2,-1-2,-1-2,75-74,-103 87,0 0,-2-1,0 0,-2-1,0-1,-2-1,0 1,-2-2,-1 0,-1 0,-1 0,-1-1,-2 0,0 0,-2 0,-1-1,-1 1,-2 0,-6-40,0 34,8 32,0 0,0 0,0 1,0-1,0 0,0 0,0 0,-1 0,1 1,0-1,-1 0,1 0,0 0,-1 1,1-1,-1 0,1 1,-1-1,0 0,1 1,-1-1,0 1,1-1,-1 1,0-1,0 1,1-1,-1 1,0 0,-1-1,1 3,0-1,0 0,1 1,-1-1,0 1,1 0,0-1,-1 1,1-1,0 1,0 0,0-1,0 1,0-1,0 1,0 0,1-1,-1 1,0-1,2 3,10 39,-11-40,11 32,2-1,1-1,38 59,77 84,-80-120,2-3,3-1,1-3,3-3,2-2,2-3,1-3,88 38,-123-63,0-2,1-1,0-2,1-1,-1-1,1-1,58 0,-76-5,-1 0,0-1,0-1,1 0,-1 0,0-1,-1-1,1 0,-1-1,1 0,-1-1,-1 0,1-1,-1 0,0 0,-1-1,0 0,0-1,0 0,-1 0,-1-1,10-17,-4 2,-2 0,-1-1,-1 0,-1-1,-1 0,-1 0,-2-1,-1 1,-1-1,-3-52,-4 18,-3-1,-3 1,-32-102,24 104,-3 1,-40-78,44 105,-1 1,-1 0,-1 2,-2 0,-39-38,52 58,1 1,-2 0,1 1,-12-6,19 11,1 1,0 0,-1 0,1 1,-1-1,1 0,-1 1,1-1,-1 1,1 0,-1 0,-2 0,4 0,0 1,0-1,0 1,0-1,0 1,-1-1,1 1,1-1,-1 1,0 0,0 0,0 0,0-1,0 1,1 0,-1 0,0 0,1 0,-1 0,1 0,-1 0,1 1,0-1,-1 0,1 0,0 0,-1 2,1 2,0 0,0 0,0 1,1-1,0 0,0 0,0 0,0 0,1 0,0 0,0 0,0 0,1-1,5 9,5 6,1-1,17 17,4-2,1-2,2-2,2-1,0-2,47 23,-43-25,197 101,68 40,-301-160,1 0,-1 1,0 0,-1 1,0 0,0 0,7 9,-11-11,1 1,-2-1,1 1,0 0,-1 0,0 0,-1 0,1 0,-1 0,0 0,-1 0,0 10,-3 45,-3 0,-27 112,11-65,7-33,1-13</inkml:trace>
</inkml:ink>
</file>

<file path=ppt/ink/ink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33:21.113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1091 64,'-16'-6,"1"0,-1 2,0 0,0 0,-19-1,-17-3,9-1,-1 2,1 1,-1 3,0 2,0 1,0 3,1 1,-50 12,67-9,0 0,1 2,0 1,1 1,0 0,0 2,1 1,1 1,0 1,2 1,-1 1,2 0,1 1,-26 35,28-30,1 0,1 1,2 1,0 0,1 1,2 0,1 1,-8 48,13-56,1 0,1 0,0 0,2 0,0 0,1 0,1 0,1 0,1 0,1-1,0 0,1 0,12 21,-13-30,0-1,0 0,1-1,0 1,0-1,1-1,0 1,1-1,-1-1,1 0,1 0,-1-1,17 7,-13-7,1-1,0 0,0-1,1-1,-1 0,0-1,1 0,0-1,20-3,-14 0,0-1,0-1,-1-1,0-1,0-1,0 0,-1-1,-1-1,1-1,-2-1,1-1,-2 0,0-1,16-17,-16 11,-1-1,-1 0,-1 0,-1-1,0-1,-2 0,-1-1,-1 0,-1 0,-1-1,5-39,-1-8,-2 12,19-74,-24 123,0 1,1 1,0-1,0 0,1 1,1 0,0 0,0 1,0-1,1 1,0 1,10-9,-13 13,1 0,0 0,-1 0,1 0,0 1,0 0,0 0,1 0,-1 1,0 0,1 0,-1 0,1 1,-1-1,1 1,-1 1,1-1,-1 1,0 0,1 0,-1 0,0 1,1 0,8 5,7 4,0 1,-1 2,0 0,-2 1,1 1,19 22,89 116,-121-145,330 482,-251-359,-28-36,-47-81</inkml:trace>
</inkml:ink>
</file>

<file path=ppt/ink/ink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33:21.911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0 130,'180'157,"-67"-47,117 148,-227-254,0-1,-1-1,1 1,-1 0,0 0,1 1,-2-1,1 0,0 1,-1-1,1 1,-1-1,0 1,0 0,0 0,-1 3,-3-1,-4-15,-2-16,-15-63,4-2,4 0,5-1,-2-150,13 238,0-1,0 1,-1 0,2-1,-1 1,0 0,1 0,0-1,-1 1,1 0,0 0,1 0,-1 0,1 0,-1 0,1 0,0 1,0-1,0 0,0 1,0 0,1-1,-1 1,1 0,0 0,0 0,-1 1,1-1,0 1,0 0,0-1,1 1,-1 1,0-1,0 0,0 1,1-1,-1 1,0 0,1 0,-1 1,6 0,10 1,0 1,-1 1,0 1,1 0,27 13,85 48,-81-39,25 13,116 84,-155-96,-1 1,-1 2,-2 1,51 67,-63-72,-1 0,-1 1,-2 1,17 39,-27-48</inkml:trace>
</inkml:ink>
</file>

<file path=ppt/ink/ink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33:22.856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316 892,'-6'2,"-1"0,1 0,0 0,0 0,0 1,0 0,0 1,1-1,-1 1,1 0,-5 5,2-3,-11 11,-1 1,2 1,1 0,0 2,1 0,1 0,2 2,0-1,-19 47,21-41,2 1,0 0,2 0,1 0,1 1,2 0,1 0,2 42,1-60,1 1,1 0,0-1,1 0,0 1,1-2,0 1,1 0,0-1,1 0,0-1,0 1,1-1,1-1,0 0,0 0,1 0,15 10,-12-11,-1-1,1 0,1 0,-1-1,1-1,0 0,0-1,1 0,-1-1,1-1,0-1,0 0,-1 0,1-2,27-3,-35 2,-1 0,1 0,-1 0,0-1,1 1,-1-2,0 1,-1-1,1 0,-1 0,0 0,1-1,-2 1,1-1,-1-1,0 1,0-1,0 1,-1-1,1 0,-2-1,1 1,-1 0,0-1,2-9,2-11,-2-1,-1 0,-1 0,-3-54,-7-24,-5-1,-45-176,-91-198,117 384,-4 1,-87-160,108 233,15 23,0 0,0 1,0-1,0 0,0 0,0 0,0 0,0 0,0 0,0 0,0 0,0 0,1 1,-1-1,0 0,0 0,0 0,0 0,0 0,0 0,0 0,0 1,0-1,0 0,0 0,0 0,0 0,0 0,0 0,0 0,0 1,0-1,-1 0,1 0,0 0,0 0,0 0,0 0,0 0,0 0,0 1,0-1,0 0,0 0,0 0,-1 0,1 0,0 0,0 0,0 0,0 0,0 0,0 0,0 0,0 0,-1 0,1 0,0 0,20 46,38 58,170 283,-129-235,124 175,84 45,-293-354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08:11.529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562 1,'-16'1,"0"1,1 0,0 1,0 1,0 0,0 1,0 1,1 0,0 1,0 1,-13 9,-19 15,-68 64,100-84,-10 10,-7 4,1 2,-27 33,51-54,1 0,-1 0,1 0,1 1,-1 0,1 0,1 0,-1 0,1 1,1-1,0 1,0-1,0 1,1 0,1 12,1-16,0 0,0 0,1 0,0 0,0 0,0-1,0 1,1-1,0 0,0 1,0-2,1 1,-1 0,1 0,0-1,0 0,0 0,0 0,0 0,1-1,-1 0,1 1,7 1,6 2,1 0,0-1,-1-1,38 4,-42-7,1 0,0 0,-1-2,1 1,0-2,25-6,-36 7,0-1,0 1,0-1,0 0,0 0,0-1,-1 1,0-1,1 1,-1-1,0 0,0-1,0 1,-1 0,1-1,-1 0,0 1,0-1,0 0,0 0,-1 0,0 0,0 0,0 0,0-1,0 1,-1-6,1-6,1-24,2 0,1 1,2-1,2 1,18-49,-27 86,1 0,0-1,0 1,0 0,0 0,0-1,1 1,-1 0,1 0,-1 1,1-1,0 0,0 0,0 1,0-1,0 1,0 0,0-1,0 1,1 0,-1 0,0 1,1-1,-1 0,0 1,1-1,-1 1,1 0,-1 0,1 0,-1 0,1 0,-1 1,1-1,-1 1,0-1,1 1,-1 0,0 0,1 0,-1 0,3 3,12 6,-2 1,1 1,-1 0,21 24,-14-15,262 254,-190-182,-72-71</inkml:trace>
</inkml:ink>
</file>

<file path=ppt/ink/ink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33:11.096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788 23,'0'-2,"-1"1,1 0,-1 0,0 0,0 0,1 0,-1 0,0 0,0 0,0 0,0 0,0 1,0-1,0 0,0 1,0-1,-1 0,1 1,0 0,0-1,-1 1,1 0,0-1,0 1,-1 0,-1 0,-39-3,25 4,-1 0,1 2,0 0,0 1,0 1,1 0,-1 1,-21 11,-11 10,-57 39,62-36,2 2,0 2,3 1,1 2,1 2,2 1,3 2,-30 48,60-87,0 0,0 1,0-1,0 1,1 0,0 0,-1 0,1 0,1-1,-1 1,0 1,1-1,0 0,0 4,1-6,0 0,0 0,0-1,0 1,0 0,0 0,0-1,1 1,-1-1,0 1,1-1,0 1,-1-1,1 0,0 0,-1 0,1 0,0 0,0 0,0 0,0-1,0 1,0-1,0 0,0 1,0-1,3 0,2 1,1 0,0 0,-1-1,1 0,-1 0,1-1,0 0,-1 0,0-1,1 1,-1-2,0 1,0-1,0 0,0-1,0 0,-1 0,0 0,0-1,0 0,0 0,-1 0,0-1,0 0,0 0,-1 0,0 0,0-1,6-13,9-44,-12 39,1 0,20-45,-4 25,56-79,-79 122,1 0,0 1,-1-1,1 1,0-1,0 1,0 0,0 0,0-1,0 1,0 1,0-1,0 0,0 0,0 1,1-1,-1 1,0 0,1 0,-1 0,0 0,0 0,1 0,-1 1,0-1,1 1,-1-1,0 1,0 0,0 0,0 0,0 0,0 0,0 1,0-1,2 3,10 7,-1 0,0 1,20 24,-22-24,42 48,51 58,5-5,142 114,-223-206</inkml:trace>
</inkml:ink>
</file>

<file path=ppt/ink/ink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33:11.846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759 18,'0'-1,"0"0,-1 0,1 1,-1-1,0 0,1 0,-1 0,1 1,-1-1,0 0,0 1,1-1,-1 0,0 1,0-1,0 1,0 0,1-1,-1 1,0 0,0-1,0 1,0 0,0 0,-2 0,-27-4,22 5,0 1,0 0,0 0,0 0,0 1,0 0,1 1,0-1,-1 2,1-1,1 1,-9 6,-14 14,-34 38,55-55,-52 59,2 2,4 2,3 3,3 2,3 3,4 1,4 1,-39 122,76-201,-8 20,2 1,0 0,2 1,-3 40,6-58,2 0,-1-1,0 1,1 0,0 0,1-1,-1 1,1-1,0 1,0-1,1 0,-1 0,1 0,0 0,1 0,-1-1,1 1,0-1,0 0,0 0,1 0,0-1,-1 0,1 1,7 2,9 3,0-1,1-1,0-1,0-1,1 0,0-2,25 0,24-1,73-8,114-22,-1-11,-2-12,290-96,-110-13,-362 129</inkml:trace>
</inkml:ink>
</file>

<file path=ppt/ink/ink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33:12.560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888 1,'-33'1,"1"2,0 1,1 1,-1 2,1 2,-55 22,29-6,1 3,-79 53,97-55,2 1,2 2,0 1,-47 55,64-64,1 0,0 2,2 0,0 0,2 2,0-1,2 2,-13 48,22-69,-1 1,1 0,0 0,1 0,-1 0,1 0,1 0,-1 0,1 0,0 0,2 7,-1-10,-1 0,1 0,0 0,0-1,0 1,0-1,0 1,1-1,-1 1,1-1,-1 0,1 0,0-1,0 1,0-1,0 1,0-1,0 0,1 0,-1 0,6 1,15 2,0-1,0-1,0-1,1-1,44-6,119-32,-160 31,86-21,116-45,-189 57,-1-1,-1-2,-1-2,0-1,-2-2,42-36,-68 50,-1 1,0-2,0 1,-1-1,0 0,-1-1,-1 1,0-1,0-1,-1 1,5-21,-2-5,-1 0,2-65,-10 101,1 0,0-1,1 1,-1 0,0-1,1 1,0 0,-1-1,1 1,0 0,0 0,0-1,0 1,2-2,-3 4,1 0,0-1,-1 1,1 0,-1 0,1-1,0 1,-1 0,1 0,0 0,-1 0,1 0,-1 0,1 0,0 0,-1 0,1 0,0 0,-1 0,1 1,0-1,-1 0,1 0,-1 1,1-1,-1 0,1 1,-1-1,1 1,-1-1,1 1,7 6,-1 1,-1-1,0 1,0 1,5 8,157 266,39 63,-167-283,-8-13</inkml:trace>
</inkml:ink>
</file>

<file path=ppt/ink/ink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33:13.485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1 403,'0'6,"1"0,0 0,0 0,1 0,-1 0,1 0,1-1,-1 1,1-1,6 10,42 51,-34-47,503 599,-503-599,41 46,-2 3,57 92,-110-155,-1-1,0 0,0 1,0 0,-1-1,1 1,-1 0,1 9,-2-13,0 0,0-1,0 1,0 0,0-1,0 1,0-1,-1 1,1 0,0-1,0 1,0-1,-1 1,1 0,0-1,-1 1,1-1,0 1,-1-1,1 1,-1-1,1 1,-1-1,1 0,-1 1,0 0,-1-1,0 0,0 0,1 0,-1 0,0 0,0 0,1-1,-1 1,0 0,1-1,-1 1,0-1,1 0,-1 0,-1-1,-19-12,2 0,-1-2,2-1,0 0,-31-38,46 50,-80-95,5-3,-98-167,127 181,-61-150,91 187,3 0,2-2,2 1,-9-90,21 129,1-1,0 0,2 0,-1 0,2 0,0 0,1 1,0 0,1 0,1 0,7-13,-11 22,1 0,0 1,0-1,0 1,0 0,1 0,-1 0,1 0,0 0,1 1,-1 0,0 0,1 0,0 1,0-1,0 1,0 0,0 1,0-1,0 1,0 0,1 0,-1 0,0 1,1 0,-1 0,0 1,1-1,-1 1,0 0,1 0,-1 1,8 3,-1 1,1 0,-1 1,-1 0,1 1,-2 1,1-1,-1 2,0 0,-1 0,14 19,-7-6,-1 0,-1 1,-1 0,13 37,-16-35,-2 1,-1-1,-2 1,0 1,-2-1,0 1,-2-1,-2 1,0 0,-2-1,-1 1,-7 27,1-20,-2-1,-1 0,-2-1,-1 0,-2-1,-1-1,-1 0,-39 43,34-44,-1-1,-46 37,55-54</inkml:trace>
</inkml:ink>
</file>

<file path=ppt/ink/ink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33:14.301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837 1,'-181'7,"153"-4,0 2,1 0,-1 2,-37 15,16-1,1 2,0 2,-61 43,87-52,0 2,1 0,0 1,2 1,0 0,2 2,0 0,-19 35,31-48,0 0,1 1,1-1,-1 1,1 0,1 0,0 0,1 0,0 0,0 20,1-26,1 1,0-1,0 1,0-1,0 1,1-1,0 0,0 1,0-1,0 0,1 0,-1-1,1 1,0 0,0-1,0 0,1 0,-1 0,1 0,0 0,0-1,0 1,0-1,0 0,0-1,6 3,13 1,0 0,1-2,0 0,0-2,0-1,36-3,-32 1,-22 2,0-1,0 0,0 0,-1-1,1 1,0-2,-1 1,0 0,1-1,-1 0,0 0,-1-1,1 1,0-1,-1 0,0 0,0 0,0-1,0 0,-1 0,5-8,4-11,-1 0,0-1,10-42,-7 22,93-244,-106 285,0 0,1 0,0 1,-1-1,1 1,1 0,-1 0,0-1,1 1,0 1,-1-1,1 0,6-4,-7 7,0-1,0 0,0 1,-1 0,1-1,0 1,0 0,0 0,0 0,-1 0,1 0,0 0,0 1,0-1,0 1,-1-1,1 1,0 0,-1-1,1 1,0 0,-1 0,1 0,-1 0,1 1,-1-1,0 0,1 1,-1-1,0 1,1 1,19 25,-1 1,-1 1,22 48,-9-16,139 237,-159-282</inkml:trace>
</inkml:ink>
</file>

<file path=ppt/ink/ink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33:15.081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459 1,'-9'1,"1"0,0 0,1 1,-1 0,0 0,0 1,1 0,0 0,-1 1,-8 6,-67 52,66-48,-10 8,1 1,1 2,1 1,1 1,1 0,-29 50,41-59,0 1,2 0,0 0,1 1,1 0,1 0,0 1,2-1,1 1,0 0,1 0,4 31,-2-42,0 0,1 0,1 0,0 0,0 0,1 0,0-1,1 1,0-1,0 0,1-1,0 0,12 13,-7-11,0-1,0 0,1 0,1-2,-1 1,1-1,0-1,24 8,3-3,-1-3,1 0,1-3,-1-2,81-2,-65-6,0-2,-1-2,-1-3,0-2,64-25,-94 30</inkml:trace>
</inkml:ink>
</file>

<file path=ppt/ink/ink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33:15.441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 0,'0'5,"0"5,8 5,4 5,7 7,5 4,3 4,1 6,0 3,-5 0,-6-9</inkml:trace>
</inkml:ink>
</file>

<file path=ppt/ink/ink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33:15.743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93 206,'-4'-4,"-6"-10,-6-16,1-7,2-1,-1 6,2 3,4 8</inkml:trace>
</inkml:ink>
</file>

<file path=ppt/ink/ink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33:16.294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0 26,'0'-7,"1"-11,7 26,12 19,278 348,83 98,-373-465,4 6,0-1,1 0,28 21,-38-31,1-1,-1 0,1 0,0 0,0 0,0 0,0-1,0 0,0 0,0 0,0 0,0-1,0 0,1 0,-1 0,0 0,0 0,0-1,1 0,-1 0,0 0,6-3,59-29,90-57,-130 70</inkml:trace>
</inkml:ink>
</file>

<file path=ppt/ink/ink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33:17.726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0 1227,'0'-1,"1"0,-1 0,1 0,-1 0,1 0,-1 0,1 0,0 0,-1 0,1 0,0 0,0 0,0 0,0 0,0 1,0-1,0 0,0 1,0-1,0 1,2-1,29-12,-27 12,137-40,223-32,-197 43,294-48,-455 77,7-1,0-1,-1 0,1-1,-1-1,0 0,21-12,-33 17,0 0,0-1,0 1,-1 0,1-1,0 1,-1-1,1 0,0 1,-1-1,1 1,-1-1,1 0,-1 0,1 1,-1-1,1 0,-1 0,0 0,1 1,-1-1,0 0,0 0,1-1,-2 2,1-1,-1 0,1 1,-1-1,1 0,-1 1,1-1,-1 1,0-1,1 1,-1-1,0 1,1 0,-1-1,0 1,1 0,-1 0,0-1,0 1,-1 0,-43-3,39 4,0 0,0 1,1 0,-1 0,0 0,1 1,0-1,-1 1,1 1,0-1,1 1,-1 0,1 0,-1 0,1 1,1-1,-1 1,0 0,1 0,-5 11,-2 7,1 1,1 0,-8 43,13-53,0-6,1 1,1-1,0 1,0-1,1 1,0 0,0-1,1 1,0 0,2 8,-1-12,0-1,0 1,0-1,1 0,0 0,0 0,0 0,0 0,0-1,1 1,-1-1,1 0,0 0,0 0,0-1,1 1,-1-1,1 0,5 1,8 3,-1-1,1-2,0 1,0-2,0-1,1 0,-1-1,0-1,0 0,1-2,-2 0,1-1,0-1,-1-1,0 0,17-9,-31 14,0 0,0-1,0 1,-1-1,1 0,0 0,-1 0,0 0,1 0,-1-1,0 1,0-1,0 1,0-1,-1 0,1 0,-1 0,0 0,0 0,0 0,0 0,0 0,-1 0,1 0,-1 0,0-1,0 1,0 0,0 0,0 0,-1 0,0-1,1 1,-1 0,-2-3,-5-11,0 1,-1-1,-1 2,-1-1,-14-15,-14-22,35 47,1 1,1 0,-1 0,1-1,0 1,0-1,0 0,1 0,0 0,0 1,1-1,-1 0,1 0,1 0,0-10,1 12,-1 0,1 1,0-1,0 0,0 1,0 0,1-1,-1 1,1 0,0 0,-1 0,2 1,-1-1,0 1,0 0,1 0,-1 0,1 0,0 0,0 1,-1-1,1 1,8-1,16-3,1 0,-1 2,1 2,-1 0,1 2,0 1,-1 1,1 2,-1 1,0 0,-1 3,0 0,28 14,-10-1,-2 2,-1 1,0 2,-3 2,0 2,61 63,-95-89,-1 0,1 0,-1 0,0 1,-1 0,0 0,1 0,-2 0,4 7,-6-11,0 0,1 0,-1-1,0 1,0 0,0 0,0 0,0-1,0 1,-1 0,1 0,-1-1,1 1,-1 0,0 0,1-1,-1 1,0-1,0 1,0-1,0 1,0-1,-1 1,1-1,0 0,-1 0,1 0,-1 0,1 0,-1 0,1 0,-1 0,0-1,1 1,-1 0,0-1,-3 1,2 0,0-1,1 1,-1-1,0 1,1-1,-1 0,0 0,0 0,0 0,1-1,-1 1,0-1,1 1,-1-1,0 0,1 0,-5-3,2 1,1 0,0-1,0 1,0-1,0 0,1 0,0 0,-6-9,-2-8,1 0,1-1,-9-33,11 33,-19-64,3-1,4 0,-10-115,24 132,2 0,4 0,3 1,22-121,11 56,-36 120,-4 8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08:20.195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0 470,'6'-5,"0"0,1 1,-1-1,1 1,0 0,0 1,0 0,0 0,1 1,-1-1,10 0,18-3,43-2,-32 4,-20 1,-1 2,1 1,-1 0,1 2,-1 1,0 1,0 1,0 2,-1 0,0 1,39 20,-45-18,-1 0,-1 1,0 1,-1 0,0 1,-1 1,0 0,-1 1,0 1,-2 0,0 0,-1 1,0 1,-1 0,10 30,-2 30,-13-58,-3-17,-1-5,-2-55,1-149,3 185,1-1,0 1,2-1,0 2,2-1,0 0,14-27,-15 40,-1 0,1 1,0-1,1 1,0 1,0-1,0 1,1 0,0 1,0 0,1 0,-1 1,1 0,0 0,0 1,0 0,1 1,-1 0,1 0,-1 1,1 0,-1 1,1 0,0 0,-1 1,1 1,-1 0,1 0,-1 0,0 1,12 6,31 24,-1 2,-2 3,78 76,-108-97,-17-15,30 27,-1 0,-1 2,-2 1,32 49,-45-65,-10-27,-7-42,1 34,2-45,2-1,3 1,3 0,3 1,35-111,-43 162,1 0,0 0,0 1,1 0,1 0,0 1,0-1,1 1,15-15,-17 21,-1-1,1 1,-1 1,1-1,0 1,1 0,-1 0,0 1,1 0,-1 0,1 0,0 1,0 0,0 1,-1-1,1 1,0 1,0-1,8 2,5 3,0 1,-1 0,0 2,0 0,0 1,-1 1,0 0,23 20,126 114,-159-136,219 226,-215-222,20 31,-26-34,1 0,0 0,0-1,9 8,-3-6</inkml:trace>
</inkml:ink>
</file>

<file path=ppt/ink/ink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34:09.796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 3,'5'-2,"5"9,10 13,-19-19,331 420,-220-268,293 381,-378-499,-9-9</inkml:trace>
</inkml:ink>
</file>

<file path=ppt/ink/ink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34:10.396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1 434,'1'-12,"0"0,1-1,1 1,0 0,1 0,0 1,1-1,0 1,0 0,1 0,1 1,11-14,5-5,2 0,51-43,-55 54,1 0,1 2,1 1,0 1,38-15,-49 23,0 1,1 0,0 1,0 1,1 0,-1 1,0 0,1 2,-1-1,1 2,-1 0,19 3,-28-2,0-1,-1 1,1 0,0 0,0 0,-1 0,1 1,-1 0,0 0,0 0,0 1,0-1,-1 1,1 0,-1 0,0 0,0 1,0-1,-1 0,0 1,0 0,0 0,0 0,-1 0,1 0,-1 0,-1 0,1 0,-1 0,0 0,0 6,-1 3,0-1,-1 1,-1-1,0 0,0 0,-1 0,-1 0,0-1,-1 0,-14 23,-15 10,-2-2,-2-1,-2-2,-51 39,64-57</inkml:trace>
</inkml:ink>
</file>

<file path=ppt/ink/ink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34:10.995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1 541,'43'0,"-1"2,1 2,0 2,-1 2,0 1,58 22,28 19,-3 6,228 138,-209-98,251 219,-385-305,29 22,-3 3,0 1,-3 1,38 54,-70-90,0 0,0 1,0-1,0 1,0-1,0 1,-1-1,1 1,0-1,-1 1,1 0,-1-1,0 1,1 0,-1-1,0 1,0 0,0 0,0-1,0 1,-1 0,1-1,0 1,-1 0,0-1,1 1,-1 0,0-1,0 1,1-1,-1 1,0-1,-1 0,1 1,0-1,0 0,0 0,-1 0,1 0,-1 0,1 0,-1 0,-2 1,-7 2,-1-1,0 1,1-2,-1 0,-14 1,20-2,-57 4,0-2,0-4,0-2,1-2,-89-20,101 13,1-1,0-3,1-2,1-2,1-2,1-2,-49-34,75 45,0-2,2 0,0-1,0 0,1-2,2 0,0 0,0-1,2-1,-14-29,20 33,0 0,1-1,0 0,2 0,0 0,1 0,0-1,2 1,0-1,1 1,0 0,2-1,0 1,8-24,2 5,1 1,2 1,2 0,1 1,1 1,2 1,39-44,15-7,109-89,90-48,-243 197,2 2,0 1,1 1,0 2,2 2,73-20,-102 33,1-1,0 1,0 0,0 1,0 0,-1 0,1 1,0 0,0 1,12 3,21 13</inkml:trace>
</inkml:ink>
</file>

<file path=ppt/ink/ink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34:11.552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306 167,'-11'6,"1"1,0 0,1 0,-1 1,2 0,-15 17,-41 61,41-48,1 1,3 1,1 1,1 0,3 1,1 1,3 0,1 1,-5 73,13-104,1 1,0-1,1 1,3 16,-4-27,1 0,-1 0,1-1,0 1,0 0,0 0,1 0,-1-1,1 1,-1 0,1-1,0 1,0-1,0 0,0 0,0 0,1 0,-1 0,1 0,-1-1,1 1,0-1,-1 1,6 0,3 0,0-1,-1 0,1-1,0 0,-1-1,1 0,0 0,-1-1,1-1,10-4,108-45,-100 39,124-57,-3-7,-3-6,140-105,-270 176,-2-1,1-1,-2 0,1-1,-2 0,0-1,13-23,-23 35,0-1,-1 1,0-1,0 0,0 0,-1 0,0 0,0 0,0 0,0 0,-1 0,0 0,0 0,0 0,-1 0,1-1,-1 1,-1 0,1 0,-1 1,1-1,-1 0,-1 0,1 1,-1 0,0-1,0 1,0 0,0 0,-1 0,1 1,-1 0,-6-5,-10-7,0 2,-1 0,-1 1,0 1,0 2,-26-9,-143-32,179 47,-51-10</inkml:trace>
</inkml:ink>
</file>

<file path=ppt/ink/ink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34:12.207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0 36,'276'229,"-187"-160,23 19,4-6,4-4,152 72,-268-149,6 5,1-2,-1 1,1-1,1-1,15 3,-26-6,1 1,0-1,0 0,0 0,0 0,-1 0,1-1,0 1,0 0,0-1,-1 0,1 1,0-1,0 0,-1 0,1 0,-1 0,1 0,-1 0,1 0,-1 0,0-1,1 1,-1 0,0-1,0 1,0-1,0 0,0 1,-1-1,1 0,0 1,-1-1,1 0,-1 0,0 0,1 1,-1-1,0 0,0-4,2-78,-8-94,-1 31,6 119,-10-207,5 193</inkml:trace>
</inkml:ink>
</file>

<file path=ppt/ink/ink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34:12.555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 0,'4'5,"6"5,5 1,5 3,3 3,6 8,3 4,-1 0,0 1,-6-6</inkml:trace>
</inkml:ink>
</file>

<file path=ppt/ink/ink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34:12.865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10 26,'0'-4,"-4"-6,-2-1</inkml:trace>
</inkml:ink>
</file>

<file path=ppt/ink/ink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34:13.515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426 383,'-8'1,"-1"0,1 1,0 0,0 0,-1 1,1 0,1 0,-1 1,0 0,1 0,0 1,0 0,-12 11,-8 9,-42 52,58-64,-17 22,1 0,2 2,2 1,1 0,3 2,-26 69,44-105,-1 1,0 0,1 0,0 0,0 1,1-1,0 0,-1 0,2 0,-1 1,0-1,3 7,-2-9,0-1,1 0,-1 1,1-1,0 0,0 0,0 0,0 0,0 0,0-1,0 1,0-1,1 1,-1-1,1 0,-1 0,1 0,-1 0,1 0,0-1,-1 1,1-1,0 1,4-1,12 0,-1-1,0 0,0-1,1-1,-2-1,1-1,0 0,-1-1,0-1,0-1,-1 0,0-1,0-1,-1 0,24-22,-33 24,0 0,0-1,-1 1,0-1,-1-1,0 1,0 0,-1-1,0 0,0 0,-2 0,1 0,-1 0,0 0,-2-15,0-11,-2 0,-15-70,-4 29,-3 1,-44-96,10 31,57 134,-1 1,1 1,0-1,0 0,0 1,1-1,0 0,0 0,0-8,1 14,0 0,0 0,0-1,0 1,0 0,0 0,0-1,0 1,0 0,0 0,1-1,-1 1,0 0,0 0,0 0,0-1,0 1,0 0,0 0,1 0,-1-1,0 1,0 0,0 0,0 0,1 0,-1 0,0-1,0 1,0 0,1 0,-1 0,0 0,0 0,1 0,-1 0,0 0,0 0,1 0,-1 0,0 0,0 0,12 7,8 17,-20-24,126 192,-32-45,103 120,-160-218</inkml:trace>
</inkml:ink>
</file>

<file path=ppt/ink/ink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34:14.303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182 457,'8'-1,"0"-1,0-1,0 1,0-1,-1-1,1 1,12-10,3 0,123-58,-48 26,-2-5,118-81,-204 123,1 0,-2-1,1 0,9-12,-18 20,0-1,0 1,1-1,-1 0,0 0,-1 1,1-1,0 0,-1 0,1 0,-1 0,1 0,-1 0,0 0,0-3,0 4,-1 0,1-1,-1 1,1 0,-1 0,0-1,0 1,1 0,-1 0,0 0,0 0,0 0,0 0,-1 0,1 0,0 1,0-1,0 0,-1 1,1-1,0 1,-1-1,1 1,-3-1,-4-1,0 1,1 0,-1 0,0 1,0 0,0 0,0 1,0 0,-9 2,-72 24,65-19,-21 7,1 3,1 2,0 2,2 1,0 2,2 2,0 2,3 1,-56 59,69-64,1 2,2 1,0 0,2 1,1 1,2 1,0 0,3 1,0 1,2 0,2 0,1 1,1 0,-1 40,6-64,1 1,1-1,0 0,0 0,1 0,0 0,1 0,0 0,7 16,-7-21,0 0,0 0,0-1,1 1,0-1,-1 0,1 0,1 0,-1-1,1 1,-1-1,1 0,0 0,0-1,0 0,0 0,1 0,-1 0,9 1,9 0,0-1,0-2,0 0,0-1,0-1,-1-1,1-1,33-11,-7-1,0-2,77-41,59-51,-163 98</inkml:trace>
</inkml:ink>
</file>

<file path=ppt/ink/ink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34:19.65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1 507,'22'25,"36"51,1 1,146 143,-167-185,1-1,2-2,81 47,-117-75,1-1,0 0,0 0,1 0,-1-1,1 0,-1 0,1-1,-1 0,1 0,7 0,-11-2,0 0,-1 1,1-1,0 0,-1-1,1 1,-1 0,1-1,-1 1,0-1,0 0,1 0,-1 0,-1 0,1 0,0 0,0-1,-1 1,1 0,-1-1,0 0,0 1,0-1,0 0,0 1,0-1,-1 0,1-3,5-32,-1 1,-2 0,-4-74,-1 51,-9-127,1 51,10 132,0-1,0 1,0-1,0 1,1-1,0 1,0 0,0-1,2-4,-2 8,-1 0,1 0,0 0,0 0,0 0,0 0,-1 0,1 0,0 1,1-1,-1 0,0 1,0-1,0 1,0-1,0 1,1 0,-1-1,0 1,0 0,0 0,1 0,-1 0,0 0,0 0,1 0,-1 0,0 0,0 1,1-1,-1 0,0 1,0-1,0 1,0 0,1 0,26 13,-1 2,0 0,-1 2,36 33,-15-13,664 469,-708-505,4 3,1-1,-1 1,1-1,0-1,10 4,-17-7,0 0,0 0,-1 1,1-1,0 0,0 0,0 0,-1 0,1 0,0 0,0-1,0 1,-1 0,1 0,0 0,0-1,-1 1,1-1,0 1,-1 0,1-1,0 1,-1-1,2 0,-1-1,-1 0,1 0,0 1,-1-1,1 0,-1 0,0 0,0 0,0 0,0 0,0 0,0 1,0-1,0 0,-1-3,-12-49,-1 1,-23-52,4 10,-15-51,-111-365,140 437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06:16.607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1 329,'2'-4,"1"1,-1 0,1-1,0 1,0 0,1 0,-1 0,1 1,-1-1,1 1,0 0,7-3,-6 2,296-152,-222 120,159-48,-205 76,-7 2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08:20.823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589 0,'-120'42,"91"-27,0 0,2 2,0 1,1 2,0 0,2 1,1 2,1 0,0 2,2 0,1 1,-19 35,17-20,1 0,3 0,1 2,2 0,2 1,2 0,2 1,-3 53,9-71,0-13,0 1,1 0,1 0,0 0,1 0,1 0,5 22,-6-35,0 0,0 0,0-1,1 1,-1 0,0-1,1 1,-1-1,1 0,-1 1,1-1,0 0,-1 0,1 0,0 0,0 0,0 0,0-1,0 1,0-1,0 1,0-1,0 0,0 0,0 1,0-2,0 1,0 0,0 0,0-1,0 1,0-1,0 1,2-2,12-3,0-1,-1 0,19-11,-16 8,3-1,89-42,-2-4,102-71,-204 123,0-1,0 1,-1-1,0 0,0 0,0-1,-1 0,0 1,0-1,0-1,-1 1,1-1,-2 1,5-13,-5 6,0-1,-1 1,0-1,-1 1,-1-1,0 1,-3-14,1 17,0-1,0 1,-1 1,0-1,-1 0,0 1,-1 0,-11-15,6 11</inkml:trace>
</inkml:ink>
</file>

<file path=ppt/ink/ink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34:20.553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47 1237,'13'-15,"0"-1,-2 0,0 0,-1-1,0-1,-2 0,0 0,6-21,-1-5,-3 1,9-67,-10 24,-3 0,-10-150,1 193,-3 1,-2-1,-1 1,-2 0,-2 1,-2 1,-27-55,41 95,-27-45,27 43,-1 0,1 0,-1 0,0 0,0 1,0-1,0 0,0 1,0 0,0-1,-1 1,1 0,-1 0,1 0,0 0,-5 0,6 1,0 0,0 0,0 0,0 0,0 1,0-1,0 0,0 1,0-1,0 0,1 1,-1 0,0-1,0 1,0-1,1 1,-1 0,0-1,1 1,-1 0,1 0,-1 0,1-1,-1 1,1 0,-1 0,1 0,0 0,-1 0,1 0,0 0,0 0,0 0,0 0,0 0,0 0,0 1,3 40,13 21,3-1,3-1,40 82,-36-85,656 1440,-557-1221,-120-271,-4-16,-6-20,-69-196,10 35,44 122,-42-163,60 226,1-1,0 1,0-1,1 1,0-1,0 0,0 1,1-1,0 1,0-1,3-7,-3 12,1-1,-1 1,0 0,1 0,0 0,-1 0,1 0,0 0,0 0,0 0,0 1,0-1,0 1,1-1,-1 1,1 0,-1 0,0 0,1 0,0 1,-1-1,1 1,-1-1,1 1,0 0,-1 0,1 0,0 0,-1 1,1-1,3 2,17 2,0 2,0 0,0 2,-1 1,24 12,105 65,-118-66,383 203,-381-208</inkml:trace>
</inkml:ink>
</file>

<file path=ppt/ink/ink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34:22.071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159 676,'1'-2,"-1"0,0 0,0-1,0 1,0 0,0 0,-1 0,1 0,-1-1,1 1,-1 0,0 0,0 0,0 0,0 0,0 0,0 1,0-1,-1 0,1 0,-1 1,1-1,-1 1,0 0,1-1,-1 1,0 0,0 0,0 0,0 0,0 0,0 0,0 1,0-1,0 1,-1 0,1-1,0 1,-3 0,1 1,-1-1,1 1,0 0,0 0,0 0,0 1,0 0,1-1,-1 1,0 0,1 1,-1-1,1 1,0 0,0-1,0 1,0 1,0-1,1 0,-3 5,-1 6,1-1,0 1,1-1,1 1,0 1,1-1,1 0,0 0,1 1,0-1,1 0,1 1,0-1,1 0,1 0,0 0,1-1,11 23,-10-28,0 0,1 0,0-1,0 0,0 0,1-1,1 0,-1 0,1-1,0 0,0 0,0-1,0-1,1 1,0-1,12 1,4 1,0-2,0 0,0-2,0-1,30-4,-49 3,0 0,0-1,-1 0,1 0,-1-1,1 0,-1 0,0 0,0-1,0 0,0 0,-1-1,0 1,0-1,0 0,0 0,-1-1,0 0,0 1,-1-1,1-1,3-10,5-12,-2-1,-1 0,9-52,-17 79,1-4,-1-2,0 1,0 0,0 0,-1 0,-1-11,0 17,1 0,-1 0,1 0,-1 0,0 0,0 0,0 0,0 1,0-1,0 0,-1 0,1 1,0-1,-1 1,0-1,1 1,-1 0,0 0,1 0,-1 0,0 0,0 0,0 0,0 0,0 1,0-1,0 1,0-1,-4 1,-15-2,-1 0,0 2,1 0,-1 1,0 2,1 0,-1 1,1 1,0 1,1 1,0 1,0 1,0 0,1 2,0 0,1 1,1 1,0 0,0 1,2 1,0 1,-14 18,23-27,1 1,0-1,0 1,1 0,0 1,1-1,-1 0,1 1,1 0,0 0,0 0,0 15,2-18,0 0,1-1,-1 1,1-1,1 1,-1-1,1 1,0-1,0 0,1 0,-1 0,1 0,0 0,0 0,1-1,0 0,-1 0,1 0,1 0,-1 0,6 3,9 4,0 0,1-2,0 0,1-1,-1-1,2-1,-1-1,39 4,15-2,87-4,-157-3,1 0,-1 0,0 0,1-1,-1 0,0 0,0 0,0 0,0-1,0 0,0 0,0-1,5-2,-7 1,1 0,-1 0,0 0,0 0,0 0,0 0,-1-1,0 1,0-1,0 0,0 0,-1 0,2-9,35-109,-10 33,37-120,-52 178,0 1,2 0,1 2,29-42,-41 66,0 0,1 0,-1 1,1-1,0 1,1 0,-1 0,1 1,0 0,-1 0,1 0,1 1,-1-1,0 2,0-1,1 1,-1 0,1 0,-1 0,1 1,0 0,-1 1,1-1,-1 1,1 0,-1 1,0 0,9 3,12 5,0 2,-2 1,1 0,-2 2,27 21,48 35,170 160,-238-186,-25-33,-21-31,8 7,0 0,0-1,1 0,1 0,0-1,1 1,-3-20,-11-102,17 121,-2-49,2 0,3 0,3 1,3-1,2 1,21-66,-30 121,1-1,0 1,1 0,0 0,0 0,0 1,1-1,8-11,-10 17,0-1,0 1,0-1,0 1,0 0,0-1,1 1,-1 0,0 1,0-1,1 0,-1 1,1-1,-1 1,0 0,1 0,-1 0,1 0,-1 0,1 0,-1 1,0-1,1 1,-1 0,0-1,1 1,-1 0,0 0,0 1,0-1,2 2,60 38,-2 2,-2 3,72 72,-95-85,174 164,91 80,-259-240</inkml:trace>
</inkml:ink>
</file>

<file path=ppt/ink/ink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34:22.608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1,'5'0,"5"0,5 8,5 8,12 9,4 9,5 7,4 6,3 7,1 3,-6-8</inkml:trace>
</inkml:ink>
</file>

<file path=ppt/ink/ink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34:22.914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39 105,'0'-4,"-4"-6,-6-2,-1-2,1-3,7 1,3-1,3 2</inkml:trace>
</inkml:ink>
</file>

<file path=ppt/ink/ink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34:23.54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30,'38'15,"-18"-5,27 12,0 2,80 57,-59-36,8 3,17 10,-2 3,93 84,-128-81,-82-108,2-1,1 0,3-2,2-1,2 0,-13-65,29 111,-5-15,2 0,0-1,1 1,1-1,1-24,0 38,0 1,1-1,0 0,0 1,0-1,0 1,0 0,1-1,0 1,-1 0,1 0,0 0,1 0,-1 0,0 0,1 1,0-1,-1 1,1-1,0 1,0 0,0 0,1 1,-1-1,0 1,1-1,-1 1,1 0,-1 0,1 1,0-1,4 1,25-2,-1 1,1 2,-1 2,1 1,-1 1,0 1,55 20,-8 4,133 71,-143-65,-3 3,-1 3,-1 3,112 105,-155-127</inkml:trace>
</inkml:ink>
</file>

<file path=ppt/ink/ink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34:23.971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9,'0'0,"0"-1,0 1,0 0,0-1,0 1,0-1,0 1,0 0,1-1,-1 1,0 0,0-1,0 1,1 0,-1 0,0-1,0 1,1 0,-1-1,0 1,0 0,1 0,-1 0,0-1,1 1,-1 0,0 0,1 0,-1 0,1 0,-1 0,0 0,1-1,-1 1,0 0,1 0,-1 0,0 1,1-1,-1 0,1 0,-1 0,0 0,1 0,-1 0,0 0,1 1,-1-1,0 0,1 0,22 12,-20-10,44 28,-2 2,-2 2,42 42,-31-27,128 120,-7 8,165 215,-329-377,17 19,23 41,-45-65,-1 0,1 0,-2 0,0 1,0-1,-1 1,0 0,-1 0,2 16,-4-24,0 0,0 0,-1 0,1 0,-1-1,1 1,-1 0,0 0,0 0,0 0,-1-1,1 1,-1-1,-1 3,-11 11</inkml:trace>
</inkml:ink>
</file>

<file path=ppt/ink/ink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34:24.28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1 1</inkml:trace>
</inkml:ink>
</file>

<file path=ppt/ink/ink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34:24.895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280 592,'10'-1,"-1"0,1-1,-1 0,1-1,-1 0,0-1,0 1,0-2,-1 1,1-1,-1 0,0-1,0 0,-1-1,0 1,0-1,-1 0,1-1,9-15,0-2,-1-1,-1 0,-1-1,-1 0,11-38,7-56,-27 108,-1-1,-1 1,0-1,-1 1,0-1,-1 1,-3-16,3 27,1-1,-1 1,0 0,1 0,-1 0,0 0,-1 0,1 0,0 1,0-1,-1 0,1 0,-1 1,0-1,1 1,-1 0,0-1,0 1,0 0,-3-1,1 0,0 1,-1 0,1 0,0 1,-1-1,1 1,-1 0,1 0,-9 1,1 2,0-1,0 2,1-1,-1 2,1-1,-20 12,3 4,1 1,1 1,0 2,2 0,1 2,-34 48,23-24,3 2,-48 107,78-155,-7 13,1 1,0-1,2 2,-6 30,11-45,-1 1,1-1,0 1,0-1,0 1,1-1,0 1,0-1,0 0,0 1,0-1,1 0,0 0,0 0,0 0,1 0,-1 0,1 0,0-1,0 0,0 1,0-1,1 0,-1-1,6 4,6 2,0 0,1-1,0-1,0-1,1 0,-1-1,1 0,0-2,21 1,25-1,70-8,-102 4,53-5,-1-4,109-28,-87 9</inkml:trace>
</inkml:ink>
</file>

<file path=ppt/ink/ink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34:25.248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127 1,'-6'0,"-1"0,0 0,1 1,-1-1,1 1,-13 4,17-4,-1 1,1-1,-1 1,1 0,0 0,0 0,0 0,0 0,0 0,0 0,0 1,1-1,-1 1,1-1,0 1,-1 0,1-1,0 4,-7 15,2 1,0 0,2 0,0 0,1 0,1 32,2-47,0 1,0-1,1 1,0-1,1 1,0-1,0 0,0 1,1-1,0-1,0 1,1 0,0-1,0 0,1 1,-1-2,1 1,1-1,-1 1,1-1,0-1,10 8,5-3,0-1,0-1,1 0,0-2,0-1,31 3,-51-7,74 9</inkml:trace>
</inkml:ink>
</file>

<file path=ppt/ink/ink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34:25.968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0,'1'20,"0"-1,1 1,1-1,1 0,1 0,0-1,1 1,2-1,14 28,18 32,4-2,3-2,3-2,3-2,4-2,2-3,3-3,2-2,4-4,121 80,-142-109,1-2,2-3,0-2,1-1,1-3,0-3,1-1,0-3,61 2,-49-8,0-3,0-4,-1-1,0-4,0-3,0-2,75-28,-90 23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08:21.689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1,'4'0,"6"0,5 0,5 0,3 0,2 4,1 6,0 5,-4 5,-2-1,-4 0,-5-3</inkml:trace>
</inkml:ink>
</file>

<file path=ppt/ink/ink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34:26.409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1077,'55'-57,"31"-29,928-666,-953 713,1 2,2 4,87-33,-135 60</inkml:trace>
</inkml:ink>
</file>

<file path=ppt/ink/ink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34:27.741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4 1164,'67'-35,"-1"-4,-2-2,-2-3,-2-2,73-74,-119 105,0 0,-1-1,17-28,-26 37,0 0,0-1,0 1,-1-1,0 0,-1 0,0-1,0 1,0 0,-1-1,0-9,-1 16,0 0,0 1,0-1,0 0,0 1,-1-1,1 0,0 1,-1-1,1 0,-1 1,0-1,1 1,-1-1,0 1,0-1,0 1,0 0,0-1,0 1,0 0,-1 0,1 0,0 0,-1 0,1 0,-1 0,1 0,-1 1,1-1,-1 0,1 1,-1 0,0-1,1 1,-1 0,0 0,0 0,1 0,-1 0,0 0,1 0,-1 0,0 1,1-1,-1 1,1-1,-1 1,-2 1,-10 4,1 0,-1 1,1 0,-15 12,-1 3,2 1,0 1,2 2,0 0,-38 55,25-24,3 1,-32 73,47-86,-22 70,37-98,0 0,2 1,0-1,1 1,1-1,0 1,4 29,-2-42,0 1,1-1,-1 0,1 0,0 0,1 0,-1 0,1-1,0 1,0-1,1 0,-1 1,1-2,0 1,0 0,0-1,0 0,1 0,-1 0,1 0,0-1,0 1,0-1,0-1,6 2,13 3,1-1,0-1,0-1,28-1,-40-2,89 1,0-4,179-30,190-81,-249 40,-189 61,-1-1,-1-2,0-1,41-31,-66 43,-1 1,1-1,-1 0,0-1,0 1,-1-1,0 0,0 0,0-1,0 1,-1-1,-1 1,1-1,-1 0,0 0,0 0,0-9,-1-2,-1 0,-1 0,-1 0,0 0,-9-30,11 46,0-1,-1 1,1 0,-1-1,0 1,0 0,0 0,0-1,0 1,0 0,0 0,-1 0,1 0,-1 0,1 1,-1-1,0 0,0 1,0-1,0 1,0 0,0-1,0 1,0 0,-1 0,1 0,0 1,-1-1,1 1,0-1,-1 1,1 0,-1 0,1 0,0 0,-1 0,1 0,-1 1,1-1,0 1,-1 0,1 0,-4 1,-5 3,1 0,-1 1,1 0,0 0,1 1,0 0,-15 15,8-4,2 0,-1 1,2 0,1 1,-13 27,19-34,0 0,1 0,1 0,1 1,-1-1,2 1,0 0,1 0,0 0,2 16,-1-26,0 0,1 0,0 0,0-1,0 1,0 0,1-1,-1 1,1 0,0-1,0 0,0 1,1-1,-1 0,1 0,0-1,-1 1,1 0,5 2,-2-2,-1 0,1 0,0-1,0 0,0 0,1-1,-1 0,0 0,0 0,1-1,6 0,4-1,0-1,-1 0,0-1,0-1,0-1,0 0,0-1,21-12,-22 9,0 0,-1-2,0 1,-1-2,0 0,-1-1,0 0,-1 0,0-1,-1-1,9-18,-9 12,-1-1,-1 0,0 0,-2 0,-1-1,-1 0,2-39,-5 13,-3-1,-2 1,-3 0,-1 0,-2 0,-3 1,-25-62,19 61,-3 1,-2 0,-47-69,54 92,-1 2,-1 1,-1 0,-1 1,-1 1,0 1,-51-31,63 44,0 1,-1 1,1-1,-19-3,28 7,-1 1,1 0,-1 0,0-1,1 1,-1 0,0 0,1 0,-1 1,1-1,-1 0,1 1,-1-1,0 1,1-1,-1 1,-1 0,2 1,1-1,-1 0,0 0,1 0,-1 0,1 1,-1-1,1 0,0 0,-1 1,1-1,0 0,0 0,0 1,0-1,0 0,0 1,0-1,1 0,-1 1,0-1,1 0,-1 0,1 1,0 0,15 33,1-1,1-1,2-1,1-1,37 41,-27-31,399 450,-410-469,0 1,-1 1,-2 0,0 2,-2-1,22 50,5 22,-36-79</inkml:trace>
</inkml:ink>
</file>

<file path=ppt/ink/ink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34:28.773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0 519,'1'-1,"-1"0,0 0,0 0,0 1,1-1,-1 0,0 0,1 1,-1-1,1 0,-1 1,1-1,-1 0,1 1,-1-1,1 1,0-1,-1 1,1-1,0 1,-1-1,1 1,0 0,0-1,-1 1,1 0,0 0,0-1,0 1,-1 0,1 0,0 0,0 0,0 0,-1 0,1 0,0 0,0 1,0-1,-1 0,1 0,1 1,36 11,66 39,-3 4,150 109,-155-98,17 11,317 196,-411-263,-12-4,1-1,1-1,-1 1,1-1,-1-1,1 0,0 0,1-1,-1 0,18 2,-26-5,1 1,-1 0,0 0,0-1,1 1,-1-1,0 1,0-1,0 1,0-1,1 0,-1 0,0 1,0-1,0 0,-1 0,1 0,0 0,0 0,0 0,-1 0,1-1,-1 1,1 0,-1 0,1 0,-1-1,1 1,-1 0,0-2,1-45,-2 36,-28-375,-2-40,27 105,4 294</inkml:trace>
</inkml:ink>
</file>

<file path=ppt/ink/ink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34:29.324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507 32,'-15'1,"1"1,-1 0,0 1,1 0,0 2,0-1,-26 13,8 0,0 2,-30 21,40-23,1 0,0 1,1 1,1 1,1 0,1 2,1 0,-17 30,25-36,0-1,1 1,1 0,1 1,0-1,1 1,0 0,2 0,0 0,1 1,1-1,0 0,1 1,5 20,-5-29,1-1,1 0,-1 0,1 0,1 0,-1-1,1 1,1-1,-1 0,1 0,1-1,-1 1,1-1,0 0,0-1,1 1,0-1,0-1,0 1,0-1,1 0,0-1,0 0,0 0,0-1,0 0,0 0,15 1,-3-2,1 0,0-2,0 0,0-1,0-1,-1-1,0-1,0-1,0-1,30-14,-10 1,52-34,-81 47,0-1,0 0,-1-1,0 0,-1 0,0-1,0-1,-1 1,8-16,-12 18,-1 0,0 0,-1 0,0-1,-1 1,0-1,0 1,0-10,-7-75,1 28,4 43,-1 0,-1-1,-1 1,-1 0,0 1,-2-1,-1 1,0 0,-2 1,0 0,-1 1,-15-20,12 19</inkml:trace>
</inkml:ink>
</file>

<file path=ppt/ink/ink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34:29.705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28 75,'0'-5,"-4"-5,-2-5,1-5,-3 2,3 11,8 13,11 16,12 19,19 23,1 1</inkml:trace>
</inkml:ink>
</file>

<file path=ppt/ink/ink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34:30.629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285 404,'-1'-5,"0"0,-1 0,0 0,0 0,-1 0,1 1,-1-1,0 1,0-1,-1 1,1 0,-1 0,0 1,0-1,-8-4,-18-22,-130-196,119 154,61 107,1-1,27 31,4 8,711 998,-697-989,-60-73</inkml:trace>
</inkml:ink>
</file>

<file path=ppt/ink/ink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34:31.186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1,'11'0,"-1"2,0-1,0 1,0 0,-1 1,1 1,-1-1,1 1,-1 1,0 0,-1 0,1 1,10 9,10 10,-1 2,29 35,-39-42,201 246,261 414,-360-474,-108-181</inkml:trace>
</inkml:ink>
</file>

<file path=ppt/ink/ink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34:31.632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1 209,'0'-4,"4"-6,14-1,14-3,12-8,13 0,10-5,9-6,6-2,-12 5</inkml:trace>
</inkml:ink>
</file>

<file path=ppt/ink/ink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34:32.328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281 1,'-5'0,"0"1,0 0,0 1,0-1,0 1,0 0,0 0,1 0,-1 1,1 0,-1 0,1 0,0 0,0 1,1-1,-1 1,1 0,-4 5,-7 10,1 1,-16 30,29-49,-33 63,-30 80,54-119,1 1,1 0,1 0,1 0,2 1,-1 41,4-63,1 0,-1 0,1-1,0 1,0 0,0-1,1 1,0 0,0-1,5 8,-7-11,1 1,0-1,0-1,0 1,0 0,0 0,0 0,0 0,1-1,-1 1,0-1,0 1,0-1,1 1,-1-1,0 1,1-1,-1 0,0 0,1 0,-1 0,0 0,1 0,-1 0,0 0,1-1,-1 1,0 0,1-1,-1 1,0-1,0 0,0 1,0-1,1 0,-1 0,0 1,0-1,0 0,0 0,-1 0,2-2,3-2,0-1,0-1,-1 1,0 0,-1-1,1 0,-1 0,0 0,-1 0,0-1,3-12,9-90,-14 104,3-25,-3 9,2 1,0 0,2 0,0 0,13-37,-16 56,0 0,0 1,1-1,-1 0,1 1,-1-1,1 1,-1-1,1 1,0 0,-1-1,1 1,0 0,0 0,0 0,0 1,0-1,0 0,0 1,0-1,0 1,1 0,-1 0,0 0,0 0,0 0,0 0,0 0,0 1,1-1,-1 1,0 0,0-1,0 1,2 2,11 3,1 2,-2 0,23 15,-19-11,272 182,-103-66,-169-117</inkml:trace>
</inkml:ink>
</file>

<file path=ppt/ink/ink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34:33.254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207 167,'-54'-61,"43"47,-1 0,0 1,0 1,-1 0,-1 0,-17-11,30 23,0-1,0 0,0 1,0-1,0 1,0-1,0 1,0 0,0-1,0 1,0 0,0 0,0 0,-1 0,1 0,0 0,0 0,0 0,0 0,0 0,0 1,0-1,0 0,0 1,0-1,0 1,-2 0,1 1,1 0,0 0,-1 0,1 0,0 0,0 0,0 0,0 0,1 0,-1 0,0 0,0 5,0 6,0-1,1 1,1 23,4-8,0 0,1-1,2 1,19 44,0-14,34 54,-54-99,20 30,-26-41,0 0,0-1,1 1,-1-1,0 1,1-1,-1 0,1 1,0-1,-1 0,1 0,0 0,0 0,0-1,0 1,0 0,0-1,0 1,2-1,-3 0,0 0,0-1,0 1,0 0,0-1,0 1,0-1,0 0,0 1,-1-1,1 0,0 1,0-1,-1 0,1 0,0 0,-1 1,1-1,-1 0,1 0,-1 0,1 0,-1 0,0 0,1-2,7-33,-6 23,8-63,-8 58,0-1,8-33,-9 50,-1 1,0 0,0-1,1 1,-1 0,1 0,-1 0,1-1,0 1,-1 0,1 0,0 0,0 0,-1 0,1 0,0 0,0 1,0-1,0 0,1 0,-1 1,0-1,0 1,0-1,0 1,1-1,-1 1,0 0,0-1,1 1,-1 0,0 0,1 0,-1 0,0 0,1 0,-1 1,0-1,0 0,1 1,-1-1,0 0,0 1,0 0,0-1,1 1,-1 0,0-1,1 3,8 4,0 1,-1 0,0 1,8 11,-15-19,58 78,-2 2,89 172,-123-209,60 114,-7 4,109 338,-182-487,4 12,0 0,-2 1,-1-1,-1 1,-1 0,-1 35,-2-61,0 1,0 0,0 0,0-1,0 1,0 0,0-1,0 1,0 0,0 0,0-1,0 1,-1 0,1-1,0 1,-1 0,1-1,0 1,-1-1,1 1,-1-1,1 1,-1-1,1 1,-1-1,1 1,-1-1,1 1,-1-1,0 0,1 1,-1-1,0 0,1 0,-1 1,0-1,1 0,-1 0,0 0,0 0,1 0,-1 0,0 0,1 0,-1 0,0 0,1-1,-1 1,0 0,1 0,-1-1,0 1,1 0,-1-1,0 1,0-1,-34-29,2-9,2-1,-50-86,-34-100,91 171,1-2,4-1,2 0,-13-75,25 97,1 1,1-1,2 1,1-1,2 0,2 1,1-1,15-53,-16 78,-1 1,2 0,-1 0,1 0,1 0,-1 1,2 0,-1 0,9-8,4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08:22.613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706 883,'4'-1,"0"0,0-1,-1 1,1-1,0 1,0-1,-1 0,1-1,2-2,5-9,-11 13,0 0,0 1,-1-1,1 1,0-1,-1 1,1-1,0 1,-1-1,1 1,-1 0,1-1,0 1,-1-1,1 1,-1 0,1-1,-1 1,0 0,1 0,-1 0,1-1,-1 1,1 0,-1 0,0 0,1 0,-1 0,1 0,-1 0,0 0,-15-1,0 1,0 0,1 2,-1-1,0 2,1 0,-1 1,1 1,0 0,-16 8,-21 12,-66 42,86-46,1 0,1 3,1 0,2 2,0 1,2 1,0 1,-24 40,34-45,0 1,2 0,1 1,2 0,0 1,1 0,2 1,1 0,1 0,1 0,1 47,3-66,0 0,1 0,0 0,1 0,0 0,0 0,1-1,0 1,0-1,1 0,0 0,1 0,0 0,0-1,0 0,1 0,0 0,1-1,-1 0,1 0,0-1,1 1,-1-2,1 1,0-1,0 0,1-1,-1 0,1 0,-1-1,1 0,0 0,0-1,9 0,21 1,0-2,0-2,0-1,0-2,-1-2,50-16,-12-1,-1-3,78-41,-132 58,-2 0,1-2,-2 0,1-1,-2-1,29-29,-36 31,0-1,-1 0,0 0,-1 0,-1-1,0-1,-1 1,-1-1,0 0,4-23,1-25,-3-1,-2 1,-3-1,-3 0,-16-105,-2 56,-5 2,-49-140,51 189,-43-84,53 123,0 0,-2 1,-1 1,-1 0,0 1,-33-29,47 47,0 0,0 0,-1 0,1 1,-1 0,1-1,-1 1,1 0,-1 0,0 0,-5-1,7 2,0 0,1 1,-1-1,0 0,0 0,1 0,-1 1,0-1,0 0,1 1,-1-1,0 1,1-1,-1 1,0-1,1 1,-1-1,1 1,-1 0,1-1,-1 1,1 0,-1-1,1 1,0 0,-1-1,1 1,0 0,0 0,0 0,0-1,-1 1,1 0,0 0,0 0,0-1,0 1,1 0,-1 0,0 0,0-1,0 1,1 1,5 35,2 0,2-1,1 1,17 37,-5-12,29 72,6-3,90 148,180 226,-313-484,19 29,2-1,3-2,58 56,-79-89</inkml:trace>
</inkml:ink>
</file>

<file path=ppt/ink/ink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34:33.932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1 556,'252'-513,"-251"511,0 1,-1 0,1-1,0 1,-1-1,1 0,-1 1,1-1,-1 1,0-1,0 0,1 1,-1-1,-1 0,1 1,0-1,-1-2,1 3,0 1,-1-1,0 0,1 0,-1 1,1-1,-1 0,0 1,1-1,-1 1,0-1,0 1,0-1,1 1,-1-1,0 1,0 0,0-1,0 1,0 0,0 0,-1 0,-2-1,-1 1,0 1,1-1,-1 1,1-1,-1 1,0 1,1-1,0 1,-7 2,-1 3,0 1,1 0,0 0,0 1,1 0,0 1,1 0,0 1,1 0,0 0,0 1,2 0,-1 0,1 1,1 0,0 0,1 0,1 0,0 1,0-1,2 1,-1 0,2-1,1 23,0-20,1 1,0-1,1 0,1 0,0-1,1 1,1-1,1 0,0 0,0-1,2 0,0 0,0-1,1 0,1-1,0 0,1 0,0-1,1-1,23 15,-15-15,0 0,0-1,1-2,0 0,1-1,0-1,0-2,0 0,0-1,0-1,0-2,45-5,-28-1,1-2,-2-1,1-2,-2-2,0-1,51-29,-53 24</inkml:trace>
</inkml:ink>
</file>

<file path=ppt/ink/ink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34:35.309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821 902,'-24'-28,"1"-1,-36-61,5 7,-35-39,-6 4,-4 5,-131-116,216 217,4 1,-2 1,1 1,-1 0,-1 0,0 1,-17-8,30 16,-1-1,0 1,1-1,-1 1,0-1,0 1,1 0,-1-1,0 1,0 0,0-1,1 1,-1 0,0 0,0 0,0 0,1 0,-1 0,0 0,0 0,0 0,0 1,1-1,-1 0,0 0,0 1,0-1,1 0,-1 1,0-1,1 1,-1-1,0 1,1-1,-1 1,1 0,-1-1,0 1,1 0,0-1,-1 1,1 0,-1 0,1-1,0 1,0 0,-1 0,1 0,0-1,0 1,0 0,0 0,0 0,0 0,0-1,0 1,0 0,0 0,1 0,-1 1,2 6,0 0,0 0,1 0,0 0,5 8,40 71,4-2,76 95,145 141,-119-166,-125-129,2-1,1-1,54 30,-81-52,1 1,0 0,0-1,-1 0,1-1,0 1,0-1,1 0,-1-1,0 1,0-1,0-1,0 1,1-1,-1 0,0 0,0-1,0 1,0-2,10-4,3-4,0-1,-1-1,-1-1,25-23,0-1,-19 20</inkml:trace>
</inkml:ink>
</file>

<file path=ppt/ink/ink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34:35.931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1 651,'6'-4,"1"0,-1-1,0 0,0 0,-1 0,6-7,23-21,20-3,105-53,-53 33,20-14,-18 11,153-110,-216 127,-44 41,1 0,-1 0,0 0,0 0,0 0,0 0,0-1,0 1,0 0,0-1,-1 1,1 0,0-1,-1 1,1-1,-1 1,0-1,1 1,-1-1,0 1,0-1,0 0,0 1,0-1,0 1,0-1,-1 1,1-1,-1 1,1-1,-1 1,1-1,-2-1,0 2,0 0,1 0,-1 0,0 1,0-1,0 0,0 1,0 0,0-1,0 1,0 0,1 0,-1 0,0 0,0 0,0 0,0 1,0-1,0 1,0-1,0 1,-3 1,-41 23,14-1,0 2,2 1,0 1,-38 49,17-11,-49 85,26-16,65-118,2 1,0 0,2 0,-1 1,-4 37,10-53,0 0,0 0,0-1,0 1,1 0,-1 0,1-1,-1 1,1 0,0 0,0-1,0 1,1-1,-1 1,1-1,-1 0,1 1,0-1,-1 0,1 0,0 0,1 0,-1-1,0 1,0-1,1 1,-1-1,1 0,-1 1,1-1,0-1,-1 1,1 0,6 0,9 2,1-2,0 0,0-1,24-2,-14 0,316-32,-229 17</inkml:trace>
</inkml:ink>
</file>

<file path=ppt/ink/ink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34:36.636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964 4,'-94'-1,"11"-1,-1 3,0 4,-124 23,182-22,0 2,1 0,0 2,0 1,2 1,-29 18,35-18,1 0,1 1,0 1,0 1,2 0,0 0,0 1,2 1,-13 22,15-22,1 0,1 0,0 1,1 0,1 0,0 0,1 1,-1 29,5-38,0 0,0 0,1-1,1 1,0 0,0-1,1 1,0-1,1 0,0 0,0 0,1 0,0-1,0 1,1-2,0 1,1 0,7 6,8 4,1 0,1-1,1-2,0 0,1-2,1 0,40 12,-10-7,1-3,97 13,-135-26,0 0,0-1,0 0,0-2,0 0,40-9,-52 7,1 1,-1-2,0 1,0-1,0 0,0-1,-1 0,1 0,-1-1,-1 0,1 0,-1 0,0-1,0 0,-1 0,0 0,0-1,3-8,12-32,-2-2,-3 0,-1 0,7-58,-6 32,23-135,-38 209,0 1,0-1,0 0,0 0,1 1,-1-1,0 0,1 1,0-1,-1 0,1 1,0-1,0 1,0-1,0 1,0-1,0 1,0 0,1 0,-1-1,0 1,1 0,-1 0,1 0,-1 0,1 1,-1-1,1 0,0 1,2-1,0 1,-1 1,1 0,-1 0,0 1,1-1,-1 1,0-1,0 1,0 0,0 0,0 1,-1-1,6 6,45 39,3-2,1-3,2-2,2-3,73 33,-109-58</inkml:trace>
</inkml:ink>
</file>

<file path=ppt/ink/ink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34:37.80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1081 203,'-11'2,"0"1,0 0,0 1,1 0,-1 0,1 1,0 0,0 1,-11 9,4-4,-70 46,3 4,-108 100,-126 169,265-269,3 2,2 2,-47 85,92-145,0 1,1-1,-1 1,1 0,0-1,1 1,-1 0,1 0,0 0,0 7,1-12,1 1,-1-1,0 0,0 1,1-1,-1 0,1 1,-1-1,1 0,0 0,0 1,-1-1,1 0,0 0,0 0,0 0,0 0,1 1,1-1,0 1,-1-1,1 0,0 0,-1 0,1-1,0 1,0 0,0-1,-1 0,7 0,14-1,1-1,0-1,0-1,-1-1,0-1,24-9,134-64,-168 73,5-3,23-10,-1-1,-1-2,47-35,-76 49,0-1,0 0,-1 0,0-1,-1 0,0 0,0-1,-1 0,-1-1,0 1,0-1,-1-1,-1 1,0-1,4-25,17-370,-23 334,0 18,-3-222,1 275,-1 0,0 0,1 0,-1 0,0 0,-1 0,1 0,0 1,-1-1,1 1,-1-1,0 1,0-1,0 1,0 0,-5-3,7 4,-1 0,0 1,0-1,0 1,0 0,1-1,-1 1,0 0,0-1,0 1,0 0,0 0,0 0,0 0,0 0,0 0,0 0,0 0,0 0,0 0,-1 1,1 0,0 0,0 0,-1 0,1 0,0 0,0 0,0 0,0 0,0 0,0 1,1-1,-1 0,0 1,1-1,-1 0,1 1,-2 2,2 1,-1-1,1 1,0-1,0 1,0-1,1 1,-1-1,1 1,0-1,0 0,1 1,-1-1,1 0,0 0,0 0,1 0,2 4,9 12,1-1,17 17,-17-19,77 79,167 134,-79-76,-173-147,-1-1,1 1,-1 0,7 10,-4 0</inkml:trace>
</inkml:ink>
</file>

<file path=ppt/ink/ink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34:38.594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1,'0'4,"0"6,0 5,5 5,1 7,12 8,42 49,19 23,9 11,-2-7,-15-21</inkml:trace>
</inkml:ink>
</file>

<file path=ppt/ink/ink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34:39.341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2 12,'0'0,"0"0,0 0,-1-1,1 1,0 0,0-1,0 1,0-1,0 1,0 0,0-1,0 1,0 0,0-1,0 1,0 0,0-1,0 1,0 0,1-1,-1 1,0 0,0-1,0 1,0 0,1 0,-1-1,0 1,0 0,1-1,-1 1,0 0,0 0,1 0,-1-1,0 1,1 0,-1 0,0 0,1 0,-1 0,0 0,1-1,-1 1,0 0,1 0,0 0,17 16,25 46,-32-46,322 405,-92-126,-214-257,21 40,-47-77,-1-1,0 1,0 0,0-1,0 1,1 0,-1-1,0 1,0 0,1-1,-1 1,1-1,-1 1,0-1,1 1,-1-1,1 1,-1-1,1 1,0-1,-1 0,1 1,-1-1,1 0,0 1,-1-1,1 0,0 0,-1 0,1 1,0-1,-1 0,1 0,0 0,-1 0,1 0,0-1,-1 1,1 0,0 0,-1 0,1 0,0-1,-1 1,1 0,0-1,-1 1,1 0,-1-1,1 1,-1-1,1 1,-1-1,1 1,-1-1,1 1,-1-1,0 0,1 1,-1-1,0 0,1 0,17-50,-14 38,10-25,2 1,1 1,2 0,1 2,2 0,1 1,2 2,1 0,2 2,0 0,46-33,-53 46,1 2,1 0,0 2,0 1,1 0,1 2,0 1,26-6,-30 10,-1 2,1 0,0 1,-1 1,1 1,0 1,-1 0,0 2,1 0,-1 2,20 7,-15-2,1 1,-2 0,0 2,0 1,26 22,-8 0,59 64,-26-25,-60-61</inkml:trace>
</inkml:ink>
</file>

<file path=ppt/ink/ink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34:40.311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1 578,'9'-2,"1"0,-1 0,0-1,0-1,0 1,0-1,-1-1,0 1,10-8,16-8,137-68,173-120,-342 207,83-63,-77 57,0-1,-1 1,1-1,-1-1,-1 1,0-1,8-16,-13 23,0 1,0-1,0 0,0 0,-1 0,1 0,-1 0,1 0,-1 0,0 0,0 0,0 0,0 0,0 0,0 0,-1 0,1 0,-1 0,1 0,-1 0,0 0,0 1,-1-3,0 2,0 0,0 0,0 0,0 0,-1 0,1 1,-1-1,1 1,-1 0,0 0,1 0,-1 0,0 0,-3 0,-7-1,0 0,0 2,0-1,0 2,-25 3,15 1,1 2,-1 0,2 2,-1 0,1 1,1 1,0 1,1 1,0 1,-25 23,5 0,3 1,0 2,-43 65,53-66,1 0,-21 48,40-75,1 1,0 0,0 1,1-1,1 1,0-1,1 1,1 0,0 0,0 0,3 22,1-27,-1 0,2 0,-1 0,1-1,0 1,1-1,0 0,0 0,1-1,0 0,0 1,1-2,-1 1,2-1,-1 0,1-1,0 0,0 0,0 0,10 3,10 4,1-2,0-1,1-1,57 8,38-2,-1-5,1-6,0-5,0-6,-1-5,0-6,-1-5,-2-5,157-60,-192 54</inkml:trace>
</inkml:ink>
</file>

<file path=ppt/ink/ink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34:40.754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1396 0,'-626'198,"450"-152,-291 37,376-66,55-6</inkml:trace>
</inkml:ink>
</file>

<file path=ppt/ink/ink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34:41.285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179 209,'-1'-4,"0"0,-1 0,0-1,0 1,0 1,0-1,0 0,-1 0,0 1,0-1,0 1,0 0,-5-4,1-1,-36-34,26 27,1-1,0-1,1 0,-12-20,54 52,210 144,476 348,-706-501,21 15,-1 1,-2 2,36 41,-42-38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08:23.826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432 1358,'1'-4,"1"-1,0 1,0-1,0 1,0-1,1 1,-1 0,1 0,0 0,1 1,-1-1,4-3,10-12,37-57,67-123,-97 152,-1-2,-3 0,-2-2,13-57,-29 97,1-1,-2 0,1 0,-2 0,0-19,0 28,-1 0,1 0,-1 0,0 0,1 0,-1 1,-1-1,1 0,0 1,0-1,-1 1,0-1,1 1,-1 0,0-1,0 1,0 0,-1 0,1 1,0-1,-1 0,1 1,-1-1,0 1,1 0,-1 0,0 0,-5-1,-7-1,-1 1,1 1,-1 0,0 1,1 0,-1 1,0 1,1 1,-24 6,17-1,0 0,0 2,1 0,1 1,-36 26,23-11,2 1,1 2,2 0,0 2,3 2,-43 67,42-54,2 1,-28 78,43-98,1 1,1 0,1 0,2 0,0 1,2 35,2-59,0 0,0 0,0 0,1 0,0 0,0-1,1 1,-1 0,1-1,0 1,0-1,0 0,1 1,-1-1,6 5,-4-5,0-1,0 0,1-1,-1 1,1-1,-1 0,1 0,0 0,0-1,0 0,0 0,0 0,0 0,8-1,42 2,1-3,0-2,-1-3,0-2,58-16,-2-7,151-65,5-29,-234 107,-2-1,0-2,-2-1,0-1,-1-2,25-28,-39 33,0 0,-1-1,0 0,-2-1,-1-1,-1 0,-1 0,0-1,-2 1,5-39,-6 18,-2 0,-1 0,-3 0,-1 0,-9-46,7 68,-1 0,-1 1,-1-1,-1 1,-1 0,-1 1,-1 0,0 1,-2 0,0 0,-20-21,19 26,0 0,0 2,-1-1,-1 2,0 0,-1 1,0 0,0 2,-1 0,0 1,0 0,-1 2,-27-5,44 9,0 1,1-1,-1 1,0 0,0 0,0-1,1 1,-1 1,0-1,0 0,0 0,0 1,1-1,-1 1,0-1,1 1,-1 0,0 0,1 0,-4 1,5 0,-1-1,1 0,-1 0,1 1,-1-1,1 0,0 1,-1-1,1 0,0 1,0-1,0 0,0 1,0-1,1 0,-1 1,0-1,1 0,-1 1,2 1,3 9,1 0,0-1,1 0,13 15,51 55,3-3,109 87,-97-90,367 327,-444-394,0-1,-1 1,1 1,-2 0,13 17,-18-22,0 0,0 1,-1-1,1 1,-1 0,0-1,0 1,0 0,-1 0,0-1,0 1,0 0,0 0,-1 0,0-1,-2 8,-3 11,2 0,0 1,1-1,2 1,0 24,1-46,1 1,-1-1,0 0,1 0,-1 1,1-1,-1 0,1 0,0 0,0 0,0 0,0 0,1 0,-1 0,0 0,1-1,-1 1,1-1,0 1,-1-1,4 3,-1-2,0-1,1 1,-1-1,0 0,0 0,0 0,1 0,-1-1,1 0,6 0,10-2,0-2,0 0,34-12,-47 14,383-145,-52 17,-292 115</inkml:trace>
</inkml:ink>
</file>

<file path=ppt/ink/ink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34:41.752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12 508,'-4'0,"-2"-4,5-6,11-5,12-1,20-5,15-8,24-8,19-6,10-4,12-3,7-2,-7 1,-10 7,-16 8,-16 6,-21 8</inkml:trace>
</inkml:ink>
</file>

<file path=ppt/ink/ink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34:42.122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1,'0'4,"0"2</inkml:trace>
</inkml:ink>
</file>

<file path=ppt/ink/ink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34:42.82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1,'33'58,"60"80,-29-47,499 681,-528-729,3-2,69 60,-93-89,1-1,0-1,1 0,0-2,1 1,0-2,0 0,0-1,1-1,0-1,35 4,22-4,0-3,1-3,76-13,-132 11,1 0,33-14,-31 9</inkml:trace>
</inkml:ink>
</file>

<file path=ppt/ink/ink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34:44.021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57 20,'-3'0,"0"-1,-1 1,1-1,0 1,0-1,0 0,-1 0,1 0,0-1,-4-2,-10-4,52 60,290 354,-221-278,-41-49,170 195,-204-244</inkml:trace>
</inkml:ink>
</file>

<file path=ppt/ink/ink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34:44.583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1 447,'19'-2,"0"-2,0 0,-1-1,0 0,0-2,0 0,0-1,18-12,-8 6,200-94,159-82,-239 123,-134 62</inkml:trace>
</inkml:ink>
</file>

<file path=ppt/ink/ink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34:45.292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0 255,'23'-2,"0"0,0-2,34-10,31-4,318-60,-194 13,-12 4,-174 52,-26 8</inkml:trace>
</inkml:ink>
</file>

<file path=ppt/ink/ink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34:46.943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31 44,'-4'0,"-6"-4,-1-6,5-1,9 1,11 2,9 8,8 7,4 7,-1 5,-5 0</inkml:trace>
</inkml:ink>
</file>

<file path=ppt/ink/ink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34:47.289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171 196,'-9'-8,"-6"-8,-10-9,-5-4,-1-3,4 1,7 1,7 6</inkml:trace>
</inkml:ink>
</file>

<file path=ppt/ink/ink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34:47.79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91,'0'-9,"-1"0,1 0,1 0,0 0,0 0,3-14,-4 23,1-1,-1 0,0 0,1 1,-1-1,0 0,1 1,-1-1,1 0,-1 1,1-1,-1 1,1-1,-1 1,1-1,0 1,-1-1,1 1,0-1,-1 1,1 0,0 0,0-1,-1 1,1 0,0 0,1 0,0 0,0 1,1-1,-1 1,0 0,0 0,0 0,1 0,-1 1,0-1,-1 0,1 1,0 0,0-1,1 3,28 26,68 67,4-5,145 101,-206-166,0-2,2-3,88 33,-98-44,-1-2,2-1,-1-2,1-2,0-1,49-1,-63-4,-1 0,1-1,-1-1,0 0,0-2,0 0,-1-2,0 0,24-14,-17 4</inkml:trace>
</inkml:ink>
</file>

<file path=ppt/ink/ink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34:48.144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65 0,'0'9,"-4"2,-2 5,1 2,-4 0,0 0,-2 1,-1 3,4-4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08:24.875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0,'30'2,"-1"0,1 2,-1 1,0 2,0 1,-1 1,0 1,27 15,32 20,86 61,-129-78,48 31,-2 4,-4 4,-2 3,95 105,-164-160,-1 1,-1 1,0 0,-1 1,-1 0,14 33,-22-25,-3-26,0 1,0-1,-1 1,1-1,0 1,0-1,-1 1,1-1,0 0,-1 1,1-1,0 1,-1-1,1 0,-1 1,1-1,0 0,-1 1,1-1,-1 0,1 0,-1 1,1-1,-1 0,0 0,-2 0,1 0,-1 0,1-1,0 1,-1-1,1 0,0 1,-1-1,1 0,0 0,0-1,0 1,0 0,0-1,0 1,-1-3,-37-36,1-3,3-1,2-2,2-1,-30-57,53 89,1-1,0 0,1 0,1-1,0 0,2 0,-5-29,8 39,1-1,0 0,0 0,1 1,0-1,0 0,0 1,1-1,1 1,-1 0,1-1,0 1,1 1,0-1,0 0,0 1,1 0,0 0,10-10,1 4,0-1,0 2,1 0,1 2,-1 0,2 0,21-6,17-3,62-12,-45 15,131-9,-170 22,1 2,-1 2,0 1,0 1,67 19,-89-19,0 2,-1-1,0 2,0 0,0 0,-1 1,0 1,-1-1,0 2,0 0,-1 0,0 0,-1 1,11 17,5 17,-1 0,27 78,-11-24,24 17,-47-91,-1 1,-1 1,-2 0,0 0,8 35,-16-41</inkml:trace>
</inkml:ink>
</file>

<file path=ppt/ink/ink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34:48.956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1 443,'0'-2,"0"-1,0 0,1 1,-1-1,1 1,-1-1,1 1,0-1,0 1,0-1,1 1,-1 0,1 0,-1 0,1 0,-1 0,1 0,0 0,0 0,0 1,0-1,0 1,1-1,-1 1,0 0,1 0,-1 0,1 0,2 0,2-1,0 0,-1 1,1 0,1 1,-1-1,0 1,0 0,0 1,11 2,51 17,72 31,-34-11,-3-2,-41-13,123 30,-184-55,0 1,0 0,0-1,0 0,1 1,-1-1,0 0,0 0,0 0,0 0,0-1,0 1,0-1,0 1,0-1,0 1,0-1,0 0,0 0,0 0,-1 0,1 0,0-1,-1 1,1 0,-1-1,1 0,-1 1,0-1,0 1,1-1,-1 0,-1 0,1 0,0 0,0 0,-1 0,2-2,-1-8,1 0,-1-1,-1 1,0 0,-3-18,1 3,-24-229,25 254,1 1,-1-1,1 1,0-1,0 1,0-1,0 1,0 0,0-1,0 1,0-1,1 1,-1-1,1 1,-1-1,1 1,-1 0,1-1,0 1,0 0,-1 0,1 0,0-1,0 1,0 0,1 0,-1 0,0 0,0 1,0-1,1 0,-1 0,0 1,1-1,-1 1,0-1,1 1,-1 0,1-1,-1 1,1 0,-1 0,1 0,-1 0,1 0,-1 0,1 1,-1-1,3 1,9 3,1 1,-1 0,-1 0,18 11,-14-7,35 17,1-2,1-3,2-1,-1-4,2-1,62 7,-75-15,-33-4,-1-1,1 0,0-1,0 0,-1 0,1-1,0 0,0-1,0 0,11-3,-19 3,0 0,-1 0,1-1,0 1,-1 0,0-1,1 1,-1 0,0-1,0 0,1 1,-1-1,-1 0,1 1,0-1,0 0,-1 0,1 0,-1 0,1 0,-1 1,0-1,0 0,0 0,0 0,0 0,0 0,0 0,-1-3,-2-7,0 1,0 0,-8-18,9 25,-20-48,-38-100,51 119</inkml:trace>
</inkml:ink>
</file>

<file path=ppt/ink/ink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34:49.752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527 384,'-64'0,"25"-2,0 2,0 1,0 3,-57 11,85-12,0 1,0 0,1 0,0 1,0 0,0 0,0 2,1-1,0 1,0 0,1 1,0 0,0 0,1 1,0 0,1 0,0 1,0-1,1 1,-5 13,4-7,0 2,1-1,1 0,1 1,0 0,1 0,1-1,2 32,0-42,-1-1,1 0,0 1,0-1,1 0,-1 0,1 0,1 0,-1-1,1 1,0 0,1-1,-1 0,1 0,0 0,0 0,0-1,1 1,0-1,0 0,0 0,0-1,0 0,1 0,0 0,-1 0,12 2,-6-2,1-1,0 0,-1-1,1 0,0-1,0 0,-1-1,1 0,0-1,14-5,-20 6,0-2,0 1,0-1,0 0,0 0,-1-1,1 1,-1-1,0 0,-1-1,1 1,0-1,-1 0,0 0,-1-1,1 1,-1-1,0 1,0-1,2-7,10-39,11-65,12-42,-29 131,1 1,1 0,1 1,1 0,24-34,-28 49,0 1,0 0,1 0,0 1,0 1,1-1,1 2,-1-1,1 2,0-1,1 2,0 0,22-6,-10 5,0 2,0 1,0 1,0 1,0 1,0 1,0 2,0 0,0 1,0 2,-1 1,29 11,-22-5,0 1,0 1,-1 2,-1 1,-1 2,-1 0,-1 2,38 39,-49-45,-1 2,0 0,-2 1,0 0,12 26,-20-36,0 0,-1 0,0 0,0 1,-1-1,0 1,-1 0,0-1,-1 1,0 0,0 0,-1-1,0 1,-4 14,5-22,0-1,-1 1,1-1,0 1,-1-1,0 0,1 1,-1-1,0 1,1-1,-1 0,0 0,0 1,0-1,0 0,0 0,0 0,-1 0,1 0,0 0,0-1,-1 1,1 0,-1-1,-1 1,1-1,0 0,1 0,-1-1,0 1,0-1,1 0,-1 1,0-1,1 0,-1 0,1 0,-1 0,1 0,-1-1,1 1,0 0,-2-3,-5-6,0 0,1-1,0 0,-9-21,-4-25,2 0,2-1,3 0,3-2,2 1,3-1,3-66,4 51</inkml:trace>
</inkml:ink>
</file>

<file path=ppt/ink/ink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34:50.168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23 9,'0'0,"-1"-1,1 0,-1 1,0-1,1 0,-1 1,0-1,1 1,-1-1,0 1,0-1,0 1,1 0,-1-1,0 1,0 0,0 0,0 0,0-1,0 1,1 0,-3 0,3 1,-1 0,1-1,0 1,-1 0,1-1,0 1,0 0,-1 0,1-1,0 1,0 0,0-1,0 1,0 0,0 0,0-1,0 1,0 0,1 0,-1-1,0 1,0 0,1-1,-1 1,0 0,1-1,-1 1,1 0,-1-1,1 2,36 57,2-2,3-1,77 79,-99-113,112 116,160 129,170 101,-443-353,36 33,-41-31</inkml:trace>
</inkml:ink>
</file>

<file path=ppt/ink/ink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34:50.74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629 0,'-1'7,"-1"0,0 0,-1 0,0 0,0 0,0-1,-1 0,0 1,0-1,0-1,-1 1,-7 6,-2 5,-96 119,-6-5,-145 126,255-252,-28 22,33-26,0 0,0 0,0 0,-1 0,1-1,0 1,0 0,-1-1,1 1,0-1,-1 0,1 1,0-1,-1 0,1 0,-1 0,1 0,0 0,-1 0,1 0,-1 0,1-1,-3 0,4 0,-1-1,0 1,1-1,0 1,-1-1,1 1,0-1,0 1,0-1,0 1,0-1,0 0,0 1,0-1,1 1,-1-1,0 1,1-1,0 1,-1-1,1 1,0 0,0-1,1 0,22-41,-23 42,8-11,0 1,1 0,1 0,0 1,0 1,1-1,0 2,0 0,1 0,0 2,1-1,0 2,0 0,23-6,-2 3,0 1,0 2,1 1,70 2,-46 6,0 4,89 21,108 47,-183-53</inkml:trace>
</inkml:ink>
</file>

<file path=ppt/ink/ink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34:51.278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1646,'1'-5,"0"0,0 0,1 0,-1 1,1-1,0 0,1 1,-1-1,5-5,6-11,75-172,-8-4,-8-3,-9-3,65-381,-125 567,1-5,-1 1,0-25,-3 42,0 0,0-1,-1 1,1 0,-1-1,0 1,0 0,-1 0,1 0,-1 0,0 0,0 0,0 0,0 1,-1-1,-3-4,4 6,1 1,-1-1,0 1,1 0,-1 0,0 0,0 0,0 0,0 0,0 0,0 1,0-1,0 1,0-1,0 1,0 0,0 0,0 0,0 0,0 0,0 0,-3 1,1 0,0 1,0 0,0 0,1 0,-1 0,0 1,1-1,0 1,-1 0,-3 4,-4 7,0 0,0 1,-16 31,15-23,1 0,1 1,1 1,1 0,1 0,1 0,-3 32,8-44,1-1,0 1,0 0,1 0,1 0,0-1,1 1,0-1,1 0,0 0,1 0,0 0,1-1,0 0,1 0,13 16,-2-9,0-1,1 0,1-1,0-2,1 0,0-1,2-1,41 17,17 0,100 21,-154-43,90 21,87 24,-163-39,-1 1,71 37,-101-46,-1 1,1 0,-1 1,0 0,-1 0,1 1,-2 0,1 0,9 15,-13-16,0 0,-1 0,1 0,-2 1,1-1,-1 1,0 0,-1 0,1 0,-2 0,1 0,-1 0,-2 15,-4 18</inkml:trace>
</inkml:ink>
</file>

<file path=ppt/ink/ink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34:52.441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534 1,'-10'1,"0"0,0 1,1 0,-1 1,1 0,-1 0,1 1,0 1,1-1,-12 9,-9 7,-40 35,37-26,2 1,2 2,0 1,3 1,0 1,2 1,2 1,2 1,1 1,2 0,1 1,3 1,-14 73,25-104,-1-1,2 1,-1 0,2 0,-1 0,1 0,1 0,-1 0,2 0,0 0,0-1,0 0,1 1,1-1,-1-1,2 1,-1-1,1 0,0 0,1 0,0-1,0 0,0 0,1-1,0 0,0 0,1-1,16 7,23 10,0-3,2-2,1-2,0-2,70 8,-114-19,1-1,0 0,0 0,-1 0,1-1,0 0,8-2,-14 2,0-1,0 1,0-1,0 0,0 0,0 0,-1 0,1 0,0 0,0 0,-1-1,1 1,-1 0,1-1,-1 0,0 1,0-1,1 0,-1 1,0-1,0 0,-1 0,1 0,0 0,-1 0,1 0,-1 0,1-2,3-50,-2 1,-2-1,-3 1,-10-62,7 65,-29-186,15 121,-5-129,25 242,0 0,0 0,0 0,0 0,0 0,0 0,0 0,1 0,-1 0,1 0,0 0,-1 0,3-2,-3 3,0 1,1 0,-1 0,1-1,-1 1,1 0,-1 0,1 0,-1 0,1 0,-1 0,1 0,-1 0,1 0,-1 0,1 0,-1 0,0 0,1 0,-1 0,1 0,-1 0,1 1,-1-1,1 0,-1 0,1 0,-1 1,0-1,1 0,-1 1,0-1,1 1,7 7,0 0,-1 1,11 15,-10-13,410 513,-344-443,4-4,3-3,3-3,108 68,-162-121,0 0,1-2,1-1,1-2,0-1,1-2,56 10,-65-17,1 0,-1-2,1-1,-1-2,1 0,-1-1,0-2,0-1,0 0,-1-2,26-11,-23 6,0-1,0-1,-2-1,0-1,-1-1,0-1,34-37,-48 44,1 0,-2-1,0 0,0 0,-1-1,-1 0,0-1,-1 1,-1-1,0 0,-1-1,-1 1,0-1,-1 0,-1 0,0-20,-5-4,-2 0,-1 1,-2 0,-1 0,-3 1,-16-37,17 48,-1 1,-1 0,-2 1,0 0,-1 1,-2 2,0-1,-43-36,54 53,-1 0,1 0,-1 1,-1 0,1 1,-1 0,0 0,0 1,0 0,0 1,0 0,-1 0,-19 1,29 1,0-1,0 1,0 0,0 0,0 0,0 0,1 0,-1 0,0 1,0-1,0 0,0 0,0 1,1-1,-1 0,0 1,0-1,0 1,1-1,-1 1,-1 0,10 11,33 12,117 43,213 61,74 28,-427-148,-8-5,0 1,0 0,0 1,0 1,-1-1,0 1,0 1,0 0,8 8,-16-13,-1-1,1 1,0-1,0 1,-1-1,1 1,-1-1,0 1,1 0,-1-1,0 1,0 0,0-1,0 1,0 0,0-1,-1 1,1 0,0-1,-1 1,0 0,1-1,-1 1,0-1,1 1,-1-1,0 0,0 1,-2 0,-35 38,34-37,-16 14</inkml:trace>
</inkml:ink>
</file>

<file path=ppt/ink/ink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34:53.33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1123 0,'-20'1,"0"1,0 1,0 0,1 2,0 0,0 1,0 1,1 0,-29 17,-8 10,-79 64,129-95,-97 79,-156 161,204-182,2 1,3 3,-79 137,123-192,-41 87,43-90,1-1,0 0,0 0,1 1,-1-1,2 1,-1 0,1-1,-1 1,2 0,-1-1,3 13,-1-16,0 0,-1-1,1 1,0 0,1 0,-1-1,0 0,1 1,0-1,-1 0,1 0,0 0,0-1,0 1,0-1,0 1,0-1,1 0,-1 0,0-1,1 1,-1-1,0 1,7-1,1 0,1 0,-1 0,0-1,1-1,-1 0,13-3,-16 1,1 0,0 0,-1-1,0 0,0-1,0 1,-1-1,0-1,0 0,-1 0,11-13,6-13,28-55,-18 31,88-147,57-91,-175 291,0 0,0 0,1 0,-1 1,1-1,0 1,0 0,0 0,1 1,-1-1,0 1,1 0,0 0,0 0,-1 1,1-1,0 1,0 0,0 1,0-1,0 1,0 0,0 0,0 1,7 1,12 2,0 2,-1 0,44 20,-59-23,29 14,-1 1,0 1,-2 2,0 2,-1 1,-2 2,-1 0,0 3,-3 0,0 2,-2 0,-1 2,-1 1,-3 0,0 2,14 39,-5-12,-17-44</inkml:trace>
</inkml:ink>
</file>

<file path=ppt/ink/ink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34:54.64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1,'4'0,"6"0,6 0,12 8,15 8,8 13,5 11,9 7,2 8,-1 4,1-1,-8-4,-8-9,-14-6,-8-11,-5-5,-7-3,-6-5</inkml:trace>
</inkml:ink>
</file>

<file path=ppt/ink/ink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34:54.951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1 437,'4'0,"6"-4,10-6,10-5,8-9,11-5,18-6,11-5,13-4,9 4,4-3,-3 2,-6 3,-6 8,-9 5,-19 6</inkml:trace>
</inkml:ink>
</file>

<file path=ppt/ink/ink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34:55.34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701 53,'0'-4,"-4"-2,-6 0,-6-2,-3-1,-4 2,-10 1,-9 3,-9 1,-10 1,-10 1,-12 4,1 2,1 0,11-1,16-2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08:32.083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329 171,'5'-11,"-1"0,0 0,-1 0,-1-1,2-12,-3 19,0 0,-1 1,0-1,1 0,-2 0,1 0,-1 0,1 0,-1 0,-1 0,1 0,-1 1,0-1,-3-5,4 9,0 0,0 0,0 0,-1 0,1 0,0 0,-1 0,1 1,-1-1,1 0,-1 1,1-1,-1 1,0 0,1-1,-1 1,1 0,-1 0,0 0,1 0,-1 0,0 1,1-1,-1 0,1 1,-1-1,1 1,-1-1,1 1,-1 0,1 0,-1 0,1 0,0 0,0 0,-2 1,-6 5,0 1,0 0,-12 15,-4 8,1 2,1 0,2 2,2 0,1 1,-19 56,20-43,3 2,2 0,2 0,-4 77,13-118,1-1,0 1,0 0,1-1,0 1,1-1,0 1,0-1,6 13,-6-18,0 0,1 0,0 0,0 0,0-1,0 1,0-1,1 0,-1 1,1-2,0 1,0 0,0-1,0 0,1 0,-1 0,1 0,-1-1,1 1,7 0,4 1,-1-1,1 0,0-2,0 1,0-2,-1 0,1-1,0-1,27-8,-32 7,1 0,-2-1,1-1,0 0,-1 0,0-1,-1-1,0 1,0-2,0 1,-1-1,0 0,10-16,9-25,-2 0,-3-1,-1-2,19-79,-36 119,6-10,-9 23,-1 0,0 0,0-1,1 1,-1 0,0 0,1 0,-1-1,0 1,1 0,-1 0,0 0,1 0,-1 0,0 0,1 0,-1 0,0 0,1 0,-1 0,0 0,1 0,-1 0,0 0,1 0,-1 0,0 0,1 0,-1 1,0-1,1 0,-1 0,0 0,1 1,2 3,1 0,-1 0,0 0,-1 1,1 0,3 7,413 737,57-38,-33-138,-442-572,40 37,-40-37,0-1,-1 1,1-1,0 1,0-1,-1 0,1 1,0-1,0 0,0 0,0 1,-1-1,1 0,0 0,0 0,0 0,0 0,-1 0,1-1,0 1,1 0,-1-1,0 0,0 0,0 0,0 0,-1 0,1 0,0 0,-1 0,1-1,-1 1,1 0,-1 0,0 0,1-1,-1 1,0 0,0 0,0-1,0-1,0-35,-2 0,-2 0,-1 0,-2 1,-14-45,8 28,-343-1175,339 1178,-154-415,159 441,4 10</inkml:trace>
</inkml:ink>
</file>

<file path=ppt/ink/ink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34:56.03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1,'364'12,"-302"-6,0 3,0 2,104 35,-139-36,-1 1,39 22,-59-30,-1 0,1 0,-1 0,0 1,0 0,0 0,-1 0,1 1,-1 0,0 0,-1 0,1 0,-1 0,0 1,0 0,-1-1,1 1,1 7,-7 10,3-23,0 0,-1 0,1 0,-1 0,1 0,0 0,-1 0,1 0,-1 0,1 0,0 0,-1 0,1 0,-1 0,1-1,0 1,-1 0,1 0,0 0,-1-1,1 1,0 0,-1 0,1-1,0 1,-1 0,1-1,0 1,0 0,-1-1,-2-3,-1 0,1-1,0 1,0-1,1 0,-3-7,1 1,1 0,0 0,0-1,1 1,1-1,0 0,1-18,0 27,0-1,1 1,0 0,0-1,0 1,0 0,0 0,1 0,-1 0,1 0,0 0,0 0,0 1,0-1,1 1,-1-1,1 1,-1 0,1 0,0 0,0 0,0 0,0 1,0-1,0 1,0 0,0 0,1 0,-1 1,6-2,38-3,0 1,0 2,80 8,137 35,-229-33,-1 1,0 1,-1 2,60 31,-76-34,-1 1,0 1,0 1,-1 0,-1 1,0 0,0 2,-2-1,0 2,15 22,-11-8</inkml:trace>
</inkml:ink>
</file>

<file path=ppt/ink/ink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34:57.248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704 616,'-1'-1,"1"0,-1 0,0 0,0-1,1 1,-1 0,0 0,0 1,0-1,0 0,0 0,-1 0,1 1,0-1,0 0,0 1,-1-1,1 1,0 0,0-1,-1 1,1 0,0 0,-3 0,-39-6,40 6,-19 0,-1 0,0 2,1 0,0 2,0 0,0 2,0 0,1 1,-1 1,-33 19,13-2,0 1,1 2,-67 60,89-70,0 1,-28 37,43-52,0 1,1 0,-1 0,1 1,1-1,-1 0,1 1,0 0,0 0,0 0,1-1,0 1,0 0,1 1,-1-1,1 0,1 0,0 6,0-9,1 0,-1 0,1 0,-1 0,1-1,0 1,0-1,0 1,1-1,-1 0,1 0,-1 0,1 0,0 0,-1 0,1-1,0 1,0-1,0 0,0 0,0 0,1 0,-1-1,0 1,0-1,0 0,1 0,-1 0,0 0,5-2,-1 2,0-1,1 0,-1 0,0-1,0 0,0-1,0 1,-1-1,1 0,-1-1,0 0,10-7,-10 4,-1 0,0 0,-1-1,1 0,-1 0,-1 0,1 0,-2-1,1 1,-1-1,0 0,-1 1,0-1,0-11,0-20,-7-69,5 105,-6-42,-1 1,-3 0,-2 1,-2 1,-1 0,-3 0,-41-68,54 99,1-1,0 1,1-1,0 0,1 0,0 0,1-1,-1-21,3-10,7-53,-7 91,0 5,0 0,0-1,0 1,1 0,-1 0,1-1,-1 1,1 0,0 0,0 0,-1 0,2 0,-1 0,0 0,0 0,1 0,-1 0,1 1,-1-1,4-2,-3 3,0 1,0 0,0-1,0 1,0 0,0 0,0 0,0 1,0-1,0 0,0 1,0-1,0 1,0 0,0 0,0-1,-1 1,1 0,0 1,-1-1,1 0,-1 0,3 3,165 156,-21-17,-119-118,27 34,-38-40</inkml:trace>
</inkml:ink>
</file>

<file path=ppt/ink/ink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34:57.982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1 232,'0'4,"1"0,0 0,0 0,0 0,0-1,1 1,0 0,-1-1,1 1,0-1,1 1,-1-1,1 0,-1 0,1 0,6 5,60 40,-52-37,8 5,87 52,-98-60,0-2,1 0,0 0,1-1,-1-1,17 2,-29-5,0-1,1 1,-1-1,1 0,-1 0,0-1,1 1,-1-1,0 0,1 1,-1-2,0 1,0 0,0 0,0-1,0 0,0 0,0 0,0 0,-1 0,3-3,-1 0,0 0,-1 0,0 0,0-1,0 0,-1 1,0-1,0 0,0 0,1-11,-1-10,0 0,-2 0,0 0,-7-33,4 25,-12-65,14 93,-1-1,0 1,-1 0,0 0,0 0,0 0,-1 0,0 1,0 0,-7-8,26 31,29 25,-17-24,0-2,1-1,0-1,2-2,-1 0,2-2,-1-2,1 0,41 3,-35-4,54 17,-72-18,5 1</inkml:trace>
</inkml:ink>
</file>

<file path=ppt/ink/ink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34:58.462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53 1,'-5'0,"-5"0,-1 4,1 6,3 5,2 5,2 3,2 2,0 1,6 0,9-4,8-6,3-5,3-5,8-8,12-12,10-8,-4 0</inkml:trace>
</inkml:ink>
</file>

<file path=ppt/ink/ink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34:58.984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0,'2'7,"0"0,0-1,0 1,1 0,0-1,0 0,1 0,0 0,0 0,9 9,0 3,35 46,3-3,3-1,2-4,86 69,-51-56,2-4,149 78,-238-141,13 7,0-1,1 0,21 6,-35-13,0 0,0 0,-1 0,1-1,0 1,0-1,0 0,0 0,0 0,0 0,-1-1,1 0,0 0,0 0,-1 0,1 0,0-1,-1 0,1 0,-1 0,0 0,4-3,3-7</inkml:trace>
</inkml:ink>
</file>

<file path=ppt/ink/ink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35:00.521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1160,'60'-54,"-36"34,39-44,-20 21,1 2,2 1,95-62,-103 75,219-168,-222 171,0 2,2 2,67-28,-20 11,-71 29,-14 8,-1 1,0 0,1 1,-1-1,0 1,1 0,-1-1,1 1,-1 0,1 0,0 0,-2 3,-3 11,1-1,1 1,0 0,1 0,1 0,0 22,5 98,-3-126,2 0,-1 0,1-1,1 1,4 13,-6-21,-1-1,1 1,0 0,-1-1,1 1,0 0,0-1,0 1,0-1,0 0,0 1,0-1,1 0,-1 0,0 1,1-1,-1 0,1 0,-1-1,1 1,0 0,-1 0,1-1,0 1,-1-1,1 1,0-1,0 0,-1 0,1 0,0 0,0 0,0 0,-1 0,1-1,0 1,1-1,-1 0,-1 0,0 0,1-1,-1 1,0 0,0 0,0-1,0 1,0-1,0 1,0-1,0 1,-1-1,1 0,-1 1,1-1,-1 0,1 1,-1-1,0 0,0 1,0-1,0 0,0 0,-1-2,-8-47,4 34,0-2,1 1,1 0,-2-31,5 43,0-1,1 0,0 0,0 1,1-1,0 1,0-1,0 1,1 0,0 0,0 0,0 0,1 0,0 1,0 0,7-7,5-3,1 1,0 1,0 1,1 0,1 1,0 1,1 1,40-13,1 5,110-16,-159 31,1 0,-1 1,1 1,-1 0,1 1,-1 1,20 4,-28-5,1 0,-1 0,0 1,0-1,-1 1,1 0,0 0,-1 1,1-1,-1 1,0 0,0 0,0 0,0 0,0 0,-1 1,1-1,-1 1,0 0,0-1,0 1,-1 0,1 0,-1 0,1 7,-1-8,-1-1,0 0,0 1,0-1,0 1,0-1,0 0,-1 1,1-1,-1 1,0-1,0 0,1 0,-2 1,1-1,0 0,0 0,-1 0,1 0,-1 0,1-1,-1 1,0 0,1-1,-1 1,0-1,0 0,0 1,-1-1,1 0,0 0,0-1,-1 1,1 0,0-1,-1 1,1-1,0 0,-1 0,1 0,-1 0,1 0,0 0,-1-1,1 1,-1-1,1 0,0 1,0-1,0 0,-1 0,1-1,0 1,0 0,-2-3,-13-14,0-1,2-1,0 0,2-1,0 0,-14-35,14 31,-30-54,-33-67,65 120</inkml:trace>
</inkml:ink>
</file>

<file path=ppt/ink/ink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35:02.051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479 0,'-11'1,"0"1,0-1,0 2,1 0,-1 0,-10 5,-8 2,-2 0,1 2,0 1,1 1,0 1,-47 34,64-40,1 0,0 1,0 0,1 1,0 0,1 1,0 0,1 0,0 1,1 0,0 0,1 1,1 0,0 0,-2 15,6-24,0-1,1 1,0-1,0 1,0 0,1-1,-1 1,1-1,0 0,0 1,1-1,-1 0,1 1,0-1,0 0,1 0,-1-1,1 1,0 0,0-1,0 0,0 1,0-1,1 0,0-1,-1 1,1-1,0 0,0 1,7 1,-4-1,1 0,-1-1,1 0,0 0,0 0,0-1,0 0,0-1,0 0,0 0,0-1,0 0,0 0,0-1,0 0,14-6,-15 3,0-1,0 1,0-2,0 1,-1-1,0 0,-1 0,0-1,0 0,5-10,13-17,13-16,-5 7,54-60,-75 93,0 1,1 0,1 1,-1 0,1 1,1 0,0 0,0 2,0 0,20-6,-28 11,0 0,0 0,0 1,0 0,0 0,0 1,0-1,0 1,0 0,0 1,-1-1,1 1,9 4,60 39,-41-23,84 56,159 136,-254-195</inkml:trace>
</inkml:ink>
</file>

<file path=ppt/ink/ink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35:02.819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97,'4'1,"1"0,-1 1,0-1,1 1,-1 0,0 0,0 0,0 0,0 1,-1-1,7 7,0-1,338 285,-192-155,-86-75,74 59,-143-121,0 0,0 0,1 0,-1 0,0 0,1 0,-1 0,1 0,-1-1,1 1,-1 0,1-1,-1 1,1-1,0 0,-1 1,1-1,0 0,-1 0,1 0,0 0,-1-1,1 1,0 0,-1-1,1 1,2-2,-1-1,0 0,0-1,-1 1,1-1,-1 0,0 1,0-1,0 0,2-7,14-34,1 1,3 1,2 1,1 1,2 2,2 0,2 2,1 1,1 1,3 3,0 0,2 2,1 2,44-23,-42 28,1 3,1 1,1 2,0 2,1 2,0 2,72-8,-93 16,0 2,0 1,1 1,-1 0,0 2,0 1,-1 1,1 1,-1 1,-1 1,1 1,-1 1,-1 1,1 1,-2 1,27 21,-29-18,0 0,0 2,28 39,-41-51,-1 0,0 0,0 1,0 0,-1-1,0 1,-1 1,1-1,-1 0,-1 1,1-1,-1 1,-1-1,1 1,-1-1,-1 1,-1 9,0-12,0 0,0 0,0 0,-1 0,0-1,0 1,0-1,0 0,-1 0,1 0,-1 0,0-1,-1 0,-6 5,-10 5,-42 19,40-21,-107 47,-3-5,-267 67,337-108,-72 4,20-2,88-10</inkml:trace>
</inkml:ink>
</file>

<file path=ppt/ink/ink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35:03.879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190 533,'0'-73,"-13"-99,9 146,-1 0,-1 0,-1 0,-2 1,0 0,-2 0,-15-26,22 45,0 0,-1 0,1 1,-1 0,0 0,-10-8,14 12,-1 0,1 0,0 0,-1 0,1 0,-1 0,1 1,-1-1,1 0,-1 1,1-1,-1 1,0 0,1-1,-1 1,0 0,1 0,-1 0,0 0,1 0,-1 0,0 1,1-1,-1 1,1-1,-1 1,0-1,1 1,-1 0,1 0,0 0,-1 0,-1 1,3-1,-1 0,1 0,-1 1,1-1,-1 0,1 0,0 1,0-1,-1 0,1 0,0 1,0-1,0 0,1 0,-1 1,0-1,0 0,1 0,-1 1,0-1,1 0,-1 0,1 0,0 0,-1 0,1 0,0 0,0 0,0 0,-1 0,1 0,0 0,0-1,2 2,41 33,-38-31,147 91,-96-61,103 77,-154-106,-1 0,0 0,0 0,0 0,-1 1,0 0,0-1,0 2,-1-1,0 0,0 1,0 0,-1-1,0 1,0 0,-1 0,0 0,0 0,-1 0,0 11,-2-4,-1 0,0-1,0 1,-2-1,1 0,-2 0,0-1,0 1,-14 17,-80 108,69-95</inkml:trace>
</inkml:ink>
</file>

<file path=ppt/ink/ink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35:04.782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152 1041,'0'-1,"0"0,0 1,0-1,0 1,0-1,0 0,0 1,0-1,0 0,0 1,-1-1,1 1,0-1,0 0,-1 1,1-1,0 1,-1-1,1 1,-1-1,1 1,-1-1,1 1,-1 0,1-1,-1 1,1 0,-1-1,1 1,-1 0,0 0,1-1,-1 1,1 0,-1 0,0 0,1 0,-1 0,0 0,1 0,-1 0,0 0,1 0,-1 0,0 0,1 0,-1 1,1-1,-1 0,1 1,-1-1,0 0,1 1,-1-1,0 1,-31 22,21-11,1 1,1 1,0 0,0 0,2 1,0 0,0 0,2 1,0-1,0 1,2 0,0 1,-1 24,3-38,1-1,0 1,1-1,-1 1,0 0,1-1,-1 1,1-1,0 1,0-1,0 0,0 1,0-1,1 0,-1 0,1 0,-1 1,1-2,0 1,0 0,0 0,0-1,0 1,0-1,0 1,0-1,1 0,-1 0,0 0,1 0,-1 0,1-1,-1 1,1-1,0 1,-1-1,5 0,-3 0,-1 0,1-1,0 1,-1-1,1 0,0 1,-1-2,1 1,-1 0,1-1,-1 1,0-1,0 0,0 0,0-1,0 1,0 0,0-1,-1 0,1 0,-1 0,0 0,0 0,0 0,0 0,1-6,2-12,-1 0,-1 0,-1-1,-1 1,-3-27,3-29,1 40,1 0,2 0,19-69,-21 96,1 0,0 0,0 1,1-1,1 1,-1 0,1 0,1 1,0 0,0 0,1 0,0 1,0 0,0 1,1-1,0 2,0-1,13-4,-7 4,1 0,0 1,-1 1,2 1,-1 0,0 1,1 0,-1 2,0 0,1 1,-1 0,25 6,-18-1,-1 2,0 0,-1 1,0 1,0 1,-1 1,0 0,18 17,6 9,-2 3,-2 1,-1 3,-2 1,-3 1,34 62,23 60,-82-150,-2 0,0 0,-1 1,-1-1,-1 1,-1 0,1 28,-3-45,-1-1,0 1,0-1,-1 1,1-1,0 1,-1-1,1 1,-1-1,0 1,0-1,0 1,0-1,-1 0,1 0,-4 4,4-5,0 0,0 0,-1 0,1-1,0 1,-1 0,1-1,-1 0,1 1,-1-1,1 0,-1 1,1-1,-1 0,1 0,-1 0,1-1,-1 1,1 0,-1 0,-1-1,-3-2,0 1,-1-1,1 0,0-1,0 0,1 0,-1 0,1 0,0-1,-9-10,-8-16,1 0,2-2,1 0,1-2,2 0,1 0,2-1,2-1,1 0,-4-39,-1-47,4-214,10 279,2 0,4 0,1 1,4 0,1 0,4 1,1 0,30-63,-27 81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08:32.95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72,'36'41,"-3"-2,2 0,2-3,1-1,2-1,61 39,-74-57,0-1,1-1,1-1,0-2,1-1,0-1,0-1,0-2,1-1,41 1,-48-5,-10 0,0-1,0 0,-1-1,1 0,17-4,-28 4,0 0,0 0,0 0,0 0,0-1,-1 1,1-1,0 0,-1 0,1 0,-1 0,0 0,0-1,0 1,0 0,0-1,0 0,-1 1,1-1,-1 0,0 0,0 0,0 0,0 0,0 0,-1 0,1 0,-1-4,0-7,0 1,-1-1,-1 0,-1 1,1-1,-2 1,0 0,-1 0,0 0,-12-20,-10-15,-42-54,63 93,-64-73,182 208,240 211,-316-307,53 33,-74-52</inkml:trace>
</inkml:ink>
</file>

<file path=ppt/ink/ink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35:05.852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1,'1'4,"0"-1,1 1,-1-1,0 1,1-1,0 1,0-1,0 0,0 0,1 0,-1 0,1 0,4 3,3 5,82 93,296 367,-383-464,19 26,-23-32,-1 0,1 0,0 0,0 0,0 0,0 0,0 0,0 0,0 0,0 0,0-1,0 1,1-1,-1 1,0 0,0-1,1 0,-1 1,0-1,1 0,1 0,-1-2,0-1,0 0,-1 0,1-1,-1 1,0 0,0 0,0-1,0 1,-1 0,1-1,-1-5,4-9,-1 8,1 1,1 0,-1 1,2-1,-1 1,1 0,0 1,1-1,-1 1,1 0,1 1,0 0,0 0,0 0,0 1,1 0,0 1,0 0,0 1,14-5,12-1,1 2,-1 1,1 1,44 1,-21 2,0 2,0 4,75 12,-111-11,0 0,0 1,0 2,-1 0,0 1,-1 1,0 1,-1 1,0 1,-1 1,22 19,-32-24,-1-1,-1 1,0 0,0 0,-1 1,0 0,0 0,-1 1,-1-1,0 1,0 0,-1 0,2 12,-4-8,0-1,0 1,-1-1,-1 1,-1-1,0 1,-1-1,0 0,-8 19,0-6,-1-1,-2 0,0-1,-2 0,-1-2,0 0,-2 0,-1-2,-39 33,25-25,-1-3,-1-1,-67 35,90-54,1 0,-1-1,-1 0,1-1,-1 0,1-1,-1-1,0 0,0-1,0-1,0 0,0-1,0 0,0-1,-24-6,24 2,1 0,0-1,1-1,-1 0,2 0,-22-20,11 7,1-1,-24-33,38 45,0-1,1-1,0 1,1-1,0 0,1 0,0-1,1 1,0-1,1 0,0-14,-4-1,-2-1,0 1,-2 0,-2 1,0 0,-25-39,9 14,-96-167,99 182</inkml:trace>
</inkml:ink>
</file>

<file path=ppt/ink/ink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37:06.642"/>
    </inkml:context>
    <inkml:brush xml:id="br0">
      <inkml:brushProperty name="width" value="0.1" units="cm"/>
      <inkml:brushProperty name="height" value="0.1" units="cm"/>
      <inkml:brushProperty name="color" value="#CC912C"/>
      <inkml:brushProperty name="ignorePressure" value="1"/>
      <inkml:brushProperty name="inkEffects" value="gold"/>
      <inkml:brushProperty name="anchorX" value="-26710.77344"/>
      <inkml:brushProperty name="anchorY" value="5579.68359"/>
      <inkml:brushProperty name="scaleFactor" value="0.5"/>
    </inkml:brush>
  </inkml:definitions>
  <inkml:trace contextRef="#ctx0" brushRef="#br0">806 127,'0'0,"4"-5,7-10,-1-6,5 1,-3-2,-6 5,-9 4,-8 4,-16 4,-15 8,-14 11,-19 17,-7 5,-14 17,4 14,2 9,10 9,8 2,14 4,47-65,0 0,-9 27,10-22,-7 45,13-44,-2 46,7-47,6 52,-2-63,0 2,15 38,-11-37,2-1,20 33,-13-31,0-1,27 27,50 42,16-11,-2-18,-4-15,-12-11,-23-8,-17-10,-19-2,-14-1,-11 2,-7 6,-9 3,-6 6,-11 11,-9 10,-12 8,-6 2,2-1,-11-3,4-2,1-9,2-1,6-7,7-10,5-10,9-13,14-7,12-4,6-7,7 1,0-1</inkml:trace>
</inkml:ink>
</file>

<file path=ppt/ink/ink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37:07.078"/>
    </inkml:context>
    <inkml:brush xml:id="br0">
      <inkml:brushProperty name="width" value="0.1" units="cm"/>
      <inkml:brushProperty name="height" value="0.1" units="cm"/>
      <inkml:brushProperty name="color" value="#CC912C"/>
      <inkml:brushProperty name="ignorePressure" value="1"/>
      <inkml:brushProperty name="inkEffects" value="gold"/>
      <inkml:brushProperty name="anchorX" value="-24933.0625"/>
      <inkml:brushProperty name="anchorY" value="4621.76465"/>
      <inkml:brushProperty name="scaleFactor" value="0.5"/>
    </inkml:brush>
  </inkml:definitions>
  <inkml:trace contextRef="#ctx0" brushRef="#br0">1 0,'0'0,"0"5,0 6,4 9,7 9,4 19,9 22,9 14,2 21,10 17,4 23,8 15,-4-9,-5-5,-11-17,-7-26,-4-20,-8-21,-6-17,-5-16</inkml:trace>
</inkml:ink>
</file>

<file path=ppt/ink/ink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37:07.644"/>
    </inkml:context>
    <inkml:brush xml:id="br0">
      <inkml:brushProperty name="width" value="0.1" units="cm"/>
      <inkml:brushProperty name="height" value="0.1" units="cm"/>
      <inkml:brushProperty name="color" value="#CC912C"/>
      <inkml:brushProperty name="ignorePressure" value="1"/>
      <inkml:brushProperty name="inkEffects" value="gold"/>
      <inkml:brushProperty name="anchorX" value="-26707.33789"/>
      <inkml:brushProperty name="anchorY" value="1804.9646"/>
      <inkml:brushProperty name="scaleFactor" value="0.5"/>
    </inkml:brush>
  </inkml:definitions>
  <inkml:trace contextRef="#ctx0" brushRef="#br0">1 1298,'0'0,"0"-9,0-8,0-8,0-4,0-7,5 5,0-4,10-3,15-8,14-9,7-8,10-1,11-9,15-2,3 7,11-4,-2-1,6-2,-4 5,-6 0,-10 4,-11 10,-15 9,-11 8,-11 11,-12 6,-9 7</inkml:trace>
</inkml:ink>
</file>

<file path=ppt/ink/ink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37:08.399"/>
    </inkml:context>
    <inkml:brush xml:id="br0">
      <inkml:brushProperty name="width" value="0.1" units="cm"/>
      <inkml:brushProperty name="height" value="0.1" units="cm"/>
      <inkml:brushProperty name="color" value="#CC912C"/>
      <inkml:brushProperty name="ignorePressure" value="1"/>
      <inkml:brushProperty name="inkEffects" value="gold"/>
      <inkml:brushProperty name="anchorX" value="-29282.75195"/>
      <inkml:brushProperty name="anchorY" value="1832.07214"/>
      <inkml:brushProperty name="scaleFactor" value="0.5"/>
    </inkml:brush>
  </inkml:definitions>
  <inkml:trace contextRef="#ctx0" brushRef="#br0">112 1046,'0'0,"4"0,7 0,5 5,3 0,14 10,12 20,11 24,20 28,6 14,13 13,1 9,3 4,-8-13,-16-16,-15-15,-23-33,-31-41,-33-43,-28-36,-22-38,-20-28,-9-22,-4-18,-1-8,11 1,13 1,13 12,15 12,13 22,15 24,12 27,9 18,6 18,9 17,-3 30,-2 1,1-1,0 1,0 0,0-1,-1 1,1 0,0 0,1 0,-1 0,0 0,0 0,0 0,3-1,19-7,4 7,7 8,10 7,10 5,19 14,21 18,10 17,26 19,12 16,4 7,-1 12,-3 0,-15-2,-9-9,-14-4,-11-15,-18-12,-12-16,-18-14,-10-11,-13-7,-9-6,-7-7</inkml:trace>
</inkml:ink>
</file>

<file path=ppt/ink/ink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37:08.800"/>
    </inkml:context>
    <inkml:brush xml:id="br0">
      <inkml:brushProperty name="width" value="0.1" units="cm"/>
      <inkml:brushProperty name="height" value="0.1" units="cm"/>
      <inkml:brushProperty name="color" value="#CC912C"/>
      <inkml:brushProperty name="ignorePressure" value="1"/>
      <inkml:brushProperty name="inkEffects" value="gold"/>
      <inkml:brushProperty name="anchorX" value="-32322.53711"/>
      <inkml:brushProperty name="anchorY" value="152.67419"/>
      <inkml:brushProperty name="scaleFactor" value="0.5"/>
    </inkml:brush>
  </inkml:definitions>
  <inkml:trace contextRef="#ctx0" brushRef="#br0">0 518,'0'0,"5"0,0-5,6 0,3-5,4-5,4 2,2-4,6-1,6-3,15-7,5-1,3-6,4 0,10-9,-2 2,-3-3,-5 4,-4 3,-8 4,-9 9,-11 7</inkml:trace>
</inkml:ink>
</file>

<file path=ppt/ink/ink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37:09.224"/>
    </inkml:context>
    <inkml:brush xml:id="br0">
      <inkml:brushProperty name="width" value="0.1" units="cm"/>
      <inkml:brushProperty name="height" value="0.1" units="cm"/>
      <inkml:brushProperty name="color" value="#CC912C"/>
      <inkml:brushProperty name="ignorePressure" value="1"/>
      <inkml:brushProperty name="inkEffects" value="gold"/>
      <inkml:brushProperty name="anchorX" value="-34444.03906"/>
      <inkml:brushProperty name="anchorY" value="-599.90161"/>
      <inkml:brushProperty name="scaleFactor" value="0.5"/>
    </inkml:brush>
  </inkml:definitions>
  <inkml:trace contextRef="#ctx0" brushRef="#br0">16 48,'0'0,"0"-5,-5-6,0-4,-1 6,7 1,6 9,7 3,9 10,10 11,17 20,15 22,10 16,10 11,7 7,-5-6,-7-15,-14-11,-13-14,-11-11,-14-15</inkml:trace>
</inkml:ink>
</file>

<file path=ppt/ink/ink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37:09.817"/>
    </inkml:context>
    <inkml:brush xml:id="br0">
      <inkml:brushProperty name="width" value="0.1" units="cm"/>
      <inkml:brushProperty name="height" value="0.1" units="cm"/>
      <inkml:brushProperty name="color" value="#CC912C"/>
      <inkml:brushProperty name="ignorePressure" value="1"/>
      <inkml:brushProperty name="inkEffects" value="gold"/>
      <inkml:brushProperty name="anchorX" value="-36498.87891"/>
      <inkml:brushProperty name="anchorY" value="-2628.59863"/>
      <inkml:brushProperty name="scaleFactor" value="0.5"/>
    </inkml:brush>
  </inkml:definitions>
  <inkml:trace contextRef="#ctx0" brushRef="#br0">16 494,'0'0,"-5"0,0-5,-1-6,7 1,6 1,7-4,4 3,4 2,3-3,6-2,10-5,6-2,4-3,7-1,6-6,4-1,4 0,-3-4,-3 1,0 2,-9 1,-8 7,-8 2,-12 1,-6 5,-7 4</inkml:trace>
</inkml:ink>
</file>

<file path=ppt/ink/ink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37:10.346"/>
    </inkml:context>
    <inkml:brush xml:id="br0">
      <inkml:brushProperty name="width" value="0.1" units="cm"/>
      <inkml:brushProperty name="height" value="0.1" units="cm"/>
      <inkml:brushProperty name="color" value="#CC912C"/>
      <inkml:brushProperty name="ignorePressure" value="1"/>
      <inkml:brushProperty name="inkEffects" value="gold"/>
      <inkml:brushProperty name="anchorX" value="-38688.31641"/>
      <inkml:brushProperty name="anchorY" value="-3405.37891"/>
      <inkml:brushProperty name="scaleFactor" value="0.5"/>
    </inkml:brush>
  </inkml:definitions>
  <inkml:trace contextRef="#ctx0" brushRef="#br0">197 1,'0'0,"-4"0,-7 0,0 5,-3 0,-4 11,-2 3,3 10,-2 7,-1 6,-1 9,3 4,4 1,5 0,9-6,7-2,8-11,4-5,10-5,6-7,7-7,9-5,4-5,1-2,5-6,-6-1,-2-6,-6 2,-2 0,-10-6,-1 1,2-3,-1-2,2-2,4-1,-3-1,3-6,-7 4</inkml:trace>
</inkml:ink>
</file>

<file path=ppt/ink/ink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37:10.960"/>
    </inkml:context>
    <inkml:brush xml:id="br0">
      <inkml:brushProperty name="width" value="0.1" units="cm"/>
      <inkml:brushProperty name="height" value="0.1" units="cm"/>
      <inkml:brushProperty name="color" value="#CC912C"/>
      <inkml:brushProperty name="ignorePressure" value="1"/>
      <inkml:brushProperty name="inkEffects" value="gold"/>
      <inkml:brushProperty name="anchorX" value="-40663.22266"/>
      <inkml:brushProperty name="anchorY" value="-5047.67188"/>
      <inkml:brushProperty name="scaleFactor" value="0.5"/>
    </inkml:brush>
  </inkml:definitions>
  <inkml:trace contextRef="#ctx0" brushRef="#br0">281 1,'0'0,"-4"0,-7 0,-5 5,-8 0,-4 10,-2 5,0 9,-4 11,6 8,1 3,6 3,7-5,5 0,5 3,7-4,7-10,6-5,10-10,3-8,7-7,5-5,-1-2,2-2,-2-1,1-4,-2-6,-10-4,-7-5,-8-2,-7-6,-9-2,-3 0,-6-5,-5-3,-9-4,-3 2,-2 2,0 0,1 3,1 2,1 8,0 8,7 7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08:35.581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759 1166,'-23'0,"-131"5,132-3,0 2,0 0,0 1,-39 16,30-7,1 2,1 0,0 2,1 2,1 0,0 2,-36 39,43-39,2 0,0 1,2 1,0 0,1 1,2 1,1 0,1 1,-10 35,19-54,0-1,0 1,1-1,0 1,0-1,1 1,0 0,1 8,0-14,0 1,0-1,0 0,0 1,0-1,0 0,1 0,-1 0,1 0,-1 0,1 0,0 0,0 0,0-1,0 1,0-1,0 1,0-1,0 0,1 0,-1 0,0 0,1 0,-1-1,1 1,-1-1,4 1,22 3,1-1,-1-2,1 0,31-5,112-20,-164 22,1 1,0 0,1-2,-1 1,-1-1,1 0,0-1,15-9,-20 11,-1-1,0 1,0-1,0 0,-1 0,1 0,-1-1,0 1,1-1,-1 1,-1-1,1 0,-1 1,1-1,-1 0,0 0,0 0,-1 0,1 0,-1-5,0-7,0 10,0 1,0-1,1 0,0 1,-1-1,2 0,1-6,-2 12,-1-1,0 0,1 0,-1 1,1-1,-1 0,1 1,-1-1,1 1,0-1,-1 1,1-1,0 1,-1-1,1 1,0 0,-1-1,1 1,0 0,0 0,0-1,0 1,1 0,1 0,-1 1,0-1,0 0,0 1,0 0,0-1,0 1,0 0,0 0,0 0,2 2,12 7,0 1,-2 1,16 16,18 14,-44-39,279 212,-225-176,1-2,3-3,70 28,-117-55,1-1,0-1,0 0,0-1,21 2,-33-6,-1 0,0 0,0 0,1 0,-1 0,0-1,0 1,0-1,0 0,0 0,0 0,0 0,0-1,0 1,0-1,0 1,-1-1,1 0,-1 0,0-1,1 1,-1 0,0-1,0 1,0-1,-1 0,1 0,-1 1,1-1,-1 0,0 0,0-1,0 1,0-5,2-10,-2 0,0 0,0 0,-2 0,0 0,-2 0,-7-32,-46-128,48 154,-41-107,-6 2,-6 3,-5 3,-5 2,-5 4,-164-191,214 277,21 22,-1 1,0 0,-1 1,1 0,-1 0,-1 0,0 1,1 0,-2 0,-14-7,23 13,0 0,-1 0,1 0,0-1,0 1,-1 0,1 0,0 0,-1 0,1 0,0 0,-1 0,1 0,0 0,0 0,-1 0,1 0,0 0,0 1,-1-1,1 0,0 0,-1 0,1 0,0 0,0 1,0-1,-1 0,1 0,0 0,0 1,0-1,-1 0,1 0,0 1,0-1,0 0,0 0,0 1,-1-1,1 0,0 0,0 1,0-1,0 0,0 1,0-1,0 0,0 0,0 1,0-1,0 0,0 1,0-1,1 0,-1 0,0 1,0-1,0 0,0 0,0 1,1-1,9 23,-9-20,42 75,4-2,75 96,136 123,-138-176,5-5,4-6,6-6,3-6,5-5,4-7,3-7,252 92,-388-164,15 6,1-1,1-1,0-2,46 5,-75-12,0 0,1 1,-1-1,0 0,0 0,0 0,0 0,0-1,0 1,0-1,1 1,-1-1,0 1,0-1,-1 0,1 0,0 0,0 0,0-1,-1 1,1 0,0-1,-1 1,0-1,1 0,-1 1,0-1,0 0,1 0,-2 0,1 0,0 0,0 0,0 0,-1 0,0 0,1 0,-1 0,0 0,0-4,0-6,-2 0,1 0,-1 0,-1 0,-8-22,-19-47,-4 1,-48-82,-104-138,163 267,-3-8,-2 1,-2 2,-48-49,77 86,0 0,0 0,0 0,0 0,0 0,0 0,0 0,0 0,0 0,0 1,-1-1,1 1,0-1,-1 1,1-1,0 1,-1-1,1 1,0 0,-1 0,1 0,-1 0,1 0,-2 0,3 1,-1 0,1 1,0-1,-1 0,1 0,0 0,0 0,0 0,0 1,0-1,0 0,0 0,0 0,1 0,-1 0,0 1,1-1,-1 0,1 0,-1 0,1 0,-1 0,1 0,0 0,0-1,-1 1,1 0,1 1,12 15,1-1,0 0,1-1,1 0,0-2,1 0,0-1,38 19,14 1,84 26,42 3,-162-52,0-3,0 0,67 1,-99-6,1-1,-1 0,1 0,-1 0,1-1,0 1,-1-1,1 1,-1-1,1 0,-1 0,0 0,1 0,-1 0,0 0,0-1,0 1,0-1,0 0,2-2,-3 2,0 0,0 0,0 0,-1 0,1 0,-1 0,0 0,1 0,-1-1,0 1,0 0,0 0,0 0,-1 0,1 0,-1-1,1 1,-2-3,-4-9,-1 1,0 0,0 1,-1 0,-16-19,-546-616,-56 60,587 556,0 0,-44-24,52 43,31 12,-1 0,1-1,-1 1,1 0,-1 0,1 0,0 0,-1 0,1 0,-1 0,1 0,-1 0,1 1,-1-1,1 0,0 0,-1 0,1 0,-1 1,1-1,0 0,-1 0,1 1,0-1,-1 0,1 0,0 1,-1-1,1 0,0 1,-1 0,1 2,1 1,-1-1,1 0,-1 0,1 0,0 0,0 0,0 1,1-2,-1 1,1 0,0 0,0 0,2 2,52 76,4-2,78 79,157 124,-189-190,4-5,4-5,4-5,235 115,-305-171,55 16,-86-32,0-1,0 0,0-2,1 0,-1-1,33-1,-48 0,1 0,-1 0,0-1,0 1,0 0,0-1,0 0,0 1,0-1,0 0,0 0,0 0,-1 0,1 0,0 0,0-1,-1 1,1-1,-1 1,1-1,-1 0,0 1,0-1,0 0,0 0,0 0,0 0,0 0,-1 0,1 0,0 0,-1 0,0 0,0 0,1 0,-1 0,0 0,-1 0,1 0,0-1,-1 1,0-3,-3-9,0 1,-1-1,-1 1,-12-24,17 36,-43-74,-3 2,-3 2,-3 3,-104-104,187 190,0-1,51 20,-55-25,35 15,2-3,0-3,2-3,0-2,0-4,132 9,-180-20,0-1,0-1,1 0,-1-1,-1-1,30-9,-39 9,0 1,-1-2,1 1,0-1,-1 0,0 0,0-1,0 0,-1 0,0 0,0-1,0 1,0-1,-1-1,0 1,0 0,5-14,-1-3,-1-1,-1 1,-1-2,-1 1,2-48,-12-128,2 139,2 33,1 19,1 14,3 8,-1 0,1 0,1-1,0 1,1-1,12 22,49 72,-60-97,401 513,45-34,-238-262,-172-182,-17-20,-1 1,-1 2,-1 0,-2 1,30 53,-48-77,0 0,-1 0,0 0,0 0,0 0,0 0,0 0,-1 1,0-1,0 0,0 0,-1 1,1-1,-1 0,0 0,0 0,0 0,-1 0,0 0,1 0,-1 0,-1 0,1-1,0 1,-1-1,-5 6,-7 4,1 0,-2-1,0-1,-29 16,14-8,-47 30,-3-4,-1-3,-1-4,-3-3,-177 45,217-70,-1-2,0-2,0-2,0-3,0-1,-1-2,1-3,0-1,1-3,0-1,0-3,1-2,-64-29,65 22,2-2,1-1,1-2,1-2,2-1,0-3,3 0,1-2,-39-53,66 79,0 0,1 0,0-1,0 0,1 0,1 0,0-1,0 1,0-1,0-19,3-1</inkml:trace>
</inkml:ink>
</file>

<file path=ppt/ink/ink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37:12.145"/>
    </inkml:context>
    <inkml:brush xml:id="br0">
      <inkml:brushProperty name="width" value="0.1" units="cm"/>
      <inkml:brushProperty name="height" value="0.1" units="cm"/>
      <inkml:brushProperty name="color" value="#CC912C"/>
      <inkml:brushProperty name="ignorePressure" value="1"/>
      <inkml:brushProperty name="inkEffects" value="gold"/>
      <inkml:brushProperty name="anchorX" value="-39270.11328"/>
      <inkml:brushProperty name="anchorY" value="-3829.80518"/>
      <inkml:brushProperty name="scaleFactor" value="0.5"/>
    </inkml:brush>
  </inkml:definitions>
  <inkml:trace contextRef="#ctx0" brushRef="#br0">83 409,'0'0,"4"0,7 5,9 11,10 4,8 10,7 7,3 1,13 9,1 3,-4 2,-3 1,-8-10,-6-6,-11-5,-11-5,-12-7,-12-6,-14-11,-12-14,-8-13,-17-17,-10-17,-6-6,-5-12,4 1,14 4,6 5,15 5,8 5,10 8,8 2,5 6,5 5,2 5,7 7,5 7,5 7,3 9,4 9,6 11,6 11,6 8,9 7,7 3,3-2,10 5,-2 0,-2-4,-5 0,-8-1,-14-5,-8-9,-11-4,-8-15,-13-14,0 0,0 0,0 0,0 0,1 0,-1 0,0 0,0 0,0 1,0-1,0 0,0 0,1 0,-1 0,0 0,0 0,0 0,0 0,0 0,1 0,-1 0,0 0,0 0,0 0,0 0,0 0,1 0,-1 0,0 0,0 0,0 0,0 0,0 0,0 0,1 0,-1 0,0-1,0 1,0 0,0 0,0 0,0 0,0 0,1 0,-1 0,0-1,0 1,0 0,0 0,0 0,0 0,0 0,0 0,0-1,0 1,2-13,-2-9,-1-9,-6-8,0-11,1 2,1-2,-4-1,1-5,2 0,1 1,2 5,1 7,1 6,6 5,6 9,4 7,5 7,3 5,2 2,-4 8,0 5,0 6,6 4,6 3,6 11,0 2,3 4,3-1,-4 3,8 1,-5-8,-3 1,5-3,-3 2,-4-7,2-2,0-2,-2-6,-3-5,-4-6,-2 2,-8-3</inkml:trace>
</inkml:ink>
</file>

<file path=ppt/ink/ink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37:12.858"/>
    </inkml:context>
    <inkml:brush xml:id="br0">
      <inkml:brushProperty name="width" value="0.1" units="cm"/>
      <inkml:brushProperty name="height" value="0.1" units="cm"/>
      <inkml:brushProperty name="color" value="#CC912C"/>
      <inkml:brushProperty name="ignorePressure" value="1"/>
      <inkml:brushProperty name="inkEffects" value="gold"/>
      <inkml:brushProperty name="anchorX" value="-42123.53906"/>
      <inkml:brushProperty name="anchorY" value="-5291.30518"/>
      <inkml:brushProperty name="scaleFactor" value="0.5"/>
    </inkml:brush>
  </inkml:definitions>
  <inkml:trace contextRef="#ctx0" brushRef="#br0">44 5072,'0'0,"-5"0,-6 0,-4 0,5 0,8 0,8 0,17-10,27-11,39-14,57-25,46-21,59-23,138-59,106-36,97-45,81-49,48-31,11-17,4 3,-4 6,-7 19,-22 23,-31 22,-21 12,-25 14,-34 13,-61 26,-70 19,-85 30,-79 27,-68 32,-66 26,-60 22,-41 18,-28 14,-25 9,-17 6,-11 8,-7 6,1 0</inkml:trace>
</inkml:ink>
</file>

<file path=ppt/ink/ink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37:14.206"/>
    </inkml:context>
    <inkml:brush xml:id="br0">
      <inkml:brushProperty name="width" value="0.1" units="cm"/>
      <inkml:brushProperty name="height" value="0.1" units="cm"/>
      <inkml:brushProperty name="color" value="#CC912C"/>
      <inkml:brushProperty name="ignorePressure" value="1"/>
      <inkml:brushProperty name="inkEffects" value="gold"/>
      <inkml:brushProperty name="anchorX" value="-55334.33203"/>
      <inkml:brushProperty name="anchorY" value="-1525.7738"/>
      <inkml:brushProperty name="scaleFactor" value="0.5"/>
    </inkml:brush>
  </inkml:definitions>
  <inkml:trace contextRef="#ctx0" brushRef="#br0">0 3973,'0'0,"39"0,59 0,45-10,38-5,28-15,17-9,18-13,14-18,9-18,17-26,24-16,22-23,75-28,1-9,-17 9,-15 8,-28 18,-34 17,-36 15,-29 7,-18 6,-9 10,-10 4,-10 11,-8 10,-7 4,0 8,-8 4,-2 5,-2 2,0 2,-4-5,-6 1,-8-6,-10-4,-2 6,-16 2,-15 8,-18 2,-16 10,-17 11,-15 9,-16 3,-6 4,-5 4,-1-3,6-3,2 1,11-14,5 1,11-12,13-5,11-7,11-7,1-8,0 5,2-4,-12 7,-9 1,-13 13,-12 11,-8 6,-7 8,-10 6</inkml:trace>
</inkml:ink>
</file>

<file path=ppt/ink/ink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37:19.305"/>
    </inkml:context>
    <inkml:brush xml:id="br0">
      <inkml:brushProperty name="width" value="0.1" units="cm"/>
      <inkml:brushProperty name="height" value="0.1" units="cm"/>
      <inkml:brushProperty name="color" value="#CC912C"/>
      <inkml:brushProperty name="ignorePressure" value="1"/>
      <inkml:brushProperty name="inkEffects" value="gold"/>
      <inkml:brushProperty name="anchorX" value="-66469.48438"/>
      <inkml:brushProperty name="anchorY" value="1177.27026"/>
      <inkml:brushProperty name="scaleFactor" value="0.5"/>
    </inkml:brush>
  </inkml:definitions>
  <inkml:trace contextRef="#ctx0" brushRef="#br0">38 83,'0'0,"-4"-4,-7-7,0-4,2-5,7 2,12 4,12 14,17 8,18 29,21 26,17 24,15 24,10 17,0 8,4-2,-5-1,-9-12,-15-13,-9-17,-18-19,-14-18,-12-13,-14-14</inkml:trace>
</inkml:ink>
</file>

<file path=ppt/ink/ink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37:19.919"/>
    </inkml:context>
    <inkml:brush xml:id="br0">
      <inkml:brushProperty name="width" value="0.1" units="cm"/>
      <inkml:brushProperty name="height" value="0.1" units="cm"/>
      <inkml:brushProperty name="color" value="#CC912C"/>
      <inkml:brushProperty name="ignorePressure" value="1"/>
      <inkml:brushProperty name="inkEffects" value="gold"/>
      <inkml:brushProperty name="anchorX" value="-69079.97656"/>
      <inkml:brushProperty name="anchorY" value="-1361.46448"/>
      <inkml:brushProperty name="scaleFactor" value="0.5"/>
    </inkml:brush>
  </inkml:definitions>
  <inkml:trace contextRef="#ctx0" brushRef="#br0">0 830,'0'0,"5"-5,5-6,11-14,8-10,29-18,22-16,34-13,36-10,34-1,33-3,16 7,4 15,-4 20,-13 18,-7 20,-149 17,68 9,-86-4,79 21,-86-15,-1 2,44 22,-49-20,0 3,35 27,-40-23,-2 0,40 45,-34-33,39 62,15 40,-65-95,20 55,5 25,-18-14,-12-7,-9-10,-16-7,-8 0,-17-8,-18 9,-13-7,-12 10,-16-2,-2 0,-5-2,9-9,10-11,10-12,8-16,12-8,9-6,8-6,10-6</inkml:trace>
</inkml:ink>
</file>

<file path=ppt/ink/ink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37:20.476"/>
    </inkml:context>
    <inkml:brush xml:id="br0">
      <inkml:brushProperty name="width" value="0.1" units="cm"/>
      <inkml:brushProperty name="height" value="0.1" units="cm"/>
      <inkml:brushProperty name="color" value="#CC912C"/>
      <inkml:brushProperty name="ignorePressure" value="1"/>
      <inkml:brushProperty name="inkEffects" value="gold"/>
      <inkml:brushProperty name="anchorX" value="-72482.39844"/>
      <inkml:brushProperty name="anchorY" value="-3986.72095"/>
      <inkml:brushProperty name="scaleFactor" value="0.5"/>
    </inkml:brush>
  </inkml:definitions>
  <inkml:trace contextRef="#ctx0" brushRef="#br0">151 1,'0'0,"-4"0,-2 5,-4 5,-4 5,0 15,-2 13,-3 12,-2 20,3 12,5 13,3 12,4-3,13-5,3-8,10-12,5-16,2-15,2-12,9-14,6-10,8-9,14-5,6-4,14-11,18-10,2-11,-8-3,-7 0,-10-4,-11 8,-14-3,-15 3,-16 7</inkml:trace>
</inkml:ink>
</file>

<file path=ppt/ink/ink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37:21.153"/>
    </inkml:context>
    <inkml:brush xml:id="br0">
      <inkml:brushProperty name="width" value="0.1" units="cm"/>
      <inkml:brushProperty name="height" value="0.1" units="cm"/>
      <inkml:brushProperty name="color" value="#CC912C"/>
      <inkml:brushProperty name="ignorePressure" value="1"/>
      <inkml:brushProperty name="inkEffects" value="gold"/>
      <inkml:brushProperty name="anchorX" value="-74749.78906"/>
      <inkml:brushProperty name="anchorY" value="-6094.99561"/>
      <inkml:brushProperty name="scaleFactor" value="0.5"/>
    </inkml:brush>
  </inkml:definitions>
  <inkml:trace contextRef="#ctx0" brushRef="#br0">255 43,'0'0,"-9"-4,-8-7,-8 1,-4 0,-2 3,0 7,1 7,2 17,5 15,7 15,6 10,4 7,14 5,12 7,16 1,15-1,16-6,13-7,-55-53,45 24,27 11,-1-13,-9-8,-11-5,-18-3,-19-1,-16 0,-23-21,1 0,-1 0,1 0,-1 0,0 1,1-1,-1 0,0 0,0 0,0 0,1 0,-1 0,0 1,-1-1,1 0,0 0,0 0,-1 2,-11 20,-14 6,-16 6,-8 5,-9 9,-2 0,4 0,8-8,13-7,6-9,11-9</inkml:trace>
</inkml:ink>
</file>

<file path=ppt/ink/ink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37:21.612"/>
    </inkml:context>
    <inkml:brush xml:id="br0">
      <inkml:brushProperty name="width" value="0.1" units="cm"/>
      <inkml:brushProperty name="height" value="0.1" units="cm"/>
      <inkml:brushProperty name="color" value="#CC912C"/>
      <inkml:brushProperty name="ignorePressure" value="1"/>
      <inkml:brushProperty name="inkEffects" value="gold"/>
      <inkml:brushProperty name="anchorX" value="-76158.57031"/>
      <inkml:brushProperty name="anchorY" value="-8741.4043"/>
      <inkml:brushProperty name="scaleFactor" value="0.5"/>
    </inkml:brush>
  </inkml:definitions>
  <inkml:trace contextRef="#ctx0" brushRef="#br0">758 0,'0'0,"-17"9,-22 18,-22 19,-17 23,-9 17,-2 11,0 11,8 7,14-3,13-8,16-12,9-14,11-11,8-13,10-17,9-7,13-12,4-7,9-1,5-4,6-2,7-1,8-7,5-1,5-10,-2 0,-13-4,-10-2,-14-2,-12-1,-9 4</inkml:trace>
</inkml:ink>
</file>

<file path=ppt/ink/ink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37:23.052"/>
    </inkml:context>
    <inkml:brush xml:id="br0">
      <inkml:brushProperty name="width" value="0.1" units="cm"/>
      <inkml:brushProperty name="height" value="0.1" units="cm"/>
      <inkml:brushProperty name="color" value="#CC912C"/>
      <inkml:brushProperty name="ignorePressure" value="1"/>
      <inkml:brushProperty name="inkEffects" value="gold"/>
      <inkml:brushProperty name="anchorX" value="-74795.07813"/>
      <inkml:brushProperty name="anchorY" value="-8508.6084"/>
      <inkml:brushProperty name="scaleFactor" value="0.5"/>
    </inkml:brush>
  </inkml:definitions>
  <inkml:trace contextRef="#ctx0" brushRef="#br0">1 451,'0'0,"0"5,5 5,5 11,0 8,0 9,2 11,8 5,-1 12,2 0,1 0,1-4,6-3,-4-8,5-8,0-8,-1-4,0-9,-1-7,-2-6,-5-10,-5-8,-2-7,-3-5,-4-3,-2-7,-3-6,-1-10,-1-9,0-9,-1-5,0-4,1-2,0 9,-1 11,1 4,0 9,0 7,0 15,1 22,-1-1,0 0,0 0,0 0,0-1,0 1,0 0,0 0,0 0,0 0,0 0,0 0,0 0,0-1,0 1,0 0,0 0,0 0,0 0,0 0,0 0,0 0,0-1,0 1,0 0,0 0,0 0,0 0,0 0,0 0,0 0,1 0,-1 0,0 0,0-1,0 1,0 0,0 0,0 0,0 0,0 0,1 0,-1 0,0 0,0 0,0 0,0 0,0 0,0 0,0 0,1 0,-1 0,0 0,0 0,0 0,0 0,0 0,0 0,0 0,0 0,1 1,-1-1,0 0,0 0,0 0,0 0,0 0,5 11,10 9,0 11,13 12,4 12,5-1,6 1,3-6,3-1,-3-11,-5-6,-5-4,-5-7,-7-17,-8-11,-6-14,-6-16,-2-8,-2-12,-7 3,1 0,-6 6,2 2,1 5,7 11,8 9,7 9,5 6,5 10,6 3,8 5,5 1,4-3,3-1,-3-3,0-7,-5-2,-4 0,-9-6,-4-3,-7-5,-6-3,-5-3,-4-6,-11 0,-7-7,-5-3,-4 1,-7-3,0 8,-1 8,2 4,2 6,1 6,6 10,7 8,5 7,4 10,9 4,7 2,11 5,15-1,9 4,10-3,-2 4,6-3,-5-3,-7-2,-7-8,-10-2,-11-1,-8 0,-5 0,-5 7,-2 1,0 5,-1 10,0 5,1 3,5 1,0-4,11-2,0-4,8-6,3-10,-3-8</inkml:trace>
</inkml:ink>
</file>

<file path=ppt/ink/ink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37:23.456"/>
    </inkml:context>
    <inkml:brush xml:id="br0">
      <inkml:brushProperty name="width" value="0.1" units="cm"/>
      <inkml:brushProperty name="height" value="0.1" units="cm"/>
      <inkml:brushProperty name="color" value="#CC912C"/>
      <inkml:brushProperty name="ignorePressure" value="1"/>
      <inkml:brushProperty name="inkEffects" value="gold"/>
      <inkml:brushProperty name="anchorX" value="-77760.71094"/>
      <inkml:brushProperty name="anchorY" value="-10345.62012"/>
      <inkml:brushProperty name="scaleFactor" value="0.5"/>
    </inkml:brush>
  </inkml:definitions>
  <inkml:trace contextRef="#ctx0" brushRef="#br0">302 0,'0'0,"-5"0,-6 0,-4 5,-5 5,-7 6,-3 13,-6 9,6 12,-4 5,6 7,3 0,6-1,5-7,6-8,9-13,8-11,6-9,6-7,3-4,7-3,0-1,6-1,-6 1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08:36.144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985 1,'-4'4,"-10"6,-8 10,-7 5,-12 16,-13 10,-4 8,-11 8,-10 5,-8 3,1-7,-2-7,2-9,11-5,10-10,11-12,11-10,13-7</inkml:trace>
</inkml:ink>
</file>

<file path=ppt/ink/ink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37:24.079"/>
    </inkml:context>
    <inkml:brush xml:id="br0">
      <inkml:brushProperty name="width" value="0.1" units="cm"/>
      <inkml:brushProperty name="height" value="0.1" units="cm"/>
      <inkml:brushProperty name="color" value="#CC912C"/>
      <inkml:brushProperty name="ignorePressure" value="1"/>
      <inkml:brushProperty name="inkEffects" value="gold"/>
      <inkml:brushProperty name="anchorX" value="-76389.03125"/>
      <inkml:brushProperty name="anchorY" value="-9631.76563"/>
      <inkml:brushProperty name="scaleFactor" value="0.5"/>
    </inkml:brush>
  </inkml:definitions>
  <inkml:trace contextRef="#ctx0" brushRef="#br0">562 382,'0'0,"4"-4,7-7,5-4,3-5,4 3,6-8,2 0,1-2,-2-1,-1 1,-6 0,-1 6,-7 0,-4 1,-14-1,-9-1,-17 4,-6 4,-12 4,1 5,-3 2,-6 2,-11 2,-10 10,1 5,-3 10,6 4,10 6,6 1,15 3,12-2,12-3,9-2,10-8,8-8,8-6,9-6,8-2,7-4,9 0,9 0,6-5,6-1,-3-4,-7 1,-11 2,-9 2,-12 1</inkml:trace>
</inkml:ink>
</file>

<file path=ppt/ink/ink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37:25.074"/>
    </inkml:context>
    <inkml:brush xml:id="br0">
      <inkml:brushProperty name="width" value="0.1" units="cm"/>
      <inkml:brushProperty name="height" value="0.1" units="cm"/>
      <inkml:brushProperty name="color" value="#CC912C"/>
      <inkml:brushProperty name="ignorePressure" value="1"/>
      <inkml:brushProperty name="inkEffects" value="gold"/>
      <inkml:brushProperty name="anchorX" value="-77734.73438"/>
      <inkml:brushProperty name="anchorY" value="-10828.31738"/>
      <inkml:brushProperty name="scaleFactor" value="0.5"/>
    </inkml:brush>
  </inkml:definitions>
  <inkml:trace contextRef="#ctx0" brushRef="#br0">481 100,'0'0,"-13"0,-20 6,-13 4,-7 10,-5 5,-6 13,7 6,6 5,8 3,12 1,11-5,8 0,12-6,14-5,7-5,11-3,12-7,1-7,-1-6,0-5,-3-2,-5-2,-3-1,-4 0,-2-6,-1-9,-2-5,6-9,-1-8,1-5,4 1,4-12,-1-3,4-1,-3 1,-3 6,-2 8,-9 0,-7 6,-6 4,-11 8,-8 8,-7 7,-1 10,2 3</inkml:trace>
</inkml:ink>
</file>

<file path=ppt/ink/ink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37:27.866"/>
    </inkml:context>
    <inkml:brush xml:id="br0">
      <inkml:brushProperty name="width" value="0.1" units="cm"/>
      <inkml:brushProperty name="height" value="0.1" units="cm"/>
      <inkml:brushProperty name="color" value="#CC912C"/>
      <inkml:brushProperty name="ignorePressure" value="1"/>
      <inkml:brushProperty name="inkEffects" value="gold"/>
      <inkml:brushProperty name="anchorX" value="-79328.5"/>
      <inkml:brushProperty name="anchorY" value="-12001.81738"/>
      <inkml:brushProperty name="scaleFactor" value="0.5"/>
    </inkml:brush>
  </inkml:definitions>
  <inkml:trace contextRef="#ctx0" brushRef="#br0">11 608,'0'0,"0"-5,-5-1,0-4,5 1,6 5,11 3,11 12,13 12,18 14,30 24,22 27,20 17,12 19,8-2,-2-2,2-5,-10-14,-16-16,-25-17,-19-21,-21-18,-15-14,-16-13,-28-3,0 1,0-1,0 1,0-1,0 1,0-1,0 0,0 1,0-1,0 0,-1 1,1-1,0 0,-1 0,1 0,0 0,-1 0,1-1,7-32,-6-29,-13-29,-7-34,-11-28,-7-18,-2-4,1 6,-3 4,8 16,2 25,9 24,1 20,6 20,5 21</inkml:trace>
</inkml:ink>
</file>

<file path=ppt/ink/ink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37:33.127"/>
    </inkml:context>
    <inkml:brush xml:id="br0">
      <inkml:brushProperty name="width" value="0.1" units="cm"/>
      <inkml:brushProperty name="height" value="0.1" units="cm"/>
      <inkml:brushProperty name="color" value="#CC912C"/>
      <inkml:brushProperty name="ignorePressure" value="1"/>
      <inkml:brushProperty name="inkEffects" value="gold"/>
      <inkml:brushProperty name="anchorX" value="-81936.00781"/>
      <inkml:brushProperty name="anchorY" value="-12664.35938"/>
      <inkml:brushProperty name="scaleFactor" value="0.5"/>
    </inkml:brush>
  </inkml:definitions>
  <inkml:trace contextRef="#ctx0" brushRef="#br0">480 0,'0'0,"-4"0,-7 0,-9 0,-5 0,-8 0,-11 10,-5 5,-4 11,-1 3,4 6,7 1,6 4,10 3,8 3,9-3,15 1,14 1,17-3,15-5,16 2,9-4,4-2,-8-3,-1-7,-5-2,-11-6,-9-4,-9-5,-10 2,-10 3,-13 4,-5 4,-8-2,-2 1,-4 2,-8 7,-3 1,2 1,-4 5,-1 4,1 0,0-2,1-8,5-3,1-7,6-1,4-4</inkml:trace>
</inkml:ink>
</file>

<file path=ppt/ink/ink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37:33.777"/>
    </inkml:context>
    <inkml:brush xml:id="br0">
      <inkml:brushProperty name="width" value="0.1" units="cm"/>
      <inkml:brushProperty name="height" value="0.1" units="cm"/>
      <inkml:brushProperty name="color" value="#CC912C"/>
      <inkml:brushProperty name="ignorePressure" value="1"/>
      <inkml:brushProperty name="inkEffects" value="gold"/>
      <inkml:brushProperty name="anchorX" value="-80597.60938"/>
      <inkml:brushProperty name="anchorY" value="-12537.02246"/>
      <inkml:brushProperty name="scaleFactor" value="0.5"/>
    </inkml:brush>
  </inkml:definitions>
  <inkml:trace contextRef="#ctx0" brushRef="#br0">711 1,'0'0,"-5"0,-11 5,-4 10,-15 11,-12 19,-12 17,-18 31,-5 22,-4 13,5 7,7-9,18-10,16-19,16-10,16-18,8-63,0 1,0-1,1 1,0-1,3 10,11 21,-12-35,-1 1,0-1,0 0,0 0,1 0,-1 0,1 0,0 0,3 1,40 9,12-7,15-4,17-2,-2-7,5-5,-2-9,1-9,-8-9,-9 1,-3-5,3 4,-9-3,-6 4,-4-1,-8 8,-8-2,-6 2,-4 3,-9 1,-6 6</inkml:trace>
</inkml:ink>
</file>

<file path=ppt/ink/ink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37:36"/>
    </inkml:context>
    <inkml:brush xml:id="br0">
      <inkml:brushProperty name="width" value="0.1" units="cm"/>
      <inkml:brushProperty name="height" value="0.1" units="cm"/>
      <inkml:brushProperty name="color" value="#CC912C"/>
      <inkml:brushProperty name="ignorePressure" value="1"/>
      <inkml:brushProperty name="inkEffects" value="gold"/>
      <inkml:brushProperty name="anchorX" value="-82513.73438"/>
      <inkml:brushProperty name="anchorY" value="-14514.20605"/>
      <inkml:brushProperty name="scaleFactor" value="0.5"/>
    </inkml:brush>
  </inkml:definitions>
  <inkml:trace contextRef="#ctx0" brushRef="#br0">988 1,'0'0,"-5"0,-5 0,-11 0,-18 15,-10 6,-10 14,-18 19,-11 21,-8 18,-4 15,1 15,10 2,16 9,10-11,13 0,15-16,13-16,9-19,14-13,1-54,-1 0,0 0,1-1,-1 1,1 0,0-1,1 0,2 5,-3-5,1-1,0 1,0-1,0 1,1-1,-1 0,1 0,4 2,-2-1,0-1,0 0,0-1,1 1,9 2,49 5,23-16,31-14,28-18,19-19,26-11,16-13,2-4,-3-11,-7 1,-28 12,-27 10,-30 14,-31 12,-20 10,-22 8,-17 13,-14 8</inkml:trace>
</inkml:ink>
</file>

<file path=ppt/ink/ink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37:36.959"/>
    </inkml:context>
    <inkml:brush xml:id="br0">
      <inkml:brushProperty name="width" value="0.1" units="cm"/>
      <inkml:brushProperty name="height" value="0.1" units="cm"/>
      <inkml:brushProperty name="color" value="#CC912C"/>
      <inkml:brushProperty name="ignorePressure" value="1"/>
      <inkml:brushProperty name="inkEffects" value="gold"/>
      <inkml:brushProperty name="anchorX" value="-85156.46094"/>
      <inkml:brushProperty name="anchorY" value="-16352.08008"/>
      <inkml:brushProperty name="scaleFactor" value="0.5"/>
    </inkml:brush>
  </inkml:definitions>
  <inkml:trace contextRef="#ctx0" brushRef="#br0">0 1,'0'0,"0"0</inkml:trace>
</inkml:ink>
</file>

<file path=ppt/ink/ink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37:37.966"/>
    </inkml:context>
    <inkml:brush xml:id="br0">
      <inkml:brushProperty name="width" value="0.1" units="cm"/>
      <inkml:brushProperty name="height" value="0.1" units="cm"/>
      <inkml:brushProperty name="color" value="#CC912C"/>
      <inkml:brushProperty name="ignorePressure" value="1"/>
      <inkml:brushProperty name="inkEffects" value="gold"/>
      <inkml:brushProperty name="anchorX" value="-86426.46094"/>
      <inkml:brushProperty name="anchorY" value="-17622.08008"/>
      <inkml:brushProperty name="scaleFactor" value="0.5"/>
    </inkml:brush>
  </inkml:definitions>
  <inkml:trace contextRef="#ctx0" brushRef="#br0">1 1,'0'0,"4"0,2 10,9 0,10 16,13 12,24 15,20 19,23 14,18 14,10 6,8 3,6 0,-2-2,-13-6,-15-18,-25-16,-21-16,-20-17,-18-9,-10-9,-10-3,-11-4,-5-4</inkml:trace>
</inkml:ink>
</file>

<file path=ppt/ink/ink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37:38.672"/>
    </inkml:context>
    <inkml:brush xml:id="br0">
      <inkml:brushProperty name="width" value="0.1" units="cm"/>
      <inkml:brushProperty name="height" value="0.1" units="cm"/>
      <inkml:brushProperty name="color" value="#CC912C"/>
      <inkml:brushProperty name="ignorePressure" value="1"/>
      <inkml:brushProperty name="inkEffects" value="gold"/>
      <inkml:brushProperty name="anchorX" value="-89253.85938"/>
      <inkml:brushProperty name="anchorY" value="-20122.25977"/>
      <inkml:brushProperty name="scaleFactor" value="0.5"/>
    </inkml:brush>
  </inkml:definitions>
  <inkml:trace contextRef="#ctx0" brushRef="#br0">127 1596,'0'0,"-5"0,-6 0,-4-5,-5 0,-3 0,4-4,3-5,5-8,5-4,7-2,3-1,7-5,4-4,9-4,4-9,1-3,6-6,14 0,5-4,13 1,11-7,9-3,17-2,15-7,8 5,-1-5,7 1,-1 1,-10 1,-2 11,-16 6,-16 12,-8 13,-17 8,-12 5,-21 12,-14 7</inkml:trace>
</inkml:ink>
</file>

<file path=ppt/ink/ink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38:04.67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300 1,'-1'38,"-2"0,-2-1,-12 49,-39 110,18-73,-93 297,130-419,-2 9,-1 0,0-1,0 1,-1-1,-1 0,-8 11,7-14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08:36.533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11,'0'-5,"0"0</inkml:trace>
</inkml:ink>
</file>

<file path=ppt/ink/ink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38:05.114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0,'9'1,"0"0,0 1,0 0,0 0,0 1,-1 0,1 0,-1 1,0 0,8 6,78 58,-75-54,97 75,129 74,-167-125,-62-29</inkml:trace>
</inkml:ink>
</file>

<file path=ppt/ink/ink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38:05.63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1 504,'0'-5,"0"-1,0 0,0 0,1 0,-1 0,2 0,-1 1,1-1,-1 0,1 1,1-1,-1 1,1 0,0 0,0 0,1 0,-1 1,1-1,0 1,0 0,1 0,-1 0,1 1,6-5,70-48,3 3,2 4,103-42,129-25,-286 107</inkml:trace>
</inkml:ink>
</file>

<file path=ppt/ink/ink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38:06.723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35 510,'0'-1,"0"-1,0 1,1-1,-1 1,0-1,0 1,1-1,-1 1,1-1,-1 1,1 0,0-1,0 1,-1 0,1-1,0 1,0 0,0 0,0 0,1 0,-1 0,0 0,0 0,1 0,-1 1,0-1,1 0,-1 1,1-1,-1 1,1-1,-1 1,1 0,-1 0,1-1,-1 1,1 0,1 1,2-1,0 0,0 1,0-1,-1 1,1 0,0 1,0-1,-1 1,1 0,7 5,14 12,0 2,-2 1,0 1,29 36,76 115,-93-123,12 15,280 432,-323-489,-3-7,0 0,0 1,-1-1,1 1,-1-1,1 1,-1 0,0 0,0-1,0 1,-1 0,1 0,-1 0,1 0,-1 0,0 0,0 0,-1 4,0-6,0-1,0 1,1-1,-1 1,0-1,0 0,0 1,0-1,0 0,1 0,-1 0,0 0,0 0,0 0,0 0,0 0,0 0,0 0,0 0,1-1,-1 1,0 0,0-1,0 1,0 0,1-1,-2 0,-25-14,26 14,-56-37,1-4,3-1,-70-74,-120-167,193 220,-71-122,106 158,1 0,1 0,2-1,0-1,3 0,0 0,-6-52,14 74,-1 0,2 0,-1 1,1-1,0 0,0 0,1 1,0-1,0 1,1-1,0 1,0 0,1 0,0 1,9-13,1 4,0 0,1 1,1 1,32-21,4-1,1 2,73-32,-101 54,-1 1,2 2,-1 0,1 2,0 1,0 0,1 2,28 1,-50 2,0 0,1 1,-1 0,0 0,0 0,0 0,1 1,-1 0,-1 0,1 1,0-1,0 1,-1 0,0 0,0 0,1 1,-2 0,1 0,0 0,-1 0,0 0,0 1,0-1,0 1,-1 0,3 6,2 12,0 0,-1 0,-2 1,3 39,-2-21,3 38,-3 1,-4-1,-4 1,-3-1,-3 0,-4-1,-4 0,-3-1,-33 84,59-176,0 0,1 1,0 0,1 0,1 1,0 0,0 0,1 1,1 0,0 1,0 0,1 1,0 0,1 1,15-8,-4 5,0 1,0 1,0 1,1 1,0 1,1 1,-1 1,42 0,-15 5,0 3,0 1,0 3,87 26,201 84,-200-65,-65-27,-39-15,0 1,-1 3,60 32,-92-45,0 0,0 0,0 0,-1 1,1-1,0 1,-1 0,0 0,0 0,3 5,1 7</inkml:trace>
</inkml:ink>
</file>

<file path=ppt/ink/ink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38:08.629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583 656,'14'-25,"28"-39,-30 49,-1-1,0 0,-2-1,0 0,10-26,-19 42,1 0,-1 0,1-1,-1 1,0 0,1 0,-1-1,0 1,0 0,0 0,0-1,0 1,0 0,0-1,0 1,-1 0,1 0,0-1,-1 1,1 0,-1 0,0 0,1 0,-1 0,0 0,1 0,-1 0,-2-2,1 2,0 0,-1 0,1 1,0-1,-1 0,1 1,0 0,-1-1,1 1,-1 0,1 1,-1-1,-4 1,-6 2,0 0,0 1,1 1,-18 8,-14 12,2 2,0 1,2 3,1 1,2 2,1 2,2 1,1 1,2 2,2 2,2 0,-24 51,29-47,-30 97,46-119,0 0,1 0,2 0,0 0,1 1,3 31,-1-50,1 0,0 0,0 0,0-1,1 1,0 0,0 0,0-1,1 1,-1-1,1 0,1 0,-1 0,1 0,0 0,0-1,6 5,-4-5,0 0,1 0,-1-1,1 0,-1 0,1-1,0 0,0 0,0-1,0 1,1-2,10 1,5-2,0-1,-1-1,1-1,0 0,-1-2,0-1,38-18,-25 8,-1-1,-1-2,0-2,-2-1,-1-1,-1-1,-1-2,-1-1,36-47,-50 56,0 0,-1-1,-1 0,-1-1,0 0,-2-1,0 0,-2 0,-1 0,0-1,-2 0,0 0,-2 0,0 0,-2 0,0 0,-6-28,5 45,1 0,-1-1,0 1,-1 0,0 0,0 0,0 0,0 1,-1-1,0 1,0 0,-1 0,1 0,-1 1,-5-4,-16-17,23 20,-1 1,1-1,1 0,-1 0,1 0,-1 0,1-1,1 1,-3-10,3 9,-1-1,0 1,0 0,-1-1,-6-10,8 15,-1 0,0 0,1 0,-1 0,0 1,0-1,-1 0,1 1,0 0,0-1,-1 1,1 0,0 0,-1 1,1-1,-1 0,0 1,1-1,-5 1,-2 1,0-1,0 2,0-1,0 2,1-1,-1 1,1 0,0 0,-1 1,2 1,-1-1,0 1,1 0,0 1,0 0,-10 12,-4 3,1 2,1 1,-26 43,29-38,0 0,2 2,1-1,-10 41,17-51,2 1,0-1,1 1,1 0,1 0,1 0,5 38,-4-53,1 1,-1 0,2-1,-1 1,1-1,-1 0,2 0,-1 0,1 0,0-1,0 0,0 1,1-1,0-1,0 1,0-1,0 0,1 0,0 0,0-1,0 0,0 0,0 0,0-1,1 0,0 0,-1-1,9 2,19 0,0 0,0-2,0-2,48-6,-56 4,73-8,0-5,-2-4,0-4,-1-5,-2-3,-1-5,-2-3,-2-5,146-98,-215 129,-1 0,0-1,-1-1,-1-1,-1-1,0 0,13-22,-24 32,0-1,-1 0,0 0,0 0,-1 0,0-1,-1 1,0-1,0 0,-1 0,-1 0,1 0,-2 1,1-1,-1 0,-1 0,0 0,0 1,-7-18,-3-4,-2 0,-1 1,-2 0,-1 2,-1 0,-1 0,-1 2,-2 1,0 1,-2 0,0 2,-2 1,-42-25,58 40,0 1,0 1,-1 0,1 0,-1 1,0 1,0 0,0 0,0 2,0-1,-22 3,27-1,1-1,0 2,0-1,0 1,0-1,0 2,1-1,-1 1,1 0,-1 0,1 0,0 1,0-1,1 1,-1 1,1-1,0 1,0-1,0 1,0 0,1 1,0-1,0 1,-3 10,4-10,1 1,0 0,0 0,1 0,0 0,0 0,1 0,0 0,0 0,0-1,1 1,0 0,0-1,1 1,0-1,0 0,1 0,7 10,2 2,1 0,0-1,2 0,26 21,1-6,0-1,2-3,1-1,2-3,66 25,260 70,-321-104,9 1,-41-12,1 2,-1 0,21 10,-41-16,0 0,1 1,-1-1,0 1,0-1,0 1,0-1,0 1,-1 0,1-1,0 1,0 0,0 0,0 0,-1 0,1-1,0 1,-1 0,1 0,-1 0,1 0,-1 1,0-1,1 0,-1 0,0 0,0 0,0 0,0 0,0 1,0-1,0 0,0 0,0 0,0 0,0 0,-1 0,1 0,-1 1,1-1,-1 0,1 0,-1 0,1-1,-1 1,-1 2,-5 4,1 1,-2-1,1 0,-13 9,5-4,-46 45,-11 10,-94 69,136-116</inkml:trace>
</inkml:ink>
</file>

<file path=ppt/ink/ink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38:09.489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39 458,'5'0,"-1"1,0 0,1 0,-1 0,0 0,0 1,0-1,0 1,0 0,0 0,5 5,42 36,-33-26,715 712,-393-352,-312-342,-26-21,-2-14,-1 1,0-1,0 0,0 1,0-1,0 0,0 0,1 0,-1 0,0 0,0 0,0 0,0 0,0 0,0 0,0 0,0 0,0-1,1 1,-1 0,-1-1,-34-14,1-1,0-2,1-1,1-2,-43-35,59 43,-129-97,4-7,6-6,5-5,-117-152,224 250,1-1,2-1,1-1,1-1,-19-51,31 65,0 0,2 0,1-1,0 1,2-1,0 1,1-1,1 0,1 0,1 0,7-31,-6 42,0 0,1 0,0 1,0 0,1 0,0 0,0 0,1 1,0 0,15-14,-8 10,0 1,1 0,0 1,1 1,30-15,-13 12,-1 0,2 2,-1 1,1 2,0 1,38-2,-64 8,1-1,0 1,-1 0,1 1,0 0,-1 0,1 1,0-1,13 7,-18-6,1 0,-1 0,0 0,0 1,0-1,-1 1,1 0,-1 0,1 0,-1 0,0 0,0 1,0-1,-1 1,1-1,-1 1,0 0,0-1,0 1,0 0,0 6,1 15,-2 1,0-1,-2 1,-1-1,-1 1,-1-1,-1-1,-1 1,-15 34,-16 26,-59 97,73-140,-17 32,-4-2,-3-1,-69 76,93-122</inkml:trace>
</inkml:ink>
</file>

<file path=ppt/ink/ink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38:11.119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274 855,'-10'1,"0"0,0 1,0 0,1 0,-1 1,1 1,0 0,0 0,0 1,0 0,1 0,0 1,0 0,0 0,1 1,0 0,0 0,0 1,-6 10,0 1,0 1,1 0,1 1,1 0,1 1,1 0,-6 26,12-41,1-1,0 1,0 0,0-1,1 1,0 0,0-1,1 1,0-1,0 1,0-1,1 1,0-1,1 0,-1 1,1-1,0 0,0-1,6 7,-3-4,1-1,1 0,-1 0,1-1,0 0,1 0,0-1,0 0,0-1,0 0,0 0,12 2,12 3,1-2,0-1,0-2,0-2,0 0,1-3,44-5,-33-1,0-1,0-3,-1-1,79-35,-113 42,0 0,0-1,-1 0,0 0,0-1,11-11,-18 15,-1 1,1-1,-1 1,0-1,0 0,0 0,-1 0,1 0,-1 0,1 0,-1 0,0-1,0 1,-1 0,1-1,-1 1,1-1,-1 1,0 0,0-1,-1 1,1-1,-1 1,1 0,-1-1,-2-4,-5-7,-1 0,0 1,-1 0,-1 1,0 0,0 0,-1 1,-1 1,-20-14,11 6,-39-39,60 57,0-1,0 1,0 0,0 0,0 0,0-1,0 1,0 0,1-1,-1 1,1-1,-1 1,1-1,-1 1,1-1,0 1,0-1,0 1,0-3,0 3,1 0,-1 0,1 0,-1 0,1 0,0 0,-1 0,1 0,0 0,0 0,0 1,0-1,0 0,-1 1,1-1,1 0,-1 1,0-1,2 0,6-1,0 0,1 0,-1 1,19 0,73-1,-1 5,0 4,172 34,-220-29,-1 3,-1 1,-1 3,0 1,-2 3,0 2,-2 2,80 62,-85-51,-38-36,0 0,0 1,0-1,0 1,-1-1,1 1,-1 0,0-1,0 1,0 0,0 0,0 0,-1 0,1 0,-1 3,0-5,0-1,0 1,0-1,-1 1,1 0,0-1,0 1,-1 0,1-1,0 1,-1-1,1 1,-1-1,1 1,0-1,-1 1,1-1,-1 0,1 1,-1-1,0 1,1-1,-1 0,1 0,-1 1,0-1,1 0,-1 0,0 0,1 0,-1 0,1 0,-1 0,0 0,1 0,-1 0,0 0,1 0,-1 0,0 0,1-1,-1 1,1 0,-1 0,0-1,0 0,-31-14,10 0,1-1,1-1,0-1,1-1,1-1,1 0,0-1,2-1,-13-24,2-1,2-1,3-1,-24-80,43 123,0-1,1 1,0-1,0 0,0 0,1 0,0 1,0-1,1 0,0 0,0 1,0-1,4-9,-4 14,0 0,0 0,1 0,-1 0,0 0,1 0,-1 0,1 1,0-1,0 0,-1 1,1 0,0-1,0 1,0 0,4-2,-2 2,0 1,-1-1,1 1,0-1,-1 1,1 0,0 0,-1 1,1-1,0 1,-1 0,1 0,5 2,24 12,-2 1,0 1,-1 2,36 29,10 6,480 250,-539-295,1-1,0 0,0-1,1-1,29 5,-44-10,1-1,-1 1,0-1,0 0,0-1,0 1,0-1,1 0,-1 0,0 0,0 0,-1 0,1-1,0 0,0 0,-1 0,1 0,-1-1,0 1,0-1,0 0,0 0,0 0,0 0,-1-1,1 1,-1-1,0 1,0-1,-1 0,3-7,8-31,-2-1,-2 0,-2 0,1-84,-5 84,1-30,-4 0,-11-92,7 131,-1 0,-2 1,-1 0,-1 0,-2 1,-2 1,-18-33,22 48,-2-1,0 2,-28-29,36 39,-1 0,0 1,0 0,-1-1,0 2,1-1,-1 1,0 0,-1 0,1 0,0 1,-1 0,1 0,-13-1,19 3,0 0,0 0,0 0,0 0,0 0,0 0,0 0,0 0,-1 0,1 0,0 0,0 0,0 0,0 0,0 0,0 0,0 0,0 0,-1 0,1 0,0 0,0 0,0 0,0 0,0 0,0 0,0 0,0 0,0 0,-1 0,1 1,0-1,0 0,0 0,0 0,0 0,0 0,0 0,0 0,0 0,0 0,0 0,0 1,0-1,0 0,0 0,0 0,0 0,0 0,0 0,0 0,0 0,0 1,0-1,0 0,0 0,0 0,0 0,0 0,0 0,0 0,0 0,0 0,0 1,0-1,0 0,1 0,8 8,18 8,531 209,-216-97,-312-116,0 1,-1 2,-1 1,48 35,-64-41,0 1,-1 0,0 0,-1 1,-1 1,1 0,-2 0,0 1,-1 0,0 0,9 28,-6-1,-1 0,-2 1,-2-1,-2 1,-2 1,-1-1,-2 0,-2 0,-2 0,-20 70,23-103,-19 50,22-57,-1 0,0 0,-1 0,1 0,0 0,-1 0,1 0,-1 0,1-1,-1 1,0-1,0 1,0-1,0 1,0-1,0 0,0 0,0 0,0 0,0-1,-5 2,-5-3</inkml:trace>
</inkml:ink>
</file>

<file path=ppt/ink/ink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38:12.089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427 435,'-2'0,"1"1,0-1,0 0,0 0,0 1,0-1,0 1,0-1,0 1,0-1,0 1,0 0,0-1,1 1,-1 0,-1 1,2 0,10-10,27-27,-2-2,34-46,-56 65,-1 0,0-1,-2 0,0-1,-1 0,-1 0,9-34,-16 51,-1 0,1 0,0 0,-1 0,0 0,0 0,0 0,0 0,0 0,0 0,-1 0,1 0,-1 0,0 0,0 0,0 0,-1 0,1 1,-1-1,1 0,-1 1,0-1,0 1,-4-4,2 3,0 0,-1 1,0 0,0 0,1 0,-1 0,0 1,-1 0,1 0,0 0,0 1,0 0,0 0,-7 0,-9 2,1 1,-1 1,0 1,1 0,0 2,0 0,-19 11,-2 3,1 2,-42 32,58-37,1 0,1 2,-36 41,48-49,1 1,0-1,1 2,1-1,0 1,0 0,2 0,0 1,-4 17,8-29,1 1,-1 0,1-1,0 1,0 0,0-1,0 1,1 0,0 0,0-1,0 1,0-1,0 1,1-1,-1 1,1-1,4 6,-2-4,1 0,0 0,0 0,1 0,-1-1,1 0,0 0,12 6,9 1,1-1,0-1,46 8,-61-15,405 74,-357-66,98 6,-116-15</inkml:trace>
</inkml:ink>
</file>

<file path=ppt/ink/ink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38:12.646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1010 0,'-17'1,"0"1,0 0,0 1,0 1,-28 11,-77 38,-216 121,256-126,3 4,-74 62,141-105,0 1,1 0,1 1,0 0,0 1,1 0,-10 18,17-25,0-1,0 1,0 0,1 0,0 0,0 1,0-1,1 0,0 0,-1 0,2 0,-1 1,1-1,0 0,0 0,0 0,1 0,0 0,0 0,0-1,0 1,1 0,0-1,4 6,43 59,5 7,57 100,143 391,-178-384,7-2,152 237,-223-398,-2-5</inkml:trace>
</inkml:ink>
</file>

<file path=ppt/ink/ink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38:13.131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0 228,'19'-1,"1"-2,-1-1,-1 0,1-1,33-15,9-1,254-64,-77 23,-162 44,-50 13</inkml:trace>
</inkml:ink>
</file>

<file path=ppt/ink/ink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38:14.503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154 423,'-3'1,"-1"-1,1 0,0 1,-1 0,1 0,0 0,0 0,0 0,0 1,0 0,0-1,0 1,0 0,1 0,-1 0,1 1,-1-1,1 1,0-1,0 1,0 0,0 0,-2 4,-3 9,0-1,1 1,-6 26,6-21,-8 35,2 2,3 0,2 0,3 0,2 1,8 69,-4-100,1 0,2 0,1-1,1 0,2 0,0 0,24 45,-32-70,-1-1,0 0,1 1,0-1,-1 0,1 0,0 1,0-1,0 0,0 0,0 0,0 0,0 0,0 0,0 0,0 0,0-1,1 1,-1 0,0-1,1 1,-1-1,0 1,1-1,1 1,-2-2,0 0,0 0,1 0,-1 0,0 0,0 0,0 0,-1-1,1 1,0 0,0 0,-1-1,1 1,-1 0,1-1,-1 1,1-1,-1 1,0-2,4-15,-2 0,1-28,-6-91,1 77,9-115,-7 170,1 0,0 1,0-1,0 0,0 0,1 1,0-1,0 1,0-1,0 1,1 0,0 0,0 0,0 0,0 1,4-4,-3 4,0 1,0 0,0 0,0 1,0-1,0 1,0 0,0 0,0 0,1 1,-1-1,0 1,1 0,-1 1,0-1,1 1,-1-1,8 4,22 7,1 2,-2 2,0 1,-1 2,52 37,-13-9,261 138,-330-183,-1 0,0 0,1-1,-1 1,0-1,1 1,-1-1,1 1,-1-1,1 0,0 0,-1 0,1 0,-1 0,1 0,-1 0,1-1,-1 1,1 0,-1-1,1 1,-1-1,0 0,2 0,-1-1,0 0,0 0,0 0,0 0,-1-1,1 1,-1 0,0-1,1 1,-1-1,0 0,1-3,2-12,-1 1,-1-1,1-26,-3 31,2-83,-5 0,-3 0,-5 0,-4 1,-4 0,-62-178,79 266,-32-71,32 73,0 1,-1 0,1 0,-1 0,0 0,0 0,-1 1,1-1,-1 1,1 0,-1 0,0 0,-9-4,13 7,-1-1,1 1,-1 0,0 0,1-1,-1 1,1 0,-1 0,0 0,1 0,-1-1,1 1,-1 0,0 0,1 0,-1 0,1 1,-1-1,0 0,1 0,-1 0,1 0,-1 1,0-1,1 0,-1 1,1-1,-1 0,1 1,-1-1,2 19,19 20,0-17,2-1,0-1,2-1,0-2,35 21,-9-6,17 12,119 87,-163-113,-1 2,-1 1,-1 0,0 1,25 39,-42-55,1 0,-2 0,1 0,0 1,-1 0,-1-1,1 1,-1 0,0-1,0 1,-1 0,0 0,0 0,-1 0,0 0,0-1,0 1,-1 0,-2 6,-6 11,-1 0,-1-1,-24 37,18-33,-4 9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06:17.378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45 1,'-1'10,"0"0,-1 0,0-1,0 1,-8 17,-7 29,12-22,2-1,1 1,2 0,1-1,2 1,1-1,2 0,10 35,-10-46,1 0,0-1,2-1,1 1,0-1,2-1,0 0,1-1,1 0,1-1,0 0,1-2,19 15,-22-21,1 0,0-1,1-1,-1 0,2-1,-1-1,0-1,1 0,0 0,0-2,0 0,0-1,29-2,-26 0,-1-1,1-1,-1-1,1-1,-1 0,0-2,-1 0,1-1,-2 0,1-1,22-18,28-29,-2-2,-3-4,90-115,-55 64,-79 90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08:37.705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2031 684,'-35'1,"1"2,-1 1,0 2,1 1,0 2,-43 16,-11 13,-88 51,50-19,4 5,4 6,3 5,4 5,4 4,-155 179,195-190,3 2,4 3,-85 172,110-183,3 1,3 1,5 1,3 2,-14 106,30-154,2-1,2 1,1 0,8 65,-6-88,0 0,1 0,1-1,-1 1,2-1,0 0,0 0,1 0,0-1,1 0,0 0,1-1,0 0,0 0,1-1,0 0,12 8,-7-7,1-2,0 0,0 0,1-2,0 0,0 0,0-2,0 0,0-1,1 0,-1-2,1 0,32-4,-7-3,0-1,-1-3,-1-1,54-23,-17 1,-2-3,-1-4,-2-3,-2-2,-2-4,-3-3,-1-2,101-117,-123 121,-2-1,-3-2,-2-2,-3-1,-2-1,-2-2,-3 0,-3-2,-3-1,-2 0,15-127,-27 111,-3 0,-4 0,-4 0,-22-113,2 72,-6 2,-54-134,50 164,-4 2,-93-148,92 174,-2 2,-3 2,-2 3,-74-66,114 112,2 2,0-1,0 1,0 1,-1-1,0 1,-12-6,19 10,0 0,-1 0,1 0,0 0,0 0,-1 0,1 0,0 0,0 0,-1 0,1 0,0 0,0 0,-1 0,1 0,0 0,0 0,-1 0,1 0,0 0,0 0,0 0,-1 0,1 0,0 1,0-1,-1 0,1 0,0 0,0 0,0 1,0-1,-1 0,1 0,0 0,0 1,0-1,0 0,0 0,0 1,0-1,0 0,0 0,-1 1,1-1,0 0,0 0,0 1,0-1,0 0,1 0,-1 1,0-1,0 0,0 0,0 1,0-1,0 0,0 0,0 0,0 1,1-1,-1 0,0 0,0 0,0 1,1-1,10 23,73 106,137 163,-150-202,1155 1279,-1185-1330,-9-11</inkml:trace>
</inkml:ink>
</file>

<file path=ppt/ink/ink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38:15.30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4,'0'0,"0"0,0 0,0 0,0-1,0 1,0 0,0 0,0 0,0 0,0 0,1-1,-1 1,0 0,0 0,0 0,0 0,0 0,0 0,0-1,0 1,1 0,-1 0,0 0,0 0,0 0,0 0,0 0,0 0,1 0,-1 0,0 0,0 0,0 0,0 0,0 0,1 0,-1 0,0 0,0 0,0 0,0 0,0 0,1 0,-1 0,0 0,0 0,0 0,0 0,0 0,1 0,-1 0,0 0,0 0,0 1,0-1,0 0,0 0,0 0,0 0,1 0,-1 0,0 1,0-1,0 0,0 0,0 0,0 0,0 0,0 1,17 18,32 48,-22-29,503 616,-490-611,49 38,-76-70,1-1,0 0,0-1,1 0,1-1,-1-1,1 0,22 5,-33-11,0-1,0 1,0-1,1 0,-1-1,0 1,0-1,0 0,0 0,-1-1,1 1,0-1,0 0,-1 0,1-1,-1 1,5-5,7-5,-1 0,-1-1,13-16,-27 29,16-18</inkml:trace>
</inkml:ink>
</file>

<file path=ppt/ink/ink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38:16.21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247 42,'25'-13,"-23"12,0 0,0 1,0-1,-1 0,1 0,0 0,0 0,-1 0,1 0,0 0,-1 0,0-1,1 1,-1-1,2-2,-3 4,0 0,0-1,0 1,0 0,0-1,0 1,0-1,-1 1,1 0,0-1,0 1,0 0,0-1,-1 1,1 0,0-1,0 1,0 0,-1 0,1-1,0 1,-1 0,1 0,0-1,-1 1,1 0,0 0,-1 0,1 0,0 0,-1-1,1 1,0 0,-1 0,1 0,-1 0,1 0,0 0,-1 0,1 0,0 0,-1 0,1 1,0-1,-1 0,1 0,-1 0,1 0,0 0,-1 1,-28 3,25-4,-21 6,-1 1,1 1,-29 13,-46 14,78-29</inkml:trace>
</inkml:ink>
</file>

<file path=ppt/ink/ink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38:17.161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566 1,'0'4,"0"6,0 9,0 11,-4 12,-10 26,-11 22,-10 29,-12 17,-11 19,-3 5,-5-4,4-15,5-15,8-20,11-20,9-20,9-21</inkml:trace>
</inkml:ink>
</file>

<file path=ppt/ink/ink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38:17.67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1,'7'0,"0"1,1 0,-1 1,0-1,0 1,0 1,-1-1,13 7,53 37,-26-15,332 172,-164-92,-193-98,-5-1</inkml:trace>
</inkml:ink>
</file>

<file path=ppt/ink/ink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38:18.185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0 469,'0'-8,"5"-8,9 0,7-3,9-5,2 0,6-4,4-1,4-5,2 0,2-4,1 1,0-2,-4 6,-2 4,-8 3,-6 5,-9 7</inkml:trace>
</inkml:ink>
</file>

<file path=ppt/ink/ink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38:18.723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0,'5'6,"-1"-1,0 1,0 0,-1 1,0-1,5 13,5 12,119 226,46 84,-128-246,-39-77</inkml:trace>
</inkml:ink>
</file>

<file path=ppt/ink/ink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38:22.413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1716,'43'-38,"3"2,1 1,1 3,57-28,-13 6,162-97,313-196,-425 250,240-214,-339 270,59-73,-89 99,-2-1,0-1,-2 1,1-1,-2-1,0 0,-1 0,7-30,-13 42,0 0,0 0,-1 0,1 0,-1-1,-1 1,1 0,-1 0,0 0,0 0,-1 0,0 1,0-1,0 0,-1 1,0-1,0 1,0 0,-8-9,4 7,0 0,-1 1,0 0,0 0,-1 1,1 0,-1 1,0-1,0 2,-1-1,-15-2,-13-3,-2 2,1 1,-1 2,0 2,0 2,0 2,1 1,-70 15,63-7,0 3,1 2,1 1,0 3,2 1,0 3,-40 29,25-9,1 2,3 3,2 2,2 2,3 3,2 1,2 2,-47 90,45-63,4 1,4 2,3 1,5 2,-31 172,52-217,2 0,2 1,2-1,2 1,2 0,3-1,1 0,26 88,-23-105,2-1,1 0,1-1,2 0,1-1,0-1,2-1,1 0,1-2,1 0,1-2,1 0,1-1,37 21,-28-22,1-2,1-2,0-1,1-1,1-3,0 0,0-3,1-1,0-2,0-2,60-4,-22-4,0-4,-1-2,-1-5,137-47,-121 29,-2-4,-2-3,87-58,-116 62,-2-3,-1-2,-3-2,-1-3,46-57,-78 82,-1-1,-2-1,-1 0,0-2,-2 1,18-56,-24 60,-2 0,0-1,-1 0,-2 0,0 0,-2 0,0-1,-1 1,-7-31,-5 25,5 25,6 21,4 4,2 0,1 0,1 0,0 0,2-1,18 37,-16-35,268 473,-120-232,-47-74,-84-148</inkml:trace>
</inkml:ink>
</file>

<file path=ppt/ink/ink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38:23.669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47 891,'5'-2,"0"1,-1-1,1 0,0-1,0 1,-1-1,0 0,1 0,-1 0,6-7,9-5,12-7,-1-2,0 0,-2-2,-1-2,-1 0,32-46,-45 54,0-1,-1-1,-2 1,0-2,-1 0,-1 0,-1 0,-2-1,0 0,-1 0,0-33,-3 51,-1-1,0 0,-1 0,0 0,0 0,0 0,-1 1,0-1,0 0,-1 1,1 0,-1-1,-1 1,1 1,-9-11,8 12,-2-1,1 1,0 0,-1 0,0 1,0 0,0 0,0 0,0 1,-1-1,1 2,-1-1,0 1,1 0,-1 0,-7 0,3 1,0-1,1 2,-1-1,1 2,-1-1,1 1,-1 1,1 0,0 0,0 1,0 0,1 1,-1 0,-8 7,7-4,2 1,-1 0,1 1,0 0,1 1,0-1,1 1,0 1,1 0,-10 24,6-8,2 0,0 1,2 1,1-1,2 1,0 0,2-1,1 1,2 0,1 0,1 0,2-1,13 45,-12-56,0 0,1 0,1 0,0-1,1-1,1 0,1 0,0-1,23 21,-23-26,0 0,1-1,0 0,1-1,0-1,0 0,0-1,1 0,0-1,0-1,1 0,29 2,-24-4,1-2,0 0,0-2,-1 0,1-2,-1 0,0-1,0-1,-1-1,1-1,-1-1,-1-1,35-23,-38 23,-2-2,1 0,-2 0,1-1,-2-1,0 0,0-1,-2 0,0 0,0-1,-2-1,0 0,0 0,-2 0,0-1,4-27,1-45,-8 58,1-1,1 1,2 0,14-39,-20 68,0 1,0-1,0 1,0-1,1 1,-1 0,1-1,0 1,-1 0,1 0,0 0,0 1,1-1,-1 0,0 1,0-1,1 1,-1 0,1 0,-1 0,5-1,-1 1,-1 1,0 0,0 0,0 0,0 0,1 1,-1 0,0 0,0 1,9 3,7 4,-1 2,0 1,0 0,19 17,76 66,-5 5,178 209,-259-269,-18-26,-16-22,-23-41,2 0,2-2,3-1,2-1,-24-105,26 71,5 0,3-1,3-93,6 171,0 0,1 0,0 0,1 0,0 0,0 0,6-13,-7 20,1-1,0 1,0 0,0 0,0 0,1 0,-1 0,1 0,0 1,0-1,0 1,0 0,0 0,0 0,1 0,-1 0,1 1,-1 0,1 0,0 0,-1 0,5-1,10 1,-1 0,1 2,-1 0,1 0,-1 2,0 0,0 1,0 0,-1 2,17 7,22 12,78 47,-36-12,-3 4,-3 4,-3 4,-3 3,-3 5,115 145,-187-212,-1 0,0 0,7 18,-6-6</inkml:trace>
</inkml:ink>
</file>

<file path=ppt/ink/ink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38:24.75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274 717,'1'-9,"1"0,0-1,1 1,0 0,0 0,1 0,6-10,1-5,-1 4,0 2,22-31,8-14,-39 61,0 0,0 1,0-1,0 0,0 0,-1 0,1 0,0 0,-1-1,0 1,1 0,-1 0,0 0,0 0,0-1,-1 1,0-4,1 5,-1 0,0 0,1 0,-1 0,0 0,0 1,0-1,1 0,-1 0,0 0,0 1,0-1,-1 1,1-1,0 0,0 1,0 0,0-1,0 1,-1 0,1 0,-2-1,-2 1,0 0,0 1,-1-1,1 1,0 0,0 0,0 0,1 1,-1 0,0 0,0 0,1 0,-7 5,-11 13,0 0,1 1,2 2,0 0,1 0,2 2,0 0,2 1,-14 35,4-4,3 2,3 0,-15 85,25-104,2 1,2 0,1 0,2 0,9 81,-5-109,0 1,1-1,0 0,0 0,2-1,0 1,0-1,1-1,11 16,-11-19,1 0,0 0,0-1,0 0,1 0,0-1,1 0,-1-1,1 0,0 0,0-1,0-1,13 3,17 3,1-2,0-2,0-1,1-3,-1-1,0-2,0-2,0-1,63-18,-87 18,-1-1,0-1,0 0,0-1,-1 0,-1-2,1 0,-1 0,-1-1,13-14,-10 7,-1-1,-1 0,0 0,-2-2,0 1,13-36,-2-9,-4-2,-3 0,-2-1,4-71,5-184,-23 266,-3 0,-2 1,-21-94,21 129,-2 1,0-1,-1 1,-1 1,-15-26,20 39,1 0,-1 0,0 1,-1 0,0 0,1 0,-1 0,-1 1,1-1,-1 2,0-1,1 0,-2 1,1 0,0 1,-1-1,1 1,-1 0,1 1,-12-2,15 3,1 0,0 0,0 1,0-1,0 0,0 1,0-1,0 1,0 0,0 0,0 0,0 0,0 0,0 0,0 0,1 0,-1 1,0-1,1 1,-3 3,1-1,1 0,-1 1,1 0,0-1,0 1,1 0,-1 0,0 8,0 7,0-1,2 1,3 31,-2-39,1 0,1 0,0 0,0 0,1-1,1 1,0-1,0 0,14 19,-7-14,0-1,1-1,1 0,0-1,26 19,3-4,2-1,1-3,82 32,-40-25,-56-21,0 1,-1 2,0 1,28 18,-54-29,-1 0,0 1,0 0,0-1,0 1,0 1,-1-1,0 1,0-1,0 1,-1 0,1 0,-1 0,0 0,-1 0,1 0,-1 1,0-1,0 1,-1-1,0 1,0-1,0 1,0-1,-1 0,-1 7,-5 14,0 0,-1-1,-2-1,-16 31,6-12,4-6,1 1,2 0,2 1,2 0,1 1,-3 45,10-80,1 0,0-1,0 1,1 0,-1 0,1-1,0 1,0-1,0 1,1-1,-1 1,1-1,0 0,1 0,-1 0,6 7,-4-7,0-1,0 0,0 0,1 0,-1-1,1 0,-1 0,1 0,0 0,0-1,0 1,0-1,0 0,0-1,7 1,24 0,-1-1,1-2,-1-1,0-1,0-3,40-11,-44 4,-9 1</inkml:trace>
</inkml:ink>
</file>

<file path=ppt/ink/ink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38:26.056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169 832,'-5'1,"0"-1,1 0,-1 1,0 0,0 0,1 1,-1-1,1 1,-1 0,1 0,0 0,0 1,0 0,0-1,0 1,1 1,-1-1,1 0,0 1,0 0,0 0,0 0,1 0,-4 8,-3 8,1 1,1 0,1 0,-3 26,3-23,-1 8,1 0,1 1,2 0,2-1,2 49,0-71,0-1,1 1,0 0,0-1,1 1,0-1,1 0,0 0,0 0,1 0,0-1,1 0,0 0,0 0,1-1,0 0,0 0,0-1,1 0,0 0,0 0,13 5,6 0,-1-2,1-1,1 0,0-3,0 0,0-2,0 0,42-3,-66 0,-1-1,1 1,-1 0,1-1,-1 0,1 0,-1 0,0 0,0-1,1 1,-1-1,0 0,0 1,-1-2,1 1,0 0,-1 0,5-6,-4 3,0 1,0-1,-1 0,0 0,0-1,0 1,-1 0,0-1,0 1,1-11,-2-10,-1 1,-2 0,0-1,-8-28,10 48,-22-72,-2 0,-4 1,-59-110,84 179,0-1,0 0,1 1,-4-17,7 24,0 1,0-1,0 0,0 1,0-1,0 0,0 1,0-1,0 0,0 1,0-1,0 0,0 1,1-1,-1 0,0 1,1-1,-1 1,0-1,1 0,-1 1,0-1,1 1,-1-1,1 1,-1-1,2 0,0 1,-1 0,1 0,0 0,0 0,0 0,-1 0,1 0,0 0,0 1,-1-1,1 1,0 0,0-1,-1 1,1 0,1 1,19 11,-1 1,0 1,35 33,-5-5,236 165,-230-172,2-3,1-2,81 27,-123-51,1-1,1-1,-1-1,0-1,36 1,-49-3,1-2,-1 1,0-1,1 1,-1-2,0 1,0-1,0 0,0 0,0-1,0 1,0-1,-1-1,0 1,1-1,-1 0,-1 0,1-1,0 1,-1-1,5-8,2-5,-2 0,-1-1,0-1,-1 1,-2-1,0 0,0-1,1-40,-2-10,-8-89,1 118,-2 1,-2 0,-1 0,-3 1,-1 0,-1 0,-3 1,-1 1,-2 1,-1 1,-2 0,-2 2,-1 0,-34-35,41 53,-1 0,0 1,-24-13,28 19,0-1,1 0,0 0,1-2,1 1,-1-2,-16-22,24 22,17 20,23 23,218 237,339 331,-408-443,-148-127,2-2,1-1,49 22,-71-40,1 0,1-1,-1-1,1-1,0-1,0 0,0-2,0 0,32-3,-25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08:38.933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482 2172,'1'-7,"1"1,0-1,0 1,0 0,1 0,0 0,0 0,1 0,0 1,4-6,3-5,31-45,2 1,3 2,101-94,154-106,-82 73,-97 71,-104 94,-1-1,-1 0,0-1,13-25,-28 43,0 1,0-1,0 0,0 0,-1-1,0 1,1 0,-1 0,-1-1,1 1,-1 0,0-1,0 1,0 0,0-1,-1 1,0 0,1-1,-2 1,1 0,0 0,-1 0,0 0,0 0,0 0,-1 0,1 1,-1-1,0 1,0 0,0 0,0 0,0 0,-6-4,-6-2,0 0,-1 0,1 2,-2 0,1 1,-1 0,-26-5,-9 2,0 3,0 1,-1 3,1 2,0 3,0 2,0 2,0 2,1 2,1 3,0 2,0 2,2 2,-63 37,74-33,1 3,2 0,0 3,2 0,2 2,0 2,3 0,0 2,3 1,1 1,-27 61,20-29,3 1,3 1,3 2,4 0,-15 140,29-184,1-1,1 0,2 1,1-1,1 0,13 49,-13-68,0 1,1-1,0 0,1-1,0 1,1-1,0 0,0 0,1-1,0 1,0-2,1 1,0-1,0 0,1-1,0 1,0-2,1 0,-1 0,1 0,16 4,8 0,0-2,1-1,-1-2,1-1,51-3,177-26,-125 5,169-48,-239 49,-2-3,0-3,-2-3,90-54,-139 74,-1-1,0-1,0 0,-1 0,0-1,-1-1,0 0,-1-1,-1 0,0-1,-1 0,0 0,-1-1,-1 0,-1-1,0 1,-1-1,-1 0,-1-1,0 1,-1-1,-1-32,-3-15,-3 1,-2-1,-19-73,-1 20,-19-213,46 323,-1 0,1 0,1 0,-1 1,2-1,1-10,-2 17,-1 0,0 0,1 0,-1 0,0 1,1-1,-1 0,1 0,0 0,-1 1,1-1,0 0,-1 1,1-1,0 0,0 1,-1-1,1 1,0-1,0 1,0 0,0-1,1 1,0 0,0 0,0 0,0 1,0-1,1 0,-1 1,0 0,0 0,-1-1,1 1,0 0,0 0,0 1,-1-1,4 2,41 38,-2 1,-2 2,40 54,-34-40,206 256,264 287,-485-568,1-1,1-2,1-2,44 26,-80-54,1 1,0-1,0 1,-1-1,1 1,0-1,0 0,0 1,0-1,-1 0,1 0,0 0,0 0,0 0,0 1,0-2,0 1,0 0,0 0,0 0,-1 0,1-1,0 1,0 0,0-1,0 1,-1 0,1-1,0 1,0-1,-1 1,1-1,0 0,-1 1,1-1,0 0,-1 0,1 1,-1-1,1 0,-1 0,0 0,1 1,-1-1,0 0,0 0,1 0,-1 0,0 0,0-1,3-57,-4 48,-17-447,-20 2,-152-712,156 1022,28 118</inkml:trace>
</inkml:ink>
</file>

<file path=ppt/ink/ink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38:26.662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941 1,'-30'1,"0"1,0 2,-57 15,-86 38,89-28,20-7,-150 45,179-58,-1-2,-1-1,-71 1,95-7</inkml:trace>
</inkml:ink>
</file>

<file path=ppt/ink/ink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38:27.996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406 567,'6'0,"-1"-1,1 1,-1-1,1 0,-1 0,1-1,-1 1,0-1,0 0,0-1,0 1,0-1,0 0,-1-1,1 1,-1-1,0 1,0-1,0 0,-1-1,1 1,-1-1,0 0,-1 1,1-1,-1 0,0-1,0 1,0 0,-1-1,0 1,0 0,0-1,0 0,-1 1,-1-8,-2-14,-1 1,-1-1,-2 1,0 1,-2-1,-1 2,0-1,-2 1,-1 1,-26-36,32 49,-1 1,0 0,-1 0,0 1,0 0,-1 1,0 0,0 0,-1 1,1 0,-1 1,-1 0,1 1,-18-4,18 6,1 0,-1 0,1 1,-1 1,1 0,-1 0,0 1,1 1,-1-1,1 2,0-1,0 2,0-1,0 1,0 1,1 0,-10 6,14-7,1-1,0 1,0-1,0 1,0 0,1 1,0-1,-1 1,2-1,-1 1,0 0,1 0,0 0,-2 7,2-3,0 1,1 0,0 0,0 0,1 1,1-1,1 13,3 2,0-1,2 1,1-1,1 0,16 32,-8-26,1-1,1-1,1 0,2-2,1 0,0-2,2 0,43 30,-35-30,2-2,1-1,0-2,1-2,1-1,70 19,-95-31,0-1,0 0,0-1,1 0,-1-1,0-1,1 0,-1-1,1 0,-1-1,0 0,0-2,0 1,0-1,-1-1,15-7,-21 8,1 1,-1 0,1 1,0-1,0 1,9-1,3 0</inkml:trace>
</inkml:ink>
</file>

<file path=ppt/ink/ink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38:30.703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1 157,'0'-156,"6"177,2 0,1 0,18 33,-12-24,392 679,-389-679,133 199,-126-196,0-1,3-2,0-1,53 43,-49-52,-7-7</inkml:trace>
</inkml:ink>
</file>

<file path=ppt/ink/ink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38:32.07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434 1056,'0'-5,"1"0,1 0,-1 0,0 1,1-1,0 1,0-1,1 1,-1 0,1-1,0 1,0 1,4-6,50-46,-54 53,8-8,-1 3,-1-1,0 0,-1-1,10-11,-17 19,0 0,-1 0,1 0,0 0,0 0,-1-1,1 1,0 0,-1 0,1-1,-1 1,0 0,1-1,-1 1,0 0,0-1,0 1,0 0,0-1,0 1,0-1,0 1,-1 0,1-1,0 1,-1 0,1-1,-1 1,0 0,1 0,-1 0,0 0,0-1,0 1,0 0,0 0,0 0,0 1,0-1,0 0,0 0,0 1,0-1,-1 0,0 0,-9-3,1 1,-1 0,1 0,-1 1,0 0,0 1,0 0,0 1,1 0,-1 1,0 0,0 1,-19 5,10-1,0 0,1 1,0 1,0 1,1 1,-26 17,22-9,1 0,1 1,1 2,1 0,0 0,2 2,1 0,0 1,2 0,1 1,1 0,1 1,1 1,1-1,1 1,2 1,-4 54,8-72,1-1,0 1,1-1,-1 1,2-1,-1 0,2 1,-1-1,1 0,0 0,1 0,8 13,-8-16,1 0,0 0,0 0,1-1,0 0,0 0,0 0,0-1,1 0,-1 0,1-1,0 1,0-2,1 1,-1-1,9 2,8 0,0-1,0-1,0-2,0 0,0-1,-1-2,29-5,169-51,-191 49,136-43,201-93,-296 112,-2-3,-1-3,-3-3,-1-2,74-69,-111 87,0-1,-2-2,-1-1,-2 0,0-2,30-65,-44 78,0 0,-2 0,0 0,-1-1,-2 0,3-23,-6 31,0-1,0 0,-2 0,0 1,0-1,-1 1,-1-1,0 1,0 0,-8-14,6 17,0 0,-1 0,0 1,-1 0,0 0,0 1,-1 0,0 0,0 1,0 0,-1 0,-1 1,1 1,-1 0,1 0,-1 1,-1 1,1-1,-1 2,1 0,-1 0,0 1,1 0,-1 1,0 1,0 0,1 0,-1 1,-14 4,23-5,1-1,-1 1,1 0,0 0,-1 0,1 0,0 0,-1 1,1-1,0 1,0-1,0 1,0 0,1-1,-1 1,0 0,1 0,-1 1,1-1,0 0,-1 0,1 1,0-1,1 1,-1-1,0 1,1-1,-1 1,1-1,0 1,0-1,0 1,0-1,0 1,1 0,-1-1,1 1,-1-1,1 1,0-1,0 0,0 1,1-1,-1 0,0 0,1 0,-1 0,1 0,0 0,0 0,0 0,0-1,0 1,0-1,4 3,15 7,1 0,0-2,0 0,1-1,0-2,41 7,3 3,10 3,-11-4,-1 3,76 33,-135-49,1 1,-1 0,0 1,0-1,-1 1,1 0,-1 1,0-1,0 1,0 0,0 0,-1 1,0-1,0 1,3 7,-5-7,0 0,-1-1,0 1,0 0,0 0,-1-1,0 1,0 0,-1 0,1 0,-1-1,-1 1,1 0,-1-1,0 1,0-1,0 1,-4 4,-36 66,-95 127,53-84,172-228,-37 36,223-332,-196 277,78-173,-151 290,-1 4,-1 1,0-1,0 0,-1 0,0 0,0 0,0 0,-1 0,0-1,-1 1,0-9,0 16,0-1,0 1,0-1,0 1,0-1,0 1,0-1,0 1,0-1,-1 1,1-1,0 1,0-1,-1 1,1-1,0 1,0 0,-1-1,1 1,-1 0,1-1,0 1,-1 0,1-1,-1 1,1 0,-1 0,1-1,-1 1,1 0,-1 0,1 0,-1 0,1 0,-1 0,-19 10,-10 24,28-32,1 0,0 0,0 1,0-1,0 1,0-1,1 1,-1-1,1 1,-1-1,1 1,0-1,0 1,0-1,1 1,-1-1,0 1,1-1,0 1,-1-1,1 1,0-1,1 0,-1 1,0-1,0 0,1 0,0 0,-1 0,1 0,0 0,0-1,0 1,0-1,0 1,2 1,10 4,-1 0,1-1,0 0,28 7,-38-12,191 45,-8-2,-174-41,0 2,0 0,-1 0,0 1,0 0,-1 1,1 1,17 15,-25-19,-1-1,1 1,-1-1,0 1,0 0,0 1,-1-1,1 0,-1 1,0 0,0-1,-1 1,1 0,-1 0,0 0,0 0,-1 0,1 0,-1 0,0 0,-1 0,1 0,-1 0,0 0,0-1,-3 8,-11 21,-1-1,-1-1,-2-1,-31 39,32-45</inkml:trace>
</inkml:ink>
</file>

<file path=ppt/ink/ink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38:33.118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0,'17'20,"0"1,-2 0,0 1,13 29,15 22,142 192,12-8,315 318,-478-540,221 243,-254-277,0 0,0 1,0-1,1 0,-1 1,0-1,0 0,1 0,-1 0,1 0,-1 0,0-1,1 1,0 0,-1-1,3 1,-4-1,1 0,0 0,-1 0,1 0,0-1,-1 1,1 0,-1-1,1 1,0 0,-1-1,1 1,-1-1,1 1,-1-1,1 1,-1-1,0 1,1-1,-1 1,1-1,-1 1,0-1,0 0,1 1,-1-2,3-8,-1 0,-1 0,0 0,1-13,-1 2,4-22,-3 18,1 0,2 0,0 1,13-36,-16 54,1 0,0 0,1 0,-1 0,1 0,0 1,0 0,1-1,0 1,0 1,0-1,0 1,1 0,0 0,0 1,0 0,0 0,0 0,1 1,-1-1,9 0,15-2,0 1,0 1,0 2,0 1,0 2,1 1,-2 1,1 1,0 2,51 19,-39-10,-1 2,0 2,-2 2,0 1,-2 3,55 46,-61-42,-1 1,-2 1,-1 2,-2 1,-2 1,0 0,-3 2,25 62,-37-75</inkml:trace>
</inkml:ink>
</file>

<file path=ppt/ink/ink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38:33.775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169 0,'-6'5,"0"0,1 0,0 0,0 1,0 0,0 0,1 0,0 0,0 1,1 0,0-1,0 1,-3 12,1-5,-17 40,3 1,2 0,-16 97,29-125,2 1,0 0,1 0,2 0,1 0,1 0,2-1,0 1,17 45,-17-62,0 0,1 0,0-1,1 0,0 0,0 0,1-1,1 0,10 8,-16-13,2-1,-1 0,0 1,0-2,1 1,0 0,-1-1,1 0,0 0,0-1,0 1,0-1,1 0,-1 0,0-1,0 0,1 0,-1 0,0 0,0-1,1 0,-1 0,6-2,-8 1,1 0,-1-1,1 1,-1-1,0 1,0-1,0 0,0-1,-1 1,1 0,-1-1,0 1,0-1,0 0,0 0,2-7,16-72,-17 65,56-452,-54 447,-5 23,1 0,-1 0,0-1,0 1,1 0,-1 0,0 0,0 0,1 0,-1 0,0 0,0 0,1 0,-1 0,0 0,0 0,1 0,-1 0,0 0,0 0,1 0,-1 0,0 0,0 0,1 0,-1 1,0-1,0 0,0 0,1 0,-1 0,0 0,0 1,0-1,0 0,1 0,-1 0,0 1,0-1,0 0,0 1,21 40,-14-26,29 52,4-1,2-3,2-1,4-2,2-2,2-2,119 96,-142-130</inkml:trace>
</inkml:ink>
</file>

<file path=ppt/ink/ink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38:34.38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332 0,'0'31,"8"245,-3-234,1 0,2 0,2-1,23 60,-19-67,1-1,2-1,1 0,27 34,-33-50,1 0,0-1,2-1,-1 0,2-1,0-1,0 0,1-1,20 10,-4-13,-25-13,-15-12,-22-20,-2 1,-1 1,-2 2,-2 1,0 2,-42-25,14 14,-1 3,-2 4,-76-29,132 59,0 0,-1 1,1 0,-23-2,15 4</inkml:trace>
</inkml:ink>
</file>

<file path=ppt/ink/ink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38:35.613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1 159,'26'2,"-1"0,1 2,-1 1,0 1,0 1,0 1,35 17,158 94,-179-96,158 117,-194-138,-3-2,1 1,-1-1,1 1,-1-1,1 0,-1 1,1-1,-1 0,1 1,-1-1,1 0,-1 0,1 1,-1-1,1 0,0 0,-1 0,1 0,-1 0,1 0,0 0,-1 0,1 0,-1 0,1 0,0 0,-1-1,1 1,-1 0,1 0,-1-1,1 1,-1 0,1-1,-1 1,1 0,-1-1,1 1,-1-1,0 1,1-1,-1 1,0-1,1 1,-1-1,1 0,8-33,-6 23,1-10,2 0,1 0,0 1,2 0,16-29,-21 42,1 0,0 0,1 1,0-1,0 1,0 1,0-1,1 1,0 0,0 1,1 0,-1 0,1 0,0 1,0 0,0 0,12-1,-6 1,0 1,0 1,0 0,0 1,0 1,0 0,0 0,0 2,-1 0,1 0,-1 1,1 1,22 12,-19-7,-2 0,1 1,-1 1,-1 1,0 0,-1 1,0 0,-1 1,18 29,6 20,-3 2,-2 1,-4 1,-2 2,28 137,-50-192,0 1,-2-1,1 26,-2-39,0 1,0-1,-1 1,1-1,-1 0,1 1,-1-1,0 0,0 1,0-1,0 0,0 0,-1 0,-1 2,2-3,0 0,0 0,0-1,0 1,-1-1,1 1,0-1,-1 0,1 1,0-1,-1 0,1 0,0 0,-1 0,1 0,0 0,-1 0,1 0,0-1,-1 1,1 0,0-1,0 1,-1-1,1 1,0-1,-2-1,-9-6,0 0,0-1,1 0,0 0,1-1,0-1,0 0,1 0,1-1,-12-20,-3-11,-31-81,46 105,1 0,1-1,1 0,1 0,1 0,0-1,2 1,0-22,3 28,0 0,0 0,1 1,1-1,0 1,1 0,0 0,1 0,0 1,1 0,1 0,16-19,-3 7,2 1,1 1,0 1,2 1,34-19,145-72,-170 94,-1-1,1 2,1 2,0 1,1 2,0 1,39-4,-63 12,0 1,1 0,-1 1,0 1,1 0,-1 0,0 1,0 1,0 1,0 0,0 0,-1 1,0 1,0 0,0 0,-1 1,0 1,-1 0,1 0,14 17,-9-7,-1 0,-1 2,-1-1,0 2,-1 0,-2 0,0 1,-1 0,-2 1,9 37,-15-54,1 0,-1 0,1 0,1 0,5 9,2 1</inkml:trace>
</inkml:ink>
</file>

<file path=ppt/ink/ink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38:37.07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357 384,'4'-7,"0"0,-1 0,0 0,0 0,0-1,-1 1,0-1,-1 0,2-10,1-6,-1 15,1-11,0 0,3-32,-7 48,0 0,0 0,0-1,0 1,-1 0,1 0,-1 0,0 0,0 0,-1 0,1 0,-1 0,0 0,0 1,0-1,0 1,-1-1,0 1,-3-3,4 4,-1 1,1-1,-1 1,0 0,1 0,-1 0,0 1,0-1,0 1,0-1,0 1,0 0,0 0,0 0,1 1,-1-1,0 1,0-1,0 1,0 0,1 0,-1 0,0 1,1-1,-1 0,1 1,-1 0,-2 2,-6 4,0 1,1 0,0 1,-16 19,-10 19,1 0,3 3,-31 65,52-94,1 1,2 0,0 1,1-1,2 1,0 1,2-1,0 1,2-1,3 43,-1-60,0 0,0 0,1-1,0 1,0 0,1 0,-1-1,2 0,-1 1,1-1,0 0,0-1,0 1,1-1,8 8,-5-7,0-1,0 1,1-1,0-1,0 0,1 0,-1 0,1-1,18 3,3-2,0-2,0-1,0-2,0-1,-1-1,36-8,-27 3,0-1,39-16,-67 21,-1 0,0 0,0-1,0-1,-1 0,1 0,-1-1,-1 0,1 0,-1-1,-1 0,10-12,-15 16,0 0,-1 0,1-1,-1 1,1 0,-1 0,-1-1,1 1,-1-1,1 1,-1 0,-1-1,1 1,0-1,-1 1,-2-6,-2-10,-2 1,-12-26,-5-15,17 30,1 0,1 0,1-1,2 0,1 0,2 1,5-35,-6 60,1 1,0 0,0-1,0 1,1 0,-1 0,1 0,0 0,0 0,1 1,-1-1,1 1,0-1,0 1,0 0,0 0,4-3,-2 3,1 0,-1 0,1 0,0 1,0 0,0 0,0 1,0-1,0 1,12 0,-1 1,0 1,1 0,-1 1,0 1,0 1,-1 1,33 12,-11 2,-1 1,-1 1,-1 3,-1 1,-1 1,58 59,-33-20,-2 3,62 97,12 46,-101-158,-2 0,22 66,-40-76,-11-27,1-16,1 0,0 1,-1-1,1 0,-1 0,1 0,-1 0,1 0,-1 0,1 0,-1 0,1 0,-1 0,1 0,0 0,-1 0,1 0,-1-1,1 1,-1 0,1 0,-1 0,1-1,0 1,-1 0,1 0,0-1,-1 1,1 0,0-1,-1 1,1-1,-1 0,-6-7,0 0,0 0,1-1,0 0,0 0,1 0,1-1,-5-10,-26-89,32 100,-12-43,3-1,1-1,3 0,3 0,2 0,6-100,1 123,0 1,2 0,1 0,2 1,1 0,1 0,1 1,2 1,0 0,2 1,1 0,1 1,36-37,-46 54,0 1,1-1,0 2,0-1,1 1,0 0,0 1,0 0,1 1,-1 0,1 1,0 0,0 1,21-2,-23 3,0 1,0 1,0 0,0 0,0 0,0 1,0 1,0 0,-1 0,1 0,-1 1,0 1,0-1,-1 1,1 0,-1 1,0 0,11 12,6 12,-2 0,-2 2,23 45,-5-9,-10-20,136 222,-124-213,2-1,74 76,-103-120,1-1,1 0,-1 0,21 9,-15-9</inkml:trace>
</inkml:ink>
</file>

<file path=ppt/ink/ink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38:37.621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1,'5'0,"5"4,5 6,0 5,2 5,3 7,1 8,2-2,2 2,0-2,-4 4,-1-6,-4-3,-1-6,-2-3,-4-1,-3-3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08:39.484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0,'4'1,"0"-1,0 1,0 0,0 0,0 0,0 1,0-1,-1 1,1 0,-1 0,7 5,38 34,-29-23,184 168,318 375,-501-535,-20-26,0 0,0 0,0 0,0 0,0 0,0 0,0 0,-1 0,1 0,0 0,0 0,0 0,0 0,0 1,0-1,0 0,0 0,0 0,0 0,0 0,0 0,0 0,0 0,-39-43,-169-216,145 182</inkml:trace>
</inkml:ink>
</file>

<file path=ppt/ink/ink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38:37.998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35,'0'-4,"0"-6,9-1,2 1</inkml:trace>
</inkml:ink>
</file>

<file path=ppt/ink/ink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38:38.425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425 1,'-19'0,"-1"2,1 0,0 1,0 1,0 1,0 1,1 0,0 1,0 1,1 1,0 1,-30 22,34-21,-1 0,2 1,-1 0,2 1,0 1,0 0,1 0,1 1,0 0,2 1,-1 0,2 0,0 0,-6 28,11-41,1 0,-1 0,0 0,1 0,-1 0,1 0,0 0,0 0,0 1,1-1,-1 0,1 0,0 0,-1 0,1 0,1 0,-1 0,0 0,1-1,-1 1,1 0,0-1,0 1,0-1,0 0,0 0,1 0,4 4,0-3,1 0,-1-1,1 0,-1 0,1-1,0 0,0 0,-1 0,1-1,12-2,123-12,21-1,-93 13,182-13,-219 11</inkml:trace>
</inkml:ink>
</file>

<file path=ppt/ink/ink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38:39.149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1 738,'12'-13,"-1"-1,0-1,11-18,0 0,7-14,-3-1,-1-2,-2 0,-3-1,-2-2,-2 0,11-69,-25 112,0-1,-1 1,0-1,0 1,-1-1,-2-15,2 23,-1 0,1 0,-1 0,0 0,0 0,-1 0,1 1,-1-1,1 0,-1 1,0-1,0 1,0 0,0 0,0-1,0 1,-1 1,1-1,-1 0,1 1,-1-1,0 1,1 0,-1 0,0 0,-6-2,3 2,-1-1,0 1,1 0,-1 0,0 1,0 0,0 0,1 0,-1 1,0 0,1 1,-12 3,18-5,-1 0,0 1,1-1,-1 1,1-1,-1 1,1-1,0 1,-1 0,1-1,-1 1,1 0,0-1,0 1,-1 0,1-1,0 1,0 0,0-1,0 1,0 0,0-1,0 1,0 0,0 0,0-1,0 1,0 0,0-1,1 1,-1 0,0-1,0 1,1 0,-1-1,1 1,-1 0,0-1,2 2,22 21,203 139,-44-34,-122-83,167 133,-192-146,-2 1,-1 2,-2 0,27 42,-52-67,1 0,-2 1,1 0,-1 0,-1 1,0-1,-1 1,4 21,-7-30,1 0,-1 1,0-1,0 0,0 0,0 1,-1-1,1 0,-1 0,0 1,0-1,0 0,0 0,-1 0,1 0,-1 0,0-1,0 1,0 0,0-1,0 1,0-1,-1 0,1 0,-1 0,0 0,1 0,-1-1,0 1,0-1,0 1,0-1,0 0,-1 0,-3 0,-17 4,3 1</inkml:trace>
</inkml:ink>
</file>

<file path=ppt/ink/ink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38:40.103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1085 1,'-1'9,"0"1,-1-1,-1 1,1-1,-2 0,-7 16,-37 70,26-54,-809 1395,808-1399,12-16,-2 0,0-2,-1 1,-2-2,-33 33,29-38</inkml:trace>
</inkml:ink>
</file>

<file path=ppt/ink/ink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38:40.456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1,'2'5,"0"0,0 0,1-1,-1 1,1 0,0-1,0 1,1-1,-1 0,1 0,0-1,0 1,0-1,8 5,10 12,491 422,37-40,-241-180,-264-189,-13-12</inkml:trace>
</inkml:ink>
</file>

<file path=ppt/ink/ink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38:40.97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128 728,'-29'1,"16"0,0-1,0 0,0-1,-20-4,32 5,1 0,-1-1,1 1,-1 0,0 0,1 0,-1 0,1-1,-1 1,1 0,-1-1,1 1,-1 0,1-1,-1 1,1 0,-1-1,1 1,-1-1,1 1,0-1,-1 1,1-1,0 0,0 1,-1-1,1 1,0-1,0 1,0-1,0 0,10-19,31-15,-38 32,62-40,2 2,115-50,-87 45,714-345,-756 367,-14 7</inkml:trace>
</inkml:ink>
</file>

<file path=ppt/ink/ink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38:41.554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1,'6'0,"1"1,-1 0,1 0,-1 1,0 0,1 0,-1 1,0-1,0 1,-1 1,9 5,59 52,-59-48,315 339,-249-260,12 12,334 403,-254-305,-159-187</inkml:trace>
</inkml:ink>
</file>

<file path=ppt/ink/ink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38:51.028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57 97,'-1'-7,"-1"1,0 0,0 0,-1 0,1 1,-1-1,0 1,-1-1,0 1,0 0,-6-6,-6-11,24 29,0 0,1 0,0-1,1 0,19 9,15 9,1 6,-2 2,61 58,-85-72,-2 0,0 1,-1 1,-1 1,-1 0,-1 1,16 37,-17-24</inkml:trace>
</inkml:ink>
</file>

<file path=ppt/ink/ink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38:51.38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0 653,'4'-5,"11"-1,10-8,27-14,26-12,39-11,45-10,35-3,26 0,9 8,0 4,-10 2,-17 6,-26 6,-31 9,-32 6,-31 6,-31 7</inkml:trace>
</inkml:ink>
</file>

<file path=ppt/ink/ink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38:52.469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830 0,'-22'1,"0"1,0 1,0 1,0 1,1 1,0 1,0 1,-23 12,-158 98,94-50,-176 95,267-151,16-5,4-6,0-1,1 1,-1-1,0 1,0-1,1 0,-1 0,0-1,5 0,384-76,-179 29,-203 45,1-1,-1-1,1 1,-2-2,1 1,0-2,-1 1,0-1,-1 0,12-13,24-18,-23 23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08:39.841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1 1</inkml:trace>
</inkml:ink>
</file>

<file path=ppt/ink/ink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38:53.441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1 504,'31'0,"0"1,1 1,37 9,-56-8,-1 0,1 2,-1-1,0 2,0-1,0 2,-1 0,0 0,0 1,12 11,-14-11,27 29,-34-36,-1 1,0-1,0 1,1-1,-1 1,0 0,-1 0,1-1,0 1,0 0,-1 0,1 0,-1 0,1 0,-1 0,0 0,0 0,0 0,-1 4,1-5,-1 0,1 0,-1-1,0 1,1 0,-1 0,0-1,0 1,0 0,1-1,-1 1,0-1,0 1,0-1,0 1,0-1,0 0,0 1,0-1,0 0,0 0,0 0,0 0,0 0,0 0,0 0,0 0,0 0,0 0,0-1,0 1,0 0,0-1,0 1,0-1,0 1,0-1,0 1,-1-2,-38-23,29 13,0 0,1 0,0-1,1 0,0 0,1-1,1 0,-7-18,9 21,1 0,1-1,-1 0,2 0,0 0,0 0,1 0,0 0,1 0,1 0,2-17,-2 24,1 0,0 0,0 0,0 0,0 0,1 1,-1-1,1 1,1 0,-1 0,0 0,1 0,0 0,4-3,0 2,0 0,0 0,0 1,1 0,0 1,-1 0,14-3,5 1,0 1,0 2,0 0,41 4,-40 1,0 1,0 1,0 2,-1 1,40 16,-7 3,71 43,-90-44,-1 1,-1 2,64 64,-110-120,-15-30,18 49,-7-19,1 0,1 0,1-1,2 0,1 0,-3-50,8 69,0 0,0 0,1 0,1 0,-1 0,1 0,1 0,0 1,0-1,1 1,0 0,0 0,0 0,1 0,1 1,-1 0,1 0,1 0,-1 1,1 0,0 0,0 1,1 0,0 0,10-5,-1 3,1 1,-1 0,1 1,1 1,-1 1,0 1,1 0,0 1,-1 1,1 1,-1 0,36 9,-27-4,-1 1,0 2,0 0,-1 2,0 1,-1 1,0 1,26 20,-18-6,-6 0</inkml:trace>
</inkml:ink>
</file>

<file path=ppt/ink/ink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38:54.19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112 537,'0'0,"0"-1,0 0,0 0,0 0,0 0,0 1,0-1,0 0,0 0,1 0,-1 0,0 1,0-1,1 0,-1 0,0 1,1-1,-1 0,1 0,-1 1,1-1,0 1,-1-1,1 0,-1 1,1-1,0 1,1-1,0 1,-1-1,1 1,0 0,-1 0,1 1,-1-1,1 0,0 0,-1 1,1-1,-1 1,1 0,2 1,53 37,-51-34,679 606,-665-592,-9-9,-1-1,0 1,0 1,-1 0,-1 0,0 1,9 17,-16-28,0 1,-1-1,1 1,0-1,-1 1,1-1,-1 1,0 0,1-1,-1 1,0 0,0-1,0 1,0 0,-1-1,1 1,0-1,-1 1,0 1,0-2,1 0,-1 0,0-1,0 1,1 0,-1 0,0-1,0 1,0-1,0 1,0-1,0 1,0-1,0 0,0 0,0 1,0-1,0 0,-1 0,1 0,-1 0,-4-1,-1 1,1-1,-1-1,1 1,0-1,0 0,-12-6,-16-11,1-2,1-2,-41-37,-81-90,-142-191,243 269,2-2,5-2,-41-89,73 134,-19-65,30 84,0 0,1 0,0 0,1-1,1 1,0 0,0-1,4-20,-3 30,0 0,0 0,0 0,0 1,0-1,1 0,-1 1,1-1,0 1,-1 0,1-1,0 1,1 0,-1 0,0 0,0 1,4-3,-1 1,1 1,0-1,0 1,0 0,0 0,1 1,9-2,9 2,0 1,0 0,28 5,-41-3,28 2,0 1,-1 2,0 2,46 17,-75-23,0 1,-1 0,1 1,-1 0,0 1,0 0,0 0,-1 1,0 0,-1 0,1 1,-1 0,-1 0,1 1,-2 0,1 0,-1 0,0 0,-1 1,0 0,2 10,-3-7,-1-1,0 1,0-1,-1 1,-1-1,0 1,-1 0,0-1,-1 1,-1-1,0 0,0 1,-1-1,-1-1,0 1,0-1,-1 0,-1 0,0 0,0-1,-14 15,-4 3,2-4</inkml:trace>
</inkml:ink>
</file>

<file path=ppt/ink/ink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38:55.023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76,'64'0,"-1"2,1 4,-1 2,0 2,0 4,90 32,-55-8,137 74,-183-82,-2 1,-1 3,-2 2,50 48,-92-79,1 1,-1-1,0 1,-1 0,1 1,-1-1,0 1,5 13,-9-18,1 0,-1-1,1 1,-1 0,0-1,0 1,0 0,0-1,0 1,-1 0,1-1,0 1,-1 0,1-1,-1 1,1-1,-3 4,2-3,-1 0,0 0,0 0,0 0,-1-1,1 1,0-1,0 1,-1-1,1 0,-1 0,1 0,-1 0,-3 1,0-1,1 0,0 0,-1 0,1 0,-1-1,1 0,-1 0,1-1,-1 0,1 1,0-2,-1 1,1-1,0 0,0 0,0 0,0 0,0-1,0 0,1 0,0-1,-1 1,1-1,0 0,1 0,-5-5,2 0,-1 0,1-1,1 0,0 0,1 0,-1 0,2-1,0 1,0-1,1 0,0 0,0-12,1-1,1 0,1 0,1 0,1 0,1 0,1 1,2 0,0 0,1 0,1 1,1 1,1-1,1 2,1-1,1 2,0 0,31-31,-15 21</inkml:trace>
</inkml:ink>
</file>

<file path=ppt/ink/ink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38:55.593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374 1,'-13'-1,"-1"2,1 0,0 0,0 2,0-1,0 2,0-1,1 2,-1 0,1 0,0 1,1 1,-1 0,1 0,1 1,0 1,-12 10,3 1,0 1,1 0,-24 40,35-52,2 1,-1 0,2 0,-1 0,1 1,1 0,0 0,0-1,1 2,1-1,-1 21,2-29,0 0,1 0,-1 0,1 0,0 0,0-1,0 1,0 0,0 0,1-1,-1 1,1-1,0 1,0-1,0 0,0 1,4 2,-1-2,-1 0,1-1,-1 1,1-1,0 0,0 0,0-1,0 0,9 2,9-1,1-2,-1 0,41-6,-37 4,-11 0,239-27,-218 22,0-1,-1-2,0-1,61-29,-95 39,0 0,0 1,-1-1,1 0,0 0,-1 0,1 0,-1 0,1-1,-1 1,0 0,1-1,-1 1,0-1,0 1,0-1,0 0,0 0,0 1,-1-1,1 0,-1 0,1 0,-1 1,1-1,-1 0,0 0,0 0,0 0,0 0,0 0,-1 0,1 0,-1 1,1-1,-1 0,1 0,-1 0,0 1,0-1,0 0,0 1,-2-4,-6-6,-1 0,0 0,0 1,-20-15,25 21,-61-48,38 29</inkml:trace>
</inkml:ink>
</file>

<file path=ppt/ink/ink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38:56.179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1 122,'0'0,"0"0,0-1,0 1,0 0,0 0,0-1,0 1,0 0,0-1,0 1,1 0,-1 0,0-1,0 1,0 0,0 0,0-1,1 1,-1 0,0 0,0 0,0-1,1 1,-1 0,0 0,0 0,1 0,-1-1,0 1,1 0,-1 0,0 0,0 0,1 0,-1 0,0 0,0 0,1 0,-1 0,0 0,1 0,17 6,16 13,88 76,-83-62,79 51,-117-83,1 0,-1 0,0 0,1 0,-1-1,1 1,0 0,-1-1,1 0,-1 1,1-1,0 0,-1 0,1 0,0 0,-1 0,1 0,0 0,-1-1,1 1,-1 0,1-1,0 1,-1-1,3-1,-1-1,-1 1,1-1,-1 1,0-1,0 0,0 1,0-1,-1 0,1-1,-1 1,1 0,0-4,3-12,-1-1,-1-1,2-26,-5 39,5-145,-5 108</inkml:trace>
</inkml:ink>
</file>

<file path=ppt/ink/ink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38:56.849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0 350,'32'-3,"-1"-1,1-2,-2-2,1 0,-1-2,46-22,-22 11,0 0,5 0,-1-2,-2-3,90-55,-143 78,0 1,1-1,-1 0,0 1,0-1,-1-1,1 1,-1 0,1-1,-1 1,0-1,0 0,-1 1,3-8,-4 10,0 0,0 0,0 0,0 0,0 0,0 0,0 0,0 0,0 0,0 0,-1 1,1-1,0 0,-1 0,1 0,-1 0,1 0,-1 0,1 1,-1-1,1 0,-1 0,-1 0,0-1,-1 1,1 0,0 0,-1 0,1 1,0-1,-1 1,1-1,-1 1,1 0,-1 0,1 0,-5 0,-4 2,1 0,-1 0,1 1,0 1,-1 0,2 0,-1 1,0 0,1 0,0 1,0 1,1-1,-10 10,-15 17,-50 62,64-71,-3 2,-27 33,-79 122,126-178,0 0,0 1,0-1,1 0,-1 1,1-1,0 1,0-1,0 1,1 0,-1-1,1 1,0 0,0-1,1 9,0-10,0 0,0 0,1 0,-1 0,1-1,-1 1,1 0,0 0,-1-1,1 1,0-1,0 0,0 0,0 1,0-1,0 0,1-1,-1 1,0 0,0-1,1 1,-1-1,0 0,1 1,-1-1,4-1,243-2,-182 0,296-23,-330 25</inkml:trace>
</inkml:ink>
</file>

<file path=ppt/ink/ink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38:57.441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0,'0'4,"9"10,11 20,15 21,14 23,17 32,13 19,16 13,7 8,5-4,-4-6,-10-18,-13-21,-11-24,-18-20,-17-21</inkml:trace>
</inkml:ink>
</file>

<file path=ppt/ink/ink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38:58.049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1,'2'0,"0"0,1 1,-1 0,0 0,1 0,-1 0,0 0,0 0,0 0,0 1,0-1,0 1,0-1,2 3,27 32,-21-23,248 326,-25 23,-172-266,61 107,-121-202,0 1,0-1,-1 0,1 1,0-1,0 0,1 0,-1 0,0 0,0 0,0 0,1 0,-1 0,1 0,-1-1,0 1,1 0,0-1,-1 1,1-1,1 1,-1-2,-1 1,1-1,-1 1,1-1,-1 1,0-1,1 0,-1 1,0-1,0 0,1 0,-1 0,0 0,0 0,0 0,0-1,0 1,0-2,6-9,0-1,-1 0,-1 0,4-14,-2 7,13-27,1 2,3 0,39-55,-45 75,1 0,1 2,1 1,1 0,0 1,46-30,-58 44,1 1,0 1,0 0,0 0,1 1,0 0,0 1,0 1,0 0,0 0,0 1,0 1,1 0,-1 0,0 2,17 3,-3 2,-1 1,0 1,-1 2,0 0,0 2,32 22,134 97,-131-92</inkml:trace>
</inkml:ink>
</file>

<file path=ppt/ink/ink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38:58.88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0 737,'2'-7,"-1"1,1 0,0 0,0 0,1 0,0 0,0 1,0-1,1 1,6-9,10-17,51-90,90-114,-115 170,-40 56,0 0,-1 0,0 0,0 0,-1-1,5-17,-8 24,-1 0,1 0,-1 0,1 0,-1-1,0 1,0 0,0 0,-1 0,1 0,-1-1,0 1,0 0,0 0,0 0,0 0,-1 0,0 1,1-1,-1 0,0 1,0-1,0 1,0 0,-4-3,-4-2,-1 1,0 0,0 0,0 1,-1 1,1 0,-1 0,0 2,-1-1,1 1,0 1,-1 0,1 1,-1 0,1 1,0 0,-1 1,-12 4,19-3,-1 0,1 1,0 0,0 0,0 0,1 1,-1 0,1 0,0 0,0 1,1-1,0 1,0 0,0 1,1-1,0 1,0-1,0 1,1 0,-2 13,0-6,1-1,1 2,0-1,1 0,1 0,0 0,1 1,0-1,7 25,-2-23,1 0,0-1,1 0,1 0,0-1,1 0,0 0,2-1,-1-1,1 0,1-1,0 0,28 18,11 1,0-2,89 34,-95-43,1-3,1-2,1-1,0-3,0-2,1-3,0-1,0-2,60-7,-81 0,-8-1</inkml:trace>
</inkml:ink>
</file>

<file path=ppt/ink/ink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38:59.689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837 1,'-13'0,"-16"0,-18 0,-12 0,-9 0,-11 0,-4 0,-1 0,1 0,6 0,7 0,12 4,11 2,18 0,18-2,12-1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08:40.623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378 1,'-3'0,"0"1,0 0,1 0,-1 0,1 0,-1 1,1-1,-1 1,1-1,0 1,-1 0,1 0,0 0,0 0,-2 4,-28 39,-6 23,2 2,-30 91,32-78,-4 11,-50 185,87-275,0 1,0 0,0-1,1 1,-1 0,1 0,0-1,0 1,1 0,-1 0,3 6,-2-9,0-1,1 1,-1 0,0 0,1-1,0 1,-1-1,1 1,0-1,0 1,0-1,-1 0,1 0,1 0,-1 0,0-1,0 1,0 0,0-1,0 0,1 1,-1-1,0 0,0 0,5-1,24 2,0-1,0-2,1-1,-2-1,1-2,0-1,-1-1,0-2,-1-1,0-1,-1-2,33-21,-48 25</inkml:trace>
</inkml:ink>
</file>

<file path=ppt/ink/ink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39:00.706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1672 1,'-12'1,"-1"0,1 2,0-1,0 2,0-1,0 2,-13 6,-11 4,-156 59,3 8,4 8,4 8,-210 152,373-237,-160 125,148-112,0 1,2 2,-35 46,58-68,0 1,0 0,1 0,0 0,0 0,1 1,0-1,-3 19,5-24,1-1,0 1,0-1,0 1,0-1,0 1,0 0,1-1,-1 1,1-1,0 1,0-1,0 1,0-1,0 0,0 1,1-1,-1 0,1 0,0 0,-1 0,1 0,0-1,0 1,0 0,0-1,1 1,-1-1,0 0,0 0,1 0,-1 0,1 0,-1-1,4 2,24 2,-1 0,1-2,0-1,46-5,-5 1,373 5,-342 3,0 5,133 31,-209-35,0 1,-1 1,0 1,46 24,-66-31,0 1,0 0,-1 0,1 0,-1 1,0-1,0 1,0 0,-1 0,1 0,-1 1,0-1,0 1,-1 0,1 0,-1 0,0 0,0 0,-1 0,1 1,-1-1,-1 1,1-1,-1 1,0-1,0 0,0 1,-1-1,1 1,-4 7,-10 26,-3-1,-1-1,-1-1,-2 0,-27 33,27-38,-19 26,-2-1,-52 52,67-81,-1 0,-1-2,-1-2,-1 0,-45 24,69-43,-1 0,1-1,-1 0,0 0,0-1,0 0,0-1,-12 2,17-3,1 0,-1 0,0-1,0 1,1-1,-1 1,0-1,1 0,-1 0,1 0,-1-1,1 1,-1 0,1-1,0 0,0 1,0-1,0 0,0 0,0 0,0-1,1 1,-1 0,1 0,0-1,-1 1,1-1,-1-2,-13-45,9 27</inkml:trace>
</inkml:ink>
</file>

<file path=ppt/ink/ink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39:01.468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0,'2'24,"0"-1,2 0,1 0,15 41,4 21,8 58,97 387,-91-400,108 247,-127-339,0-1,3-1,1-1,1-1,29 31,-38-50,-1 0,2-1,0-1,1-1,0 0,1-1,0-1,1-1,0 0,0-2,1 0,23 4,5-2,0-4,1-1,-1-2,1-2,0-3,90-16,-38-3,-1-4,113-46,-66 7,-103 42</inkml:trace>
</inkml:ink>
</file>

<file path=ppt/ink/ink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39:01.865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1 222,'4'-5,"6"-4,10-3,5-2,8-3,11-3,10-3,9-2,3 0,-2 4,-3 5,-7 5,-10 5,-7 0,-5-1,-9 3</inkml:trace>
</inkml:ink>
</file>

<file path=ppt/ink/ink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39:02.613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460 0,'-43'47,"2"2,3 2,1 2,-38 74,44-74,-87 170,102-184,1 1,1 1,-14 80,26-115,1 0,1 0,-1 0,1 0,0 0,1 0,-1 0,1 0,0 0,1 0,3 10,-4-13,1-1,0 1,0-1,0 1,0-1,0 0,1 0,-1 0,0 0,1 0,0 0,-1-1,1 1,0-1,0 0,0 0,0 0,0 0,0 0,0-1,0 1,0-1,6 0,0 1,0-1,0-1,0 1,0-1,0-1,-1 0,12-3,-16 3,0 1,0-1,-1 0,1 0,0 0,-1-1,0 0,1 1,-1-1,0 0,0 0,-1-1,1 1,-1-1,1 1,-1-1,2-5,101-277,0-1,-102 280,0-1,1 1,-1 0,1 0,1 0,10-11,-14 17,0 0,0 0,0 0,0 0,0 1,0-1,0 0,0 1,1-1,-1 1,0 0,0-1,1 1,-1 0,0-1,1 1,-1 0,0 0,3 1,-2-1,0 1,0 0,0 0,0 0,0 0,0 1,0-1,0 0,0 1,-1-1,1 1,0 0,-1 0,1 0,0 2,98 150,-2-2,-12-36,107 155,-179-249</inkml:trace>
</inkml:ink>
</file>

<file path=ppt/ink/ink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39:03.605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31,'1'7,"0"0,0 0,1 0,-1-1,2 1,-1 0,1-1,5 11,35 50,-37-58,288 362,5 6,-293-368,25 33,-30-41,-1-1,0 1,1-1,-1 1,1-1,-1 1,1-1,-1 1,1-1,0 0,-1 1,1-1,-1 0,1 1,0-1,-1 0,1 0,0 0,-1 0,1 1,0-1,0 0,-1 0,1 0,0 0,-1-1,1 1,0 0,-1 0,1 0,0-1,-1 1,1 0,0 0,-1-1,1 1,-1-1,1 1,-1 0,1-1,-1 1,1-1,-1 0,1 1,-1-1,0 1,1-1,-1 1,0-1,1 0,-1 1,0-1,0 0,0 1,0-1,1 0,-1-1,28-97,-16 51,23-54,-6 33,3 1,3 1,45-61,-59 98,1 1,2 0,1 2,2 1,0 1,1 2,2 0,38-21,-29 23,1 2,0 1,2 2,0 2,0 2,76-11,-93 20,0 0,0 2,1 1,-1 1,0 1,0 1,0 1,0 1,-1 1,0 2,0 0,0 2,26 14,-35-13,1 1,-2 0,1 1,-2 1,0 0,0 0,-2 2,0 0,0 0,-1 0,-2 1,1 1,-2 0,0 0,4 22,4 22,-2 0,-4 0,3 82,-12-141,4 68,-6 76,1-129,-1 1,-1-1,0 0,-1-1,-1 1,-1-1,0 1,-1-2,-17 29,18-37,-1-1,0 0,0 0,-1-1,0 0,0 0,0-1,-1 0,0 0,0-1,0 0,0-1,-20 4,9-2,0-1,-1-1,0-1,1-1,-36-3,-27-11,1-4,-154-53,84 22,-70-8,194 48</inkml:trace>
</inkml:ink>
</file>

<file path=ppt/ink/ink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39:04.03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0,'4'4,"1"6,5 10,0 6,-1 2,1 5,4 6,0 1,1 1,-2-1,2-4,-2-8</inkml:trace>
</inkml:ink>
</file>

<file path=ppt/ink/ink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39:04.362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25,'0'-4,"0"-6,0-1</inkml:trace>
</inkml:ink>
</file>

<file path=ppt/ink/ink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39:06.619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247 2345,'6'-1,"1"0,-1 0,0 0,1-1,-1 0,0 0,0-1,-1 1,1-1,5-4,58-44,-41 30,-3 3,-1-1,-2-1,0-2,26-31,-37 39,-1-1,0 0,-2 0,1-1,-2 0,0-1,-1 0,-1 0,3-18,0-19,-2-1,-3 1,-2-1,-3 1,-2-1,-17-84,-3 32,-5 2,-55-133,38 128,-5 2,-5 2,-4 3,-119-155,176 254,-1-2,0 0,-1 0,1 1,-1-1,-1 1,1 0,-1 1,1-1,-1 1,-13-6,18 10,0-1,0 1,1 0,-1 0,0 0,0 0,0-1,0 1,0 1,0-1,1 0,-1 0,0 0,0 0,0 1,0-1,0 0,1 1,-1-1,0 0,0 1,1-1,-1 1,0 0,0-1,1 1,-1-1,1 1,-1 0,1 0,-1-1,1 1,-1 0,1 0,0-1,-1 1,1 0,0 0,0 0,-1 0,1 0,0 0,0-1,0 1,0 0,0 0,0 0,1 1,6 48,6-7,2-1,2 0,1-2,2 0,2-1,28 37,8 3,116 120,-84-108,5-4,159 114,-188-156,3-3,1-3,2-2,1-4,95 28,-166-60,5 1,-1 0,1 0,0-1,0 0,11 0,-17-1,1 0,-1 0,1 0,-1 0,0-1,1 1,-1 0,0-1,1 0,-1 1,0-1,0 0,1 1,-1-1,0 0,0 0,0 0,0 0,0 0,0 0,0 0,-1 0,1-1,0 1,-1 0,1 0,0-1,-1 1,0 0,1-1,-1 1,0-1,1-1,1-16,-1-1,-1 1,0-1,-1 1,-6-26,-25-97,27 122,1 5,-7-30,-31-79,40 121,3 6,7 17,17 32,-4-21,1 0,2-1,1-2,1 0,1-2,38 28,-5-9,2-3,78 39,-104-62,1 0,0-3,1-1,54 14,-91-29,1 1,0-1,-1 1,1-1,-1 1,1-1,0 0,-1 0,1 0,0 0,-1 0,1 0,-1-1,1 1,0 0,-1-1,1 1,-1-1,1 0,-1 1,1-1,-1 0,0 0,1 0,-1 0,0 0,0 0,1-1,-1 1,0 0,0-1,0 1,-1 0,1-1,0 1,-1-1,1 1,0-1,-1 1,0-1,1 0,-1 1,0-1,0 0,0 1,0-1,0 0,0 1,-1-3,-1-11,-1 0,0 0,-1 0,-8-19,9 23,-100-256,-267-491,370 757,-140-232,118 200,-1 2,-2 1,-1 0,-57-48,79 75,0 0,0 0,0 0,-1 1,1-1,-1 1,0 0,0 0,0 1,0 0,0 0,-5-1,9 2,0 0,0 0,-1 0,1 0,0 1,0-1,0 0,0 0,0 1,0-1,0 1,0-1,0 1,0 0,0-1,0 1,1 0,-1-1,0 1,0 0,1 0,-2 1,1 0,0 1,0-1,1 1,-1 0,0-1,1 1,0-1,0 1,-1 0,2-1,-1 1,0 0,1 3,2 8,1-1,1 1,-1-1,2 0,0 0,1-1,0 0,1 0,14 18,9 5,55 51,-15-26,2-2,85 48,169 84,-273-160,761 375,-766-390,-49-15,0 0,0 0,1 1,-1-1,0 0,1 0,-1 0,0 0,0 0,1 0,-1 0,0 0,1 0,-1 0,0 0,1 0,-1 0,0 0,0-1,1 1,-1 0,0 0,1 0,-1 0,0-1,0 1,1 0,-1 0,0 0,0-1,0 1,1 0,-1 0,0-1,0 1,0 0,0-1,-12-18,-41-29,38 36,1-1,0 0,1-1,1 0,-16-23,28 37,-1-1,1 1,0 0,0 0,0 0,-1-1,1 1,0 0,0 0,0-1,0 1,-1 0,1 0,0-1,0 1,0 0,0 0,0-1,0 1,0 0,0-1,0 1,0 0,0 0,0-1,0 1,0 0,0-1,0 1,0 0,1 0,-1-1,0 1,0 0,0 0,0-1,0 1,1 0,-1 0,0-1,0 1,0 0,1 0,-1 0,0 0,0-1,1 1,-1 0,0 0,1 0,-1 0,0 0,0 0,1 0,-1 0,0 0,1 0,-1 0,0 0,0 0,1 0,-1 0,0 0,1 0,21 5,-21-5,300 83,-253-74,1-1,0-3,0-2,68-5,-102 1,0-1,0 0,0-1,-1-1,1 0,-1-1,0-1,0 0,22-14,-28 14,0 0,-1 0,0-1,0 0,0 0,-1 0,0-1,0 0,-1-1,0 1,0-1,-1 0,0 0,-1 0,4-18,-4 7,0 0,-2 0,0 0,-1 0,-1 0,-1 0,-1 1,-8-31,8 36,-1 0,-1 1,0 0,-1 0,0 0,-1 0,-1 1,0 0,0 1,-1-1,-1 2,-17-17,26 26,0 0,-1 0,1-1,0 1,-1 0,0 0,1 0,-1 1,0-1,1 0,-1 1,0-1,0 1,0-1,1 1,-1 0,0 0,-3 0,4 0,0 1,1-1,-1 1,0 0,1-1,-1 1,0 0,1-1,-1 1,1 0,-1 0,1-1,0 1,-1 0,1 0,0 0,-1 0,1 0,0 0,0-1,0 1,0 0,0 0,0 0,0 1,1 6,-1 0,2-1,-1 1,1 0,0-1,1 0,3 8,11 13,2-1,1-1,0-1,2-1,48 41,-15-13,116 120,-9 8,-7 6,197 310,-347-487,7 8,-1 2,-1-1,-1 1,-1 1,6 20,-13-36,1 0,-2 1,1-1,0 1,-1 0,0-1,0 1,-1-1,1 1,-1-1,0 1,0-1,0 1,-1-1,1 0,-1 1,0-1,0 0,-1 0,1-1,-1 1,0 0,0-1,0 0,-1 0,1 0,-1 0,-6 4,-3 1,0-2,0 0,-1 0,0-2,1 1,-2-2,1 0,-27 2,-122-2,148-3,-39-4,-1-2,1-3,1-2,0-2,0-3,2-2,0-2,1-2,1-3,1-1,-50-38,15 3,2-4,4-3,2-3,-124-156,123 128</inkml:trace>
</inkml:ink>
</file>

<file path=ppt/ink/ink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39:07.028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1132 0,'-16'2,"1"1,0 0,0 1,0 1,1 0,0 1,0 1,-17 10,-3 0,-199 98,-395 176,578-273,12-7</inkml:trace>
</inkml:ink>
</file>

<file path=ppt/ink/ink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39:07.361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08:41.73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45 1561,'1'-4,"0"1,1 0,0-1,0 1,0 0,0 0,0 0,1 1,-1-1,1 1,-1-1,1 1,0 0,0 0,4-2,11-10,-9 5,65-59,98-119,-151 161,-2-1,-1 0,-2-1,0-1,-2-1,-1 0,-2-1,15-59,-19 51,-1-2,-2 1,-2-68,-2 92,-1 1,-1-1,0 1,-2-1,1 1,-2 0,0 1,0-1,-2 1,0 0,0 0,-16-19,20 28,-1 1,0-1,0 1,0 0,-1 1,1-1,-1 1,0 0,0 0,0 0,0 1,0-1,-1 1,1 1,-1-1,0 1,1 0,-1 0,0 1,0 0,1 0,-1 0,0 0,0 1,1 0,-1 0,0 1,1 0,-1 0,-8 4,0 2,0 1,1 0,0 0,0 1,1 1,1 0,0 0,0 1,1 1,-9 15,-11 25,3 1,3 0,-30 95,51-140,0 0,1 0,0 1,0-1,1 1,0 11,1-18,0 0,1 1,-1-1,1 0,0 0,0 0,0 0,0 0,1 0,-1 0,1 0,-1-1,1 1,0-1,0 1,1-1,-1 1,0-1,1 0,-1 0,1 0,3 1,21 11,0-1,1-2,0 0,1-2,0-2,1 0,51 4,215-4,-276-8,67-1,1-5,-1-3,-1-4,0-4,149-52,-226 67,1 0,-1-1,0-1,0 0,-1 0,1 0,-1-1,0-1,13-12,-17 13,0-1,0 1,-1-1,1 1,-1-1,-1 0,0 0,0 0,0 0,0-1,-1 1,-1-1,1 1,-1-8,-2-29,-1 0,-2 1,-2 0,-22-72,-73-162,85 239,-36-62,47 90,0 0,-1 1,0 0,-1 1,0-1,0 1,-1 1,0-1,0 2,0-1,-15-6,22 12,-1 0,1 0,0 0,-1 0,1 1,-1-1,1 1,0-1,-1 1,1 0,-1 0,1 0,-1 1,1-1,-1 0,1 1,-1 0,1-1,0 1,-1 0,-2 2,1 0,1 0,0 0,0 0,-1 0,2 1,-1-1,0 1,1-1,0 1,0 0,-2 6,-4 11,1 0,2 1,-6 41,9-53,-3 21,1 0,2 0,1 0,3 42,0-60,0-1,1-1,0 1,0 0,2-1,-1 0,1 0,1 0,0 0,1-1,-1 0,2 0,0-1,12 12,11 6,2-1,0-2,64 36,121 45,-22-12,4 25,-176-102,-1 2,0 0,-2 1,0 2,-1 0,17 24,-35-42,0 0,0 0,-1 0,1 0,0 0,-1 0,0 1,0-1,0 0,0 1,-1-1,1 1,-1-1,0 1,0-1,0 1,0-1,-1 1,1-1,-1 0,0 1,-2 4,-2 2,-1 1,0-1,-1-1,0 1,-11 10,-2 4,-85 98,-5-4,-212 175,240-226</inkml:trace>
</inkml:ink>
</file>

<file path=ppt/ink/ink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39:09.302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153 1270,'0'0,"0"-1,0 0,0 0,0 0,-1 1,1-1,0 0,-1 0,1 1,-1-1,1 0,-1 1,1-1,-1 0,1 1,-1-1,1 1,-1-1,0 1,1-1,-1 1,0 0,0-1,1 1,-1 0,0 0,0-1,1 1,-1 0,0 0,-1 0,1 0,-1-1,1 1,-1 0,0 0,1 0,-1 0,1 0,-1 1,1-1,-1 0,1 1,-1-1,1 1,-1 0,1-1,-2 2,-2 4,0-1,0 1,0 0,1 0,0 1,1-1,-1 1,1 0,-3 11,-18 72,21-78,-11 63,3 0,3 2,5 139,3-200,1 0,1 0,1 0,0-1,1 1,7 18,-9-29,0-1,1 1,-1 0,1-1,0 0,0 1,0-1,1 0,0-1,-1 1,1 0,0-1,1 0,-1 0,1-1,-1 1,1-1,0 0,0 0,0 0,0-1,9 2,-1-2,0-1,0-1,0 0,0-1,0 0,0-1,-1 0,1-1,-1 0,0-1,0-1,0 0,-1 0,0-1,11-10,3-2,-2 0,0-2,-1-1,-2-1,25-33,-34 40,0 0,-1 0,0-1,-2-1,7-18,-14 34,0-1,0 1,0-1,0 0,-1 1,1-1,-1 0,1 1,-1-1,0 0,0 1,-1-1,1 0,0 1,-1-1,0 0,0 1,1-1,-1 1,-1-1,1 1,0-1,-1 1,1 0,-1 0,0 0,1 0,-1 0,0 0,0 0,0 0,-1 1,1-1,0 1,-1 0,1 0,-1 0,1 0,-1 0,1 0,-1 1,0-1,1 1,-1-1,-5 1,-23-1,0 2,0 0,0 2,1 1,-43 12,28-2,33-10,1-1,-1 1,-18 1,29-4,0-1,1 0,-1 0,0 0,0 0,1 0,-1 0,0 0,0 0,0 0,1 0,-1 0,0 0,0 0,1-1,-1 1,0 0,1-1,-1 1,0 0,1-1,-1 1,0-1,1 1,-1-1,1 1,-1-1,1 0,-1 1,1-1,-1 0,1 1,0-1,-1 0,1 1,0-1,0 0,-1 0,1 1,0-1,0 0,0-1,0-2,1 0,-1 0,1-1,0 1,1 0,-1 0,3-5,29-55,4 2,2 1,57-69,-35 49,807-1017,-845 1072,-15 18,-1 1,1-1,-2 0,1 0,-1-1,0 1,-1-1,0-1,-1 1,6-17,-10 25,0 1,1-1,-1 1,0-1,0 1,0-1,0 1,0-1,0 1,0-1,0 1,0-1,0 1,0-1,0 1,-1-1,1 1,0-1,0 1,0-1,-1 1,1-1,0 1,-1 0,1-1,0 1,-1-1,1 1,-1 0,1 0,0-1,-1 1,0-1,-17 6,-15 20,28-17,0 0,1 0,0 0,0 1,1-1,0 1,1 0,0 0,0 0,1 0,0 0,1 0,0 13,2 7,2 0,12 56,4-17,2-1,46 95,81 123,-123-236,342 564,60 112,-420-710,45 95,-48-97,0 0,-1 0,-1 0,0 0,0 1,0 20,-3-30,-1 0,1 0,-1 0,0 0,0 0,-1-1,1 1,-1 0,0-1,0 1,0-1,0 0,0 0,-1 0,0 0,1 0,-1 0,0 0,-1-1,1 0,0 0,-1 0,1 0,-1 0,1 0,-1-1,-5 2,-12 3,-1-1,1 0,-37 2,49-6,-24 2,0-2,-1-2,1-1,-59-11,37 2</inkml:trace>
</inkml:ink>
</file>

<file path=ppt/ink/ink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39:09.731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1 265,'4'0,"6"0,5-5,5 0,7-5,4-5,4-3,6-4,3-2,0-1,-4-1,0 0,-3 0,-4 4,-2 7,-7 1,-7 2</inkml:trace>
</inkml:ink>
</file>

<file path=ppt/ink/ink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39:13.206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285 864,'1'26,"2"1,1-1,0 0,2-1,1 1,1-1,19 39,97 161,-92-171,277 402,33-22,-327-417,-8-9,0 0,0 1,-1-1,0 1,0 1,-1-1,0 1,6 18,-11-28,1 1,-1 0,0 0,1 0,-1-1,0 1,0 0,0 0,0 0,0 0,0-1,0 1,0 0,0 0,0 0,0 0,0 0,-1-1,1 1,0 0,-1 0,1-1,0 1,-1 0,1 0,-1-1,1 1,-1 0,1-1,-1 1,0-1,1 1,-1-1,0 1,0-1,1 1,-1-1,0 0,0 1,1-1,-1 0,0 0,0 0,0 1,0-1,1 0,-1 0,0 0,0 0,0 0,0-1,0 1,-1 0,-5-2,0 0,1 0,-1 0,0 0,-8-6,-17-10,1-2,1-1,-39-34,-78-87,32 21,4-6,-161-241,217 279,3-3,4-1,5-3,4-1,-42-159,72 221,2 0,2-1,1 0,1-1,2 1,5-44,-1 58,1 0,1 0,1 1,1-1,1 1,1 1,0-1,2 1,0 1,1 0,17-19,-11 18,1 0,0 1,2 1,0 1,1 1,1 1,1 0,0 2,0 1,52-17,-31 15,0 3,1 1,1 2,-1 3,75 0,-104 5,1 1,-1 0,0 1,0 1,0 1,-1 0,1 1,26 12,-35-12,0 0,0 0,0 0,0 1,-1 0,0 1,-1 0,1 0,-1 0,-1 1,1 0,-1 0,-1 0,0 0,0 1,0 0,2 11,1 10,-1 0,-2 0,-1 1,-1 0,-2-1,-1 1,-1 0,-2-1,-1 1,-14 43,-12 25,-75 163,63-164,-5-2,-3-2,-121 163,131-211,29-34</inkml:trace>
</inkml:ink>
</file>

<file path=ppt/ink/ink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39:13.785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1237 110,'-18'-8,"0"1,0 1,-1 0,0 2,0 0,0 1,0 1,-32 1,14 2,1 2,0 1,-61 15,60-8,0 1,0 2,1 2,1 1,0 2,1 1,-43 35,39-24,2 2,1 1,2 2,2 1,-40 61,33-36,3 2,3 1,3 2,3 1,2 1,4 1,3 1,-9 82,20-113,2 0,2 0,6 73,-2-99,0-1,1 0,1 0,0 0,0 0,11 19,-11-25,1 0,-1 0,1-1,1 1,-1-1,1 0,0-1,0 1,1-1,-1-1,16 9,-4-5,2-1,-1-1,1-1,-1 0,1-2,1 0,-1-1,0-1,37-3,7-4,113-27,-63 5,-2-4,123-54,-174 59,-1-3,-1-2,-2-3,-1-2,63-55,-102 76,-1 0,0-1,-1-1,0 0,-2-1,0 0,-1-1,-1-1,-2 0,14-39,-16 33,-1 0,-1 0,-1 0,-2-1,-1 1,-1-1,-1 0,-9-46,2 32,-2 1,-3 0,-1 1,-1 1,-3 0,-1 1,-36-53,33 59,0 2,-2 0,-2 2,0 1,-2 1,-1 1,-1 2,-52-32,65 45,0 2,0 0,-1 1,1 1,-33-7,20 9</inkml:trace>
</inkml:ink>
</file>

<file path=ppt/ink/ink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39:14.63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24 49,'-1'1,"0"-1,-1 1,1 0,0-1,0 1,0 0,0-1,1 1,-1 0,0 0,0 0,0 0,1 0,-1 0,0 0,1 0,-1 0,1 0,-1 1,1-1,0 0,-1 0,1 0,0 1,0-1,0 2,-4 42,3-38,1 10,0-1,1 1,0-1,2 1,0-1,0 0,2 0,0-1,1 1,0-1,1 0,1-1,0 1,1-2,1 1,0-1,1-1,0 0,0 0,2-1,17 12,-2-3,0-2,1-2,1 0,0-2,1-2,1 0,0-2,0-2,51 8,56-2,-119-13,0 0,1-2,-1-1,35-7,-52 8,1 0,0-1,0 0,-1 0,1 0,-1 0,1 0,-1-1,0 1,0-1,0 0,0 0,-1 0,1 0,-1-1,0 1,0-1,0 1,0-1,-1 0,1 0,-1 0,0 0,0 0,0 0,-1 0,1-7,-1-10,0 1,-1-1,-1 0,-4-20,6 41,-8-42,-1 0,-1 0,-3 1,-2 1,-1 0,-2 2,-25-42,130 123,14-4,1-4,122 24,-173-46,56 15,2-5,205 18,-309-41,-1 1,1-1,-1 0,1-1,0 1,-1-1,1 0,-1 0,1 0,-1-1,6-2,-8 2,-1 1,0 0,1-1,-1 0,0 1,0-1,0 0,0 0,0 1,0-1,-1 0,1 0,0 0,-1 0,0 0,1 0,-1 0,0 0,0 0,0 0,0 0,-1 0,1 0,0 0,-1 0,0 0,-1-3,-8-30,-2 2,-24-47,20 45,-11-24</inkml:trace>
</inkml:ink>
</file>

<file path=ppt/ink/ink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39:16.103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290 649,'41'-23,"0"-2,-2-1,0-3,-2-1,46-48,-40 32,-3-2,-1-1,50-87,-85 130,1-3,0 0,0-1,0 1,3-15,-7 22,-1 1,1-1,-1 1,0 0,1-1,-1 1,0-1,0 1,0-1,0 1,0-1,0 1,-1-1,1 1,0-1,-1 1,1 0,-1-1,1 1,-1 0,0-1,0 1,1 0,-1 0,0 0,0-1,0 1,0 0,-1 0,1 1,0-1,0 0,0 0,-1 0,1 1,0-1,-1 1,1-1,-4 0,-5 0,-1 0,0 1,0 0,1 0,-1 1,0 0,1 1,-1 1,1-1,0 2,-1-1,-9 6,-16 9,-63 39,50-24,2 2,1 2,2 3,1 1,2 2,3 1,1 3,-52 86,75-108,1 0,2 1,-9 28,17-45,1-1,-1 1,2 0,-1 0,1 1,1-1,0 0,0 0,0 0,1 0,1 1,0-1,3 11,-3-17,0 0,0 0,0-1,0 1,0 0,0-1,1 1,0-1,-1 0,1 0,0 0,0 0,0-1,0 1,0-1,0 0,1 0,-1 0,0 0,1 0,3 0,10 1,0-1,0 0,19-2,20-4,1-3,102-27,107-52,-227 72,-1-1,0-1,-1-3,67-47,-86 53,0-1,-1-1,-1 0,0-2,-2 0,0 0,-1-1,0-1,-2 0,13-32,-9 13,-2 0,-1-1,-3 0,-1-1,-2 0,2-76,-16 74,-2 31,9 13,0-1,1 0,-1 0,0 0,1 1,-1-1,0 0,1 1,-1-1,0 1,1-1,-1 1,1-1,-1 1,1-1,-1 1,1-1,-1 1,1 0,-1-1,1 1,0 0,-1-1,1 2,-1 0,0 0,0 1,0-1,0 0,0 0,1 1,-1-1,1 0,0 1,0-1,0 1,0-1,0 0,0 1,1-1,-1 1,1-1,-1 0,2 4,1-1,0 0,-1-1,2 1,-1-1,0 1,1-1,0 0,5 4,8 5,1 0,0-1,25 11,-41-22,97 41,-76-34,0 1,-1 1,0 1,37 24,-54-31,-1 0,0 0,0 1,0-1,0 1,-1 0,1 1,-1-1,-1 0,1 1,-1-1,0 1,0 0,-1 0,1 0,-1 0,-1 0,1 0,-1 0,-1 10,-1 9,-2 1,-1-1,-12 40,9-39,7-23,-75 299,64-242,3 1,2 0,2 65,5-113,1 1,0-1,1 1,0-1,1 0,1 0,9 24,-10-32,0 0,-1 0,2 0,-1-1,1 1,-1-1,1 0,0 0,1 0,-1-1,1 0,-1 0,1 0,0 0,0 0,0-1,1 0,-1 0,1-1,-1 1,9 0,11 0,0-1,0-1,0-1,-1-1,1-1,0-2,30-8,167-68,-139 47,224-92,-237 97</inkml:trace>
</inkml:ink>
</file>

<file path=ppt/ink/ink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39:16.84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1042 0,'-44'2,"1"2,0 1,0 2,0 3,1 1,1 2,0 1,-59 31,50-18,1 1,1 3,2 2,1 2,1 2,-40 45,56-51,0 2,3 2,1 0,1 1,-24 53,36-65,1 1,1 0,1 1,1 0,2 0,0 0,2 0,1 1,2 46,1-63,0-1,0 1,1-1,1 0,0 0,0 0,0 0,1 0,1-1,-1 1,1-1,1-1,-1 1,1-1,1 0,10 10,-3-7,0 0,0-2,1 0,0 0,0-1,0-1,1-1,27 6,52 9,186 12,104-22,-327-9,212-2,211 6,-323 11,-141-13,-1 1,-1 0,1 1,-1 1,0 1,0 0,20 13,-30-16,0 0,0 0,0 1,-1-1,1 1,-1 0,-1 1,1-1,-1 1,1 0,-2 0,1 0,-1 0,0 0,0 0,0 1,-1-1,0 1,-1-1,1 1,-1-1,0 1,-1-1,-2 13,-2 9,-2-1,-1-1,-1 1,-19 38,-16 22,-3-1,-84 113,-139 143,206-264,-4-4,-115 99,158-152,-2-1,0-2,-1 0,-1-2,-1-2,0 0,-1-2,0-1,-1-2,0-1,-51 6,58-11,1-2,-1-1,1 0,-1-2,1-1,-1-1,1-1,1-1,-1-1,1-1,-36-18,3-9</inkml:trace>
</inkml:ink>
</file>

<file path=ppt/ink/ink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39:18.12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1091,'66'52,"-43"-39,0-1,0-1,1-1,0-2,1 0,0-1,36 4,16-1,91-1,-128-8,1-2,-1-2,1-1,45-11,-71 11,0-1,-1 0,1-1,-1 0,-1-1,15-10,-20 11,-1 1,-1-1,1 0,-1-1,0 1,0-1,0 0,-1-1,-1 1,1-1,4-12,-6 10,0 0,-1 0,-1 0,0-1,0 1,-1 0,0 0,-1-1,0 1,0 0,-1 0,-7-18,-2-7,-2 1,-21-39,3 16,31 49,12 12,16 13,195 165,-148-115,241 240,-261-244,-2 3,-4 2,52 93,-89-140,-2 1,0 0,-1 0,-1 1,-1 0,-1 1,-1 0,2 33,-7-43,0 0,-1 1,0-1,-1 0,-1 0,0 0,-1 0,-1-1,0 0,-1 1,0-2,-1 1,0-1,-1 0,-12 14,7-12,0-1,0-1,-1 0,-1-1,0-1,-1 0,0-1,0-1,-1 0,0-2,-20 7,12-6,-1-1,0-1,0-1,0-2,0 0,-1-2,-29-3,47 3,0-1,1 0,-1-1,0 0,1-1,0 0,-1 0,1 0,0-1,1-1,-1 1,1-1,0 0,0-1,0 0,1 0,0 0,0-1,1 0,-1 0,1 0,1-1,0 0,0 0,0 0,1 0,0 0,1-1,0 1,-2-17,2-2,2 1,0-1,2 1,1 0,1-1,9-29,7-12,32-75,10 4,6 3,135-202,211-230,-253 355,-131 173,-11 18,-2-2,-1 0,0-1,14-32,-29 55,0 0,0-1,0 1,0 0,0 0,-1 0,1-1,-1 1,1 0,-1 0,0-1,0 1,0 0,0-1,-1 1,1 0,0-1,-1 1,0 0,1 0,-1 0,0-1,-2-2,0 3,1 0,0 0,0 1,-1-1,1 1,-1 0,1-1,-1 1,0 0,1 1,-1-1,0 0,0 1,0 0,1-1,-5 1,-6 1,0 0,0 0,0 1,1 0,-1 2,1-1,-17 8,25-10,1 1,-1 0,1 0,-1 0,1 1,-1-1,1 1,0 0,0 0,1 0,-1 0,1 0,-1 1,1-1,0 1,0 0,0-1,1 1,-1 0,1 0,-1 4,2-1,-1 1,1-1,1 0,-1 0,1 0,1 0,-1 0,1-1,0 1,1 0,6 12,1-1,1 0,1-1,0-1,2 0,0 0,0-1,2-1,-1 0,21 12,20 11,90 45,540 224,-653-293,59 27,-86-38,-1 1,0 0,0 1,-1-1,1 1,-1 0,1 0,-1 0,-1 1,1-1,-1 1,1 0,2 7,-5-10,0 0,-1 1,1 0,-1-1,0 1,0-1,0 1,0-1,0 1,0-1,-1 1,1 0,-1-1,1 0,-1 1,0-1,0 1,0-1,-1 0,1 0,0 1,-3 1,-5 6,1 0,-2-1,-13 11,2-1,-176 186,-13 13,173-182,9-6</inkml:trace>
</inkml:ink>
</file>

<file path=ppt/ink/ink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39:18.852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0,'2'1,"-1"0,1 0,0 0,-1 0,0 1,1-1,-1 0,0 1,1-1,-1 1,0 0,0-1,0 1,1 2,2 3,428 547,-381-493,391 415,-316-359,249 179,-367-291,61 38,-63-40,-1-1,1 1,0-1,-1 0,1-1,0 0,0 1,0-2,0 1,10-1,-14-1,1 0,0 0,0 0,0 0,-1-1,1 0,-1 1,1-1,-1 0,0 0,1 0,-1 0,0-1,0 1,-1 0,1-1,-1 0,1 1,-1-1,0 0,2-5,3-8</inkml:trace>
</inkml:ink>
</file>

<file path=ppt/ink/ink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39:19.31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938 1,'-27'2,"0"2,0 1,0 1,1 1,0 1,0 2,-24 12,-39 14,-483 195,532-211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08:47.928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342 135,'-2'-14,"0"0,0 0,-2 1,1-1,-2 1,0-1,-7-13,3 16,4 19,1 29,4-30,-19 160,-8-2,-6-1,-74 214,90-321,8-25,-1-1,-1 0,-24 46,24-65,1-9</inkml:trace>
</inkml:ink>
</file>

<file path=ppt/ink/ink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39:20.044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357 309,'120'-46,"350"-157,-467 201,8-2,0-1,-1 0,0-1,11-8,-20 14,-1 0,0 0,1 0,-1 0,0-1,1 1,-1 0,0 0,1 0,-1-1,0 1,1 0,-1 0,0-1,0 1,0 0,1-1,-1 1,0 0,0-1,0 1,0 0,1-1,-1 1,0 0,0-1,0 1,0 0,0-1,0 1,0-1,0 1,0 0,0-1,0 1,0 0,0-1,-1 1,1 0,0-1,0 1,0 0,0-1,-1 1,1 0,0-1,0 1,-1 0,1 0,0-1,0 1,-1 0,1 0,0-1,-1 1,1 0,0 0,-1 0,1 0,0 0,-1 0,1-1,0 1,-1 0,-28-4,28 4,-62-2,-1 2,1 3,0 3,0 3,-78 20,94-16,1 2,0 3,1 1,1 2,1 2,1 1,-55 44,80-55,1 1,1 1,-19 22,31-33,-1 0,1 1,0-1,0 1,1 0,-1-1,1 1,0 1,0-1,1 0,-1 0,1 1,0-1,1 0,-1 1,1-1,0 1,1 5,0-8,0 0,0 0,1-1,-1 1,1-1,-1 1,1-1,0 1,0-1,0 0,0 0,0 0,0 0,1 0,-1 0,1 0,-1-1,1 0,0 1,-1-1,1 0,0 0,4 0,8 3,1-1,-1-1,21 0,-29-2,606-1,-566-1,381-26,-307 12,180-47,-293 61,10-2,-1-1,1-1,-1 0,-1-1,30-18,-24 9</inkml:trace>
</inkml:ink>
</file>

<file path=ppt/ink/ink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39:21.20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1 683,'2'-3,"1"0,-1 0,1 1,-1-1,1 0,0 1,0 0,1 0,-1 0,0 0,1 0,-1 1,1-1,-1 1,1 0,0 0,-1 0,1 1,0-1,0 1,-1 0,1 0,0 0,0 1,4 0,8 3,0 1,0 1,-1 0,1 1,-1 1,15 10,0 2,49 43,-67-52,-1 0,0 0,14 21,-23-28,1 0,-1-1,1 1,-1 0,0 1,0-1,-1 0,0 1,1-1,-1 0,-1 1,1-1,-1 1,1 0,-1-1,-2 9,2-12,0 1,0-1,0 0,0 0,0 0,0 0,-1 1,1-1,0 0,-1 0,1 0,-1 0,1 0,-1 0,0 0,1 0,-1 0,0 0,0-1,0 1,0 0,0 0,0-1,0 1,0 0,0-1,0 1,0-1,0 0,0 1,0-1,0 0,0 1,-1-1,1 0,0 0,0 0,0 0,0 0,-1 0,1-1,0 1,0 0,0-1,0 1,0 0,0-1,0 1,0-1,0 0,0 1,-2-2,-2-2,0 0,0 0,1-1,-1 0,1 1,0-2,0 1,-3-6,-1-6,1 0,1 0,1 0,0-1,1 0,-3-34,4 13,3 0,4-47,-4 81,1 0,0 0,0 0,0 0,1 1,0-1,-1 0,2 1,-1-1,0 1,1 0,0 0,0 0,0 0,1 0,6-5,-3 4,0 0,1 0,0 1,0 0,0 0,1 1,-1 0,16-3,5 1,1 2,-1 1,1 1,48 5,134 26,-178-22,0 0,-1 3,0 1,35 18,-63-28,-1 1,0-1,0 1,0 0,0 1,5 5,-8-8,-1 0,1 0,0-1,-1 1,1 0,0 0,-1 0,1 0,-1 0,0 0,1 0,-1 0,0 0,1 0,-1 0,0 0,0 0,0 0,0 0,0 0,0 0,0 0,0 0,0 0,-1 0,1 0,0 0,-1 0,1 0,-1 0,1 0,-1 0,1 0,-1 0,0 0,0 0,1-1,-1 0,1 1,-1-1,1 0,-1 1,0-1,1 0,-1 0,1 1,-1-1,0 0,1 0,-1 0,0 0,1 0,-1 0,1 0,-1 0,0 0,1 0,-1 0,0 0,1-1,-1 1,1 0,-1 0,1-1,-1 1,0 0,1-1,-1 1,1-1,-1 1,1 0,0-1,-1 1,1-1,-1 1,1-1,0 0,0 1,-1-1,1 1,0-1,0 0,0 1,-1-1,1 1,0-1,0 0,0 1,0-2,-7-37,12 3,1 1,2 0,2 0,1 1,29-62,-20 48,-2 3,-10 22,0 1,2 0,0 0,2 1,0 1,18-24,-27 41,0 1,0-1,1 1,-1-1,0 1,1 0,0 0,-1 0,1 1,0-1,0 1,0 0,0 0,0 1,0-1,0 1,0 0,1 0,-1 0,0 0,0 1,0-1,0 1,0 0,0 1,5 2,11 4,0 2,-1 0,34 24,-22-13,361 245,-385-261,0 0,-1 0,1 1,-1 0,0 0,-1 0,0 1,0 0,0 0,5 10,-3 4</inkml:trace>
</inkml:ink>
</file>

<file path=ppt/ink/ink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39:41.731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547 2329,'-41'-579,"-51"5,37 247,23 104,-58-288,86 495,-15-42,18 55,0 0,0 1,0-1,-1 0,0 1,1 0,-1-1,0 1,0 0,0 0,0 0,-1 0,1 0,0 1,-1-1,-3-1,5 3,-1-1,1 1,-1 0,1 0,0 0,-1 0,1 0,-1 0,1 0,-1 1,1-1,0 1,-1-1,1 1,0-1,-1 1,1 0,0-1,0 1,-1 0,1 0,0 0,0 0,0 0,0 0,0 0,1 0,-3 3,-21 42,20-37,-14 35,2 2,2 0,2 1,-9 64,-5 195,20-148,24 249,-7-312,4-2,4 0,62 177,-61-220,3 0,2-2,38 57,-47-81,1-2,1 0,0-1,2 0,1-2,0-1,1 0,28 16,-32-25,1-1,0-1,1 0,0-2,-1 0,2-1,-1-1,0-1,1-1,-1-1,1 0,-1-2,1 0,29-8,25-8,-2-4,102-45,-161 62,63-26,-2-4,138-86,-210 119,1 0,-1-1,0 1,0 0,0-1,0 0,-1 0,1 0,-1 0,0 0,1 0,1-4,-4 4,0 0,1 1,-1-1,0 1,0-1,0 0,-1 1,1-1,-1 1,1-1,-1 1,0-1,0 1,0-1,0 1,0 0,-1-1,-1-1,-14-21,13 20,0 0,1 0,-1 0,1 0,0-1,1 0,-1 1,-2-13,27 52,108 198,-114-206</inkml:trace>
</inkml:ink>
</file>

<file path=ppt/ink/ink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39:42.033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 26,'0'-4,"0"-6,0-1</inkml:trace>
</inkml:ink>
</file>

<file path=ppt/ink/ink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39:42.987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0 324,'10'0,"0"2,-1-1,1 1,-1 0,0 1,1 0,-1 1,9 4,68 43,-74-44,330 250,-308-229,2 0,-20-17,-2 0,1 0,-1 2,-1-1,0 2,-1 0,14 21,-25-27,-12-18,-14-20,9 6,2-1,0-1,2 0,0-1,-12-47,9 17,-13-105,26 145,-1-2,1 0,1 0,0 0,2 0,2-21,-3 37,1 0,0-1,0 1,-1 0,2 0,-1 0,0 0,1 0,-1 0,1 0,0 1,0-1,0 0,0 1,0 0,1-1,-1 1,1 0,0 0,-1 1,1-1,0 0,0 1,0 0,0 0,0 0,0 0,1 0,-1 0,0 1,0 0,1-1,-1 1,0 0,1 1,3 0,7 1,0 1,-1 1,1 0,-1 1,0 0,-1 1,1 0,16 12,9 8,41 36,-47-35,-2 0,0 2,-2 2,-2 0,0 2,-2 0,-2 2,26 54,-48-112,0 1,2-1,0 0,2 1,6-27,1 8,2 0,2 1,1 1,24-43,-27 59,2 0,0 1,1 1,1 0,1 1,1 1,35-29,-46 43,0-1,1 1,0 1,-1 0,1 0,1 0,-1 1,1 1,-1 0,1 0,-1 1,15-1,-10 2,1 2,0-1,-1 2,1 0,-1 0,1 1,19 10,0 2,-2 2,0 1,-1 2,-1 1,47 44,-45-37,-1 2,-2 0,-1 2,32 49,-46-56</inkml:trace>
</inkml:ink>
</file>

<file path=ppt/ink/ink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39:43.346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0 0,'5'0,"1"4,3 2,6 4,-1 4,6 5,5 7,1 3,5 6,2 6,3-1,-3 2,0-2,-1 1,-6-7</inkml:trace>
</inkml:ink>
</file>

<file path=ppt/ink/ink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39:43.649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46 68,'-8'-4,"-3"-6,0-5,2-5,3 2</inkml:trace>
</inkml:ink>
</file>

<file path=ppt/ink/ink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39:44.081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0 0,'42'60,"38"54,5-3,157 159,-171-202,3-4,2-2,4-5,133 75,-190-120,0-1,1-1,1-1,0-1,0-2,0 0,0-2,1 0,32-1,-26-4,1-1,-1-2,0-1,0-2,-1-1,58-23,-8 0,-51 21</inkml:trace>
</inkml:ink>
</file>

<file path=ppt/ink/ink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39:44.434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1 252,'4'-5,"11"-5,10-1,10-3,12-3,11-8,16 1,9 0,-1 0,-1-1,-7 5,-3 5,-4 5,-6 0,-9 2,-4 3,-11 1</inkml:trace>
</inkml:ink>
</file>

<file path=ppt/ink/ink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39:45.473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664 1041,'-16'2,"0"1,0 1,0 0,1 1,0 0,0 2,0 0,-19 11,8-4,6-4,-215 120,210-114,0 1,2 1,0 1,1 1,1 1,-35 47,52-62,0 0,0 1,1-1,0 1,0 0,0 0,-2 12,5-17,0 0,-1-1,1 1,0 0,0 0,0 0,0-1,1 1,-1 0,0 0,1-1,-1 1,1 0,0 0,-1-1,1 1,0-1,0 1,0-1,0 1,0-1,0 0,1 1,-1-1,0 0,1 0,-1 0,1 0,-1 0,1 0,0 0,-1-1,1 1,0 0,3 0,11 2,0 0,0-2,0 0,1 0,-1-1,0-1,1-1,-1-1,0 0,0-1,23-8,-20 5,0-1,-1-1,0 0,0-2,-1 0,-1 0,0-2,27-26,-33 27,-2 1,1-1,-2-1,1 0,-2 0,0 0,0-1,-1 1,3-16,2-19,6-64,-11 73,-5 36,0 1,1-1,-1 1,1 0,-1 0,1-1,0 1,0 0,0 0,0 0,0 0,0 0,1 0,-1 0,3-3,-2 4,-1 1,0-1,1 0,-1 0,1 1,-1-1,1 1,-1-1,1 1,-1 0,1 0,-1 0,1-1,0 1,-1 1,1-1,2 1,6 2,0 0,0 1,0 0,-1 1,16 11,-9-6,89 51,365 196,-401-225,0-4,2-3,0-3,2-3,84 10,-134-26,0-1,0-1,0 0,41-6,-56 3,1 0,-1 0,0 0,0-1,0 0,0-1,-1 0,1 0,-1 0,0-1,0 0,-1-1,1 1,-1-1,-1-1,7-6,-2-4,0 0,-1-1,0 0,-2 0,0 0,-1-1,-1 0,-1-1,0 1,0-22,-1-5,-2-1,-2 1,-8-53,-4 24,-2 0,-4 0,-3 2,-35-78,15 56,-5 3,-86-130,125 211,-1-4,0 1,-1-1,-1 2,0 0,-1 0,0 1,-1 0,-16-10,28 21,-1 0,1 0,0 0,0 1,-1-1,1 0,-1 1,1-1,-1 1,1-1,-1 1,1 0,-1 0,1 0,-1-1,1 1,-1 1,1-1,-1 0,1 0,-3 1,3 0,0 0,0 0,0 0,0 0,0 0,1 0,-1 0,0 0,1 0,-1 0,1 0,-1 1,1-1,-1 0,1 0,0 1,0-1,0 0,-1 3,2 6,-1 0,1 0,1 0,-1 0,5 11,6 13,1 0,2 0,1-2,2 0,23 32,121 138,-93-127,84 72,-120-119,1-2,1-1,1-2,1-1,52 22,-49-30,-7-5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08:48.331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1,'11'9,"-1"0,2-1,-1 0,14 6,18 13,283 236,-18 25,52 46,-236-232,158 99,-257-183,-7-4</inkml:trace>
</inkml:ink>
</file>

<file path=ppt/ink/ink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39:45.817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0 136,'4'0,"11"-4,10-6,14-1,9-3,10-4,7-6,14-5,-7 4</inkml:trace>
</inkml:ink>
</file>

<file path=ppt/ink/ink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39:46.177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 1,'4'0,"2"4,8 6,6 5,8 14,4 9,4 4,6 6,-1 5,1 1,-1 0,-1-5,-5-6,-6-6,-3-10,-6-9</inkml:trace>
</inkml:ink>
</file>

<file path=ppt/ink/ink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39:46.488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0 108,'0'-5,"0"-5,0-5,5-1,0-1,5 2,4-1,0 3</inkml:trace>
</inkml:ink>
</file>

<file path=ppt/ink/ink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39:47.247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1 1</inkml:trace>
</inkml:ink>
</file>

<file path=ppt/ink/ink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39:48.913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902 131,'-13'0,"0"0,0 1,1 0,-1 1,1 1,-24 7,28-6,0 0,0 0,0 1,0 1,1-1,0 1,0 0,0 1,1 0,-7 9,-6 7,4-6,1 0,-16 29,27-42,1-1,0 1,0 0,1 0,-1 0,1 0,-1 0,2 0,-1 0,0 1,1-1,-1 0,1 0,1 1,-1-1,0 0,1 0,0 0,1 5,-1-7,0 0,0 0,1 0,-1 0,0-1,1 1,-1 0,1-1,-1 1,1-1,0 0,-1 1,1-1,0 0,0 0,0 0,0-1,4 2,0 0,0-1,0-1,0 1,0-1,0 0,11-1,4-3,0-1,36-12,-35 9,0-1,0 0,-1-2,-1 0,0-1,0-1,-1-1,-1-1,0-1,-1 0,-1-1,-1-1,17-25,-29 40,-1-1,0 0,0 0,-1 0,1 0,-1 0,0 0,0 0,0-1,-1 1,1 0,-1-1,0 1,0 0,-1-1,1 1,-1 0,0 0,0-1,0 1,-1 0,1 0,-1 0,0 0,0 1,-1-1,1 1,-1-1,0 1,0 0,0-1,0 2,0-1,-7-4,-1-1,0 1,0 1,0 0,-1 0,0 1,0 1,-1 0,1 0,-1 2,-22-3,-50 1,-96 10,174-6,-1 1,1 0,0 1,-1-1,1 1,0 1,0-1,0 1,-10 6,15-7,0-1,0 1,0 0,0 0,0 0,0 0,0 0,1 0,-1 1,1-1,0 0,0 1,0-1,0 1,0 0,0-1,0 1,1 0,0-1,-1 1,1 0,0-1,0 1,1 0,-1 0,0-1,1 1,1 4,3 7,1-1,-1 0,2 0,0 0,1-1,0 0,0 0,2-1,-1 0,13 10,-8-8,1-1,0 0,1-1,0 0,0-1,2-1,18 7,-19-14,-16-11,-21-18,-25-11,-2 3,-1 1,-2 3,-1 2,-64-26,99 47,-81-30,89 35,0 1,-1 0,1 0,0 1,-1 0,1 1,-1-1,1 2,-14 1,20-1,-1 0,0 0,1 0,-1 0,1 1,0-1,0 1,-1-1,1 1,0 0,0 0,0 0,1 0,-1 1,0-1,1 0,0 1,-2 3,-17 54,12-32,-116 387,122-410,1 0,0 0,1 0,-1 0,1 0,0 0,0 0,1 0,-1 0,1 0,0 0,2 5,-2-7,1-1,0 1,0 0,-1-1,2 0,-1 1,0-1,0 0,1 0,-1 0,1 0,-1-1,1 1,0-1,0 1,0-1,0 0,0 0,0 0,0-1,3 1,96 14,0-5,176-5,-221-5,-46 0,1 0,-1 0,0-1,1-1,-1 0,0 0,14-6,-21 6,-1 0,0 1,0-2,1 1,-1 0,-1-1,1 1,0-1,-1 0,1 0,-1 0,0 0,0 0,0-1,0 1,-1 0,0-1,1 0,-1 1,0-1,-1 0,1 1,-1-1,1 0,-1-5,1-59,-2 0,-17-115,13 154</inkml:trace>
</inkml:ink>
</file>

<file path=ppt/ink/ink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39:50.233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1 445,'4'1,"1"0,0 1,-1-1,1 1,-1 0,1 0,-1 1,0-1,4 4,17 8,31 13,-1 2,-1 2,-2 3,93 78,-141-109,0 1,0 0,-1 0,0 0,0 0,0 1,4 7,-15-57,2-1,3 1,4-90,0 54,-1 71,0 0,1-1,0 1,0 0,1 0,1 0,0 0,5-14,-7 22,1-1,-1 1,1 0,0-1,0 1,0 0,0 0,0 0,0 0,1 0,-1 1,1-1,-1 1,1 0,0-1,-1 1,1 1,0-1,0 0,-1 0,1 1,0 0,0-1,0 1,0 0,0 1,0-1,0 0,-1 1,1 0,0-1,0 1,0 0,2 2,38 14,-2 2,0 1,45 31,-2-2,-26-15,-22-13,0-1,48 18,-82-37,1 0,0 0,-1 0,1-1,0 1,-1-1,1 0,0 0,-1 0,1 0,0 0,0-1,-1 1,1-1,-1 1,1-1,0 0,-1 0,0-1,1 1,-1 0,0-1,1 1,-1-1,0 0,0 0,0 0,-1 0,1 0,0 0,-1 0,1 0,-1-1,0 1,1-3,5-10,-1-1,-1 1,-1-1,5-26,-8 32,24-153,-23 141,-1 1,-2-1,0 0,-1 1,-7-35,6 48,1 1,-1 0,-1 1,1-1,-1 0,0 1,-6-7,10 12,48 13,9 11,0 3,-2 2,-1 3,59 43,-105-68,-1 1,0 0,0 0,0 1,-1-1,0 1,-1 1,1-1,-2 1,1 0,-1 0,-1 0,1 1,3 18,-5-7,0 1,-1-1,-1 1,0-1,-8 41,4-39,0 0,-1 0,-1 0,-2-1,0-1,-20 40,14-39</inkml:trace>
</inkml:ink>
</file>

<file path=ppt/ink/ink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39:51.003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14015 0,'-2'3,"0"0,-1 0,1 0,-1-1,0 0,0 1,0-1,0 0,0 0,0-1,-1 1,1 0,-5 0,1 1,-41 18,-1-4,-81 20,50-16,-1622 392,1654-402,-1305 282,-144 33,4 52,-866 351,2230-688,-461 154,-605 184,-27-106,663-198,-859 5,1404-80,-31 0,44 0,-1 0,0 0,0 0,0-1,0 1,1-1,-1 1,0-1,1 1,-1-1,0 0,1 0,-1 0,1 0,-1 0,1 0,-2-2,2-7,6 0</inkml:trace>
</inkml:ink>
</file>

<file path=ppt/ink/ink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39:51.935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 2188,'24'-1,"0"-2,0-1,0-1,30-11,21-4,357-43,-249 42,1407-104,-1377 114,1638-22,-426 18,-10-92,-512-56,-665 101,392-156,-128-40,-307 148,-102 65,-51 25,58-36,40-22,-104 60,0-1,-1-2,57-45,193-229,-168 167,-99 110,0 2,2 0,0 0,0 2,1 1,1 0,1 2,-1 0,2 2,-1 1,30-7,24-1,0 4,93-4,-128 13</inkml:trace>
</inkml:ink>
</file>

<file path=ppt/ink/ink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39:53.911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760 0,'-2'28,"-1"0,-2-1,-1 1,-14 41,1-6,-375 1200,195-661,181-542,12-34,-2-1,0 1,-2-2,-1 1,-15 24,13-38,5-19,5-26,7-39,19-94,-8 63,20-172,-21 148</inkml:trace>
</inkml:ink>
</file>

<file path=ppt/ink/ink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39:54.228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0 0,'6'1,"0"1,0 0,0 0,-1 0,1 1,-1 0,1 0,-1 0,0 0,0 1,-1 0,1 0,4 5,8 7,488 364,33-46,-174-134,-329-181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08:48.824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0 810,'3'0,"-1"-2,0 1,1 0,-1 0,0-1,0 1,1-1,-1 0,-1 0,1 1,0-1,0 0,-1-1,2-1,4-4,101-96,5 5,3 5,147-89,-136 103,227-105,-285 160,-45 19</inkml:trace>
</inkml:ink>
</file>

<file path=ppt/ink/ink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39:54.640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60 688,'-2'1,"0"-1,0 0,-1 0,1 0,0 0,0-1,-1 1,1 0,0-1,0 0,0 1,0-1,-1 0,1 0,1 0,-1-1,0 1,0 0,0-1,1 1,-1-1,0 0,1 1,0-1,-1 0,1 0,0 0,0 0,0 0,0 0,0 0,1 0,-1 0,1-1,-1-3,1 2,0 0,0 0,1 0,0 1,-1-1,1 0,1 0,-1 1,1-1,-1 1,1-1,0 1,0 0,0 0,1 0,-1 0,1 0,0 0,0 1,5-5,23-11,0 2,1 1,66-21,-22 8,566-192,-419 149,-181 57,21-5,0-3,113-58,-134 53</inkml:trace>
</inkml:ink>
</file>

<file path=ppt/ink/ink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39:55.112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95 401,'0'-48,"-3"0,-10-57,8 81,-1-1,-1 1,-1 0,-1 0,-22-40,19 49,11 27,11 28,30 61,99 177,138 143,-217-338</inkml:trace>
</inkml:ink>
</file>

<file path=ppt/ink/ink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39:55.449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1 517,'0'-4,"8"-6,17-5,11-9,17-5,13-6,12-9,10-2,11-6,6-7,-11 7,-8 3,-14 6,-16 10,-17 11</inkml:trace>
</inkml:ink>
</file>

<file path=ppt/ink/ink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39:55.952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0 319,'0'4,"5"-2,5-2,14-6,11-5,9-5,9-9,13-4,8-2,4-4,-2 0,-2-3,0 1,0 3,-13 6</inkml:trace>
</inkml:ink>
</file>

<file path=ppt/ink/ink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39:56.644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418 502,'-62'-82,"-72"-74,-75-92,196 233,17 24,23 29,333 372,-288-327,3-2,165 136,-227-208,0 0,0-1,0-1,1 0,0-1,1 0,-1-1,1-1,0 0,0-1,1-1,-1 0,0-1,1-1,-1 0,1-1,-1 0,0-2,1 0,-1 0,-1-2,1 0,0 0,13-9,30-15,-4-2</inkml:trace>
</inkml:ink>
</file>

<file path=ppt/ink/ink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39:57.044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1 418,'8'-4,"12"-6,11-9,9-7,14-11,16-12,17-6,15-3,3 1,0 0,-17 11</inkml:trace>
</inkml:ink>
</file>

<file path=ppt/ink/ink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40:00.219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 0,'106'159,"-52"-80,40 60,186 210,-262-332,-4-5</inkml:trace>
</inkml:ink>
</file>

<file path=ppt/ink/ink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40:00.921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347 1,'-15'0,"1"0,-1 1,1 1,-19 4,25-4,1 1,0 0,1 0,-1 0,1 1,-1 0,1 0,0 1,1 0,-8 8,-8 9,2 1,1 1,1 1,-26 51,32-54,2-1,0 1,2 0,0 1,2 0,-6 44,11-60,-1 0,2 1,-1-1,1 1,0-1,0 0,1 0,0 0,0 1,1-2,0 1,0 0,0 0,1-1,0 0,9 10,-5-8,0 0,1-1,-1-1,2 1,-1-1,1-1,0 0,0 0,1-1,13 4,15 3,1-3,0-1,58 3,126-7,-55-3,-103 1,-35-2,0 2,1 1,-1 1,37 10,-66-13,-1 0,1 1,0-1,-1 1,1-1,-1 1,1-1,-1 1,0 0,1 0,-1 0,0 0,1 0,-1 0,0 0,0 0,0 1,0-1,0 0,0 1,0-1,-1 1,1-1,0 1,-1-1,1 2,-1 0,0 0,0-1,-1 1,1 0,-1-1,0 1,0 0,0-1,0 0,0 1,0-1,-1 1,1-1,-3 3,-7 8,0-1,-1 0,-25 19,6-8,-1-2,0-1,-2-1,-1-2,-56 19,23-14,-2-4,-73 10,111-23</inkml:trace>
</inkml:ink>
</file>

<file path=ppt/ink/ink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40:01.442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316 0,'-6'8,"0"1,1-1,0 1,0 0,1 0,-4 11,-7 15,-144 316,107-230,48-114,1-1,-1 1,0-1,-1 1,1-1,-1-1,-6 7,0-2</inkml:trace>
</inkml:ink>
</file>

<file path=ppt/ink/ink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40:01.809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0 0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08:49.254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0,'1'10,"1"0,0-1,1 1,0-1,1 0,0 0,9 16,6 14,343 701,-134-298,-196-390,-18-37</inkml:trace>
</inkml:ink>
</file>

<file path=ppt/ink/ink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40:03.165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512 0,'-31'17,"2"1,0 1,1 2,1 1,1 1,1 1,1 1,-28 39,21-22,2 2,1 1,3 1,-35 90,45-96,2 1,2 1,2 0,1 0,2 1,2-1,2 1,2 0,7 60,-5-92,1 0,0 0,1 0,0 0,0-1,1 1,0-1,1 0,0-1,1 1,0-1,0-1,1 1,0-1,0-1,1 1,0-1,1-1,-1 0,1 0,1-1,-1 0,12 3,8 2,1-2,1-1,-1-2,1-1,0-1,-1-2,38-2,3-5,0-3,-1-3,0-3,129-46,-72 10,195-107,-208 93</inkml:trace>
</inkml:ink>
</file>

<file path=ppt/ink/ink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40:03.688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334 1,'-25'27,"1"1,1 1,2 2,-27 49,-50 137,73-151,-23 103,41-137,1 0,2 1,1 0,2-1,4 49,-3-75,1 0,0 0,0 0,1-1,-1 1,1-1,1 1,-1-1,1 1,0-1,0 0,0-1,1 1,0 0,0-1,0 0,0 0,1 0,-1 0,1-1,0 0,0 0,0 0,1-1,-1 1,1-1,-1 0,1-1,0 0,9 2,6-2,1 0,-1-1,0-1,1 0,-1-2,0-1,27-8,16-6,-1-4,0-2,-2-2,82-49,-115 58,-1-1,-1-1,0-1,-2-1,0-1,-2-1,0-1,-2-1,0-1,-2-1,18-35,-32 53,0 1,-1-1,0 1,0-1,-1 0,0 0,-1 0,0 0,0 0,-1-1,0 1,-1 0,0 0,0 0,-3-10,0 8,-1 0,0 0,0 0,-1 1,-1 0,1 0,-2 1,1-1,-1 1,-1 1,-11-9,-3-1,0 1,-2 1,0 1,-1 2,-50-19,-146-37,184 58,-72-20,73 18</inkml:trace>
</inkml:ink>
</file>

<file path=ppt/ink/ink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40:04.246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536 176,'1'-11,"-2"0,1 0,-1-1,-1 1,0 0,-5-16,5 22,0 1,-1 0,1 0,-1 0,1 0,-1 0,-1 0,1 1,0 0,-1-1,0 1,0 0,1 1,-2-1,1 1,0 0,0 0,-6-2,-4 0,-1 0,0 1,0 0,0 1,0 1,0 1,0 0,0 1,0 0,0 1,0 1,1 0,-1 1,-18 8,19-7,-1 1,1 1,0 1,1 0,0 0,0 1,1 1,0 0,1 1,0 0,1 1,0 0,-15 25,21-30,0 0,1 0,0 1,0-1,1 1,-1 0,2-1,-1 1,1 0,1 0,-1 0,2 0,-1 0,1 1,0-2,0 1,1 0,0 0,1 0,-1-1,1 1,1-1,0 0,0 0,0 0,1-1,0 1,0-1,0 0,1-1,0 1,0-1,1 0,-1-1,14 8,15 3,0-2,0-1,1-1,55 7,153 10,-203-25,65 3,-59-5,80 12,-125-13,0 0,0 1,1-1,-1 1,0-1,0 1,0 0,0 0,0 0,0 0,0 0,0 0,-1 0,1 1,0-1,0 1,-1-1,1 1,-1 0,0 0,0-1,1 1,-1 0,0 0,0 0,-1 0,1 0,0 1,-1-1,1 0,-1 0,0 0,0 0,0 1,0-1,0 0,0 0,0 1,-1-1,0 2,-3 10,-1-1,0 0,0 0,-2 0,-8 13,8-15,-18 31,1-5</inkml:trace>
</inkml:ink>
</file>

<file path=ppt/ink/ink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40:04.741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8 22,'-6'-20,"4"18,8 16,31 59,4-3,82 110,-70-106,135 175,-141-194,2-3,73 61,-107-99,2-2,0 0,0-1,1-1,0-1,1 0,0-1,0-1,1-1,0-1,40 5,-16-8</inkml:trace>
</inkml:ink>
</file>

<file path=ppt/ink/ink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40:05.113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0 140,'0'-4,"4"-6,11-1,6-3,8-8,13-4,11-2,-3 3</inkml:trace>
</inkml:ink>
</file>

<file path=ppt/ink/ink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40:05.518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18 0,'-1'0,"1"1,-1-1,0 0,0 0,0 1,0-1,0 0,1 1,-1-1,0 1,0-1,1 1,-1 0,0-1,1 1,-1 0,0-1,1 1,-1 0,1 0,0-1,-1 1,1 0,-1 0,1 0,0 0,0 0,0-1,-1 1,1 0,0 0,0 0,0 0,0 0,0 0,1 0,-1 0,0-1,0 1,0 0,1 0,-1 0,1 1,14 40,202 278,-155-235,15 21,5-2,95 93,-146-169</inkml:trace>
</inkml:ink>
</file>

<file path=ppt/ink/ink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40:06.334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1 435,'20'1,"-1"1,1 1,-1 1,21 6,27 6,166 23,3-11,240-1,-473-27,7 0,1 0,0 0,0-1,0-1,0 1,11-5,-19 5,-1 0,1 0,-1 0,0-1,0 1,1-1,-1 0,0 1,0-1,-1 0,1 0,0 0,-1 0,1-1,-1 1,0 0,1-1,-1 1,0-1,-1 1,1-1,0 1,-1-1,1 0,-1 1,0-1,0 0,0 1,0-1,-1-3,-2-15,0 0,-1 0,-2 1,0-1,-1 1,-1 1,-16-30,2 10,-2 2,-45-55,0 19,63 67,-1 0,0 0,-1 1,0 0,1 1,-1 0,-1 0,-14-5,22 9,0-1,0 1,0-1,-1 1,1 0,0-1,0 1,0 0,0 0,-1 0,1 0,0 0,0 0,0 0,-1 0,1 1,0-1,0 0,0 1,0-1,0 1,0-1,0 1,0 0,0-1,0 1,0 0,-1 1,1-1,1 1,-1 0,1 0,-1 0,1 0,0 0,0 0,0-1,0 1,0 0,1 0,-1 0,0 0,1 0,1 2,3 10,1-1,0 0,14 20,53 66,136 143,-104-127,237 297,-252-291,113 205,-196-314,81 168,-80-161,-1 1,-1 0,0 1,-2-1,0 1,-2 0,1 26,-3-41,-1 1,-1-1,1 0,-1 0,0 1,0-1,0 0,-1-1,0 1,0 0,-1-1,1 0,-1 0,0 0,-1 0,1-1,-1 1,0-1,0 0,0-1,-1 1,1-1,-1 0,-12 4,2-1,0 0,0-2,0 1,-1-2,0 0,0-2,0 1,-24-3,30 0,1-1,-1-1,1 1,0-2,0 1,0-2,0 1,0-1,1-1,0 1,0-2,1 1,0-1,0 0,0-1,1 0,0 0,-8-13,-2-6,0 0,2-1,1 0,2-2,-11-32,8 4,1 0,4-1,2 0,2-1,3 0,3 0,2 0,11-60,3 11</inkml:trace>
</inkml:ink>
</file>

<file path=ppt/ink/ink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40:07.091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1 649,'6'-5,"0"-1,0 1,0-1,-1 0,0 0,0-1,0 1,-1-1,0 0,6-15,-4 9,10-23,-1-1,-2 0,-2-1,-1-1,-2 1,-2-1,-2-1,-1 1,-5-77,2 110,-2 0,1 0,-1 0,0 0,0 0,0 0,-1 0,-5-8,7 12,-1 0,1 0,0 0,-1 0,1 0,-1 0,0 0,1 1,-1-1,0 1,0-1,0 1,0 0,-1 0,1 0,0 0,0 0,-1 0,1 0,0 1,-1 0,1-1,0 1,-4 0,5 0,-1 1,1-1,-1 1,1 0,0-1,-1 1,1 0,0 0,0 0,0 0,0 0,0 0,0 0,0 0,0 0,0 1,0-1,0 0,1 1,-1-1,1 0,-1 1,1-1,-1 1,1-1,0 1,0-1,-1 3,2 46,3-31,0-1,1 1,1-1,1 0,1 0,0-1,1 0,1 0,1-1,0 0,20 20,17 16,94 77,-58-65,3-3,2-4,97 45,-181-100,0 1,0 0,0 0,-1 0,1 0,-1 1,0 0,5 5,-8-8,-1 1,1-1,0 0,-1 0,0 0,1 1,-1-1,0 0,1 1,-1-1,0 0,0 1,0-1,0 0,0 1,0-1,-1 0,1 1,0-1,-1 0,1 0,-1 1,1-1,-1 0,0 0,1 0,-1 0,0 0,0 1,0-2,0 1,0 0,0 0,0 0,0 0,0-1,-2 2,-22 15,0-2,-53 24,50-26,0 0</inkml:trace>
</inkml:ink>
</file>

<file path=ppt/ink/ink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40:08.518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0 1180,'1'1,"-1"-1,0 1,1 0,-1 0,1 0,-1 0,1 0,-1-1,1 1,-1 0,1-1,0 1,0 0,-1-1,1 1,0-1,0 1,0-1,0 1,-1-1,1 1,0-1,0 0,0 0,0 1,0-1,0 0,0 0,0 0,0 0,0 0,0 0,1-1,38-3,-22 1,0-1,0-1,-1-1,0 0,0-2,0 0,-1 0,0-2,0 0,17-15,-23 16,-1 0,1 0,-2-1,1-1,-1 1,-1-1,0-1,0 1,-1-1,-1 0,0-1,-1 1,0-1,0 0,0-13,-3-16,0 27,16 41,-3-1,1 0,2-2,0 0,2-1,35 33,122 91,-86-74,-67-54,-6-5,1 2,-2 0,0 0,23 31,-36-42,0 0,0 0,-1 1,1-1,-1 1,0-1,-1 1,1 0,-1 0,0 0,0 0,-1 0,1 0,-1 0,0 0,0 0,-1 0,0 0,0 0,0 0,0 0,-1 0,1 0,-1-1,-1 1,-2 5,-21 26,-2 0,-1-2,-2 0,-1-3,-1 0,-61 41,92-70,-1 0,0 0,0 0,0-1,0 1,0-1,0 0,0 0,0 0,-1 0,-4 0,7-1,0 0,1 0,-1 0,0 0,1 0,-1 0,0-1,1 1,-1 0,0 0,1-1,-1 1,1 0,-1-1,1 1,-1-1,1 1,-1-1,1 1,-1-1,1 1,-1-2,-2-23,10-7,1 1,1 0,2 0,23-46,-8 17,60-145,203-508,-244 595,0 4,35-141,-79 251,2-8,0 1,-1-1,0 0,-1 0,0 0,-1-13,0 25,0-1,0 1,0-1,0 1,0-1,0 1,-1 0,1-1,0 1,0-1,0 1,0-1,-1 1,1-1,0 1,0 0,-1-1,1 1,0 0,-1-1,1 1,0 0,-1-1,1 1,0 0,-1-1,1 1,-1 0,1 0,-1 0,1 0,-1-1,1 1,0 0,-1 0,1 0,-1 0,1 0,-1 0,1 0,-1 0,1 0,-1 0,1 1,-1-1,1 0,-1 0,1 0,0 0,-1 1,1-1,-1 0,1 0,0 1,-1-1,1 0,0 1,-1-1,1 0,0 1,-1-1,1 1,-22 23,14-12,1 0,0 1,0 0,2 0,-1 0,2 1,0 0,-4 21,7-28,0 0,0 1,0 0,1-1,1 1,-1-1,1 1,0-1,1 1,0-1,0 0,0 0,1 0,0 0,0 0,1 0,0-1,5 7,8 4,1 0,0-1,1 0,26 15,89 46,-94-56,14 8,80 47,-117-65,-1 1,0 0,-1 1,-1 1,20 23,-29-30,-1 0,0 0,-1 1,1-1,-2 1,1 0,-1 0,0 0,0 0,-1 0,0 0,-1 0,0 0,0 0,-1 1,0-1,0 0,-1 0,0 0,-5 12,-5 12,-1-1,-2 0,-29 44,-70 83,100-136</inkml:trace>
</inkml:ink>
</file>

<file path=ppt/ink/ink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3T02:40:08.948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 1,'1'15,"1"-1,1 1,0-1,2 0,-1 0,1 0,10 17,12 34,146 407,44-20,-208-436,1 0,0-1,1-1,1 0,0-1,1 0,24 19,-30-27,1 0,-1-1,1 1,0-1,0-1,0 1,0-2,1 1,-1-1,1 0,0-1,0 0,-1 0,1-1,0 0,0-1,12-1,-16 0,0 1,0-1,0 0,0 0,0 0,0-1,-1 0,6-4,6-6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C6BB0-C29D-4AD5-9FCA-6BE7EEF170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923EB26-D4AB-4F43-9727-39FCA43CD9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68DCDE-E22A-4034-A8DC-E9B8C692CF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7B8B2-C6B7-4CAA-929B-B46AC7292234}" type="datetimeFigureOut">
              <a:rPr lang="th-TH" smtClean="0"/>
              <a:t>13/12/63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273782-C92F-4507-A3CE-564922918F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418B8D-7049-4FED-AC53-5F4002B91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65531-1129-48F3-B335-AD9134943E75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1648137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DA084-81A8-4D1B-A6B2-5109B8B6C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D0AB653-4250-40F0-BF77-823895AC0B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94608-8A00-49CE-B5F9-3C21EA7287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7B8B2-C6B7-4CAA-929B-B46AC7292234}" type="datetimeFigureOut">
              <a:rPr lang="th-TH" smtClean="0"/>
              <a:t>13/12/63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6DCA07-044A-420F-9BD5-F7C6D57723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E1F8EE-C5AA-49AE-86A9-F4FA4E24B0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65531-1129-48F3-B335-AD9134943E75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7498040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9578854-219A-4584-B567-75FB860FDC5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C24311D-286C-4D5E-B4BF-36208C954E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C040EB-7C4E-4DB5-8EEE-5B06AA0B4E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7B8B2-C6B7-4CAA-929B-B46AC7292234}" type="datetimeFigureOut">
              <a:rPr lang="th-TH" smtClean="0"/>
              <a:t>13/12/63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0DFDC0-FFD1-478F-BBA6-46602CC106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66D938-D93A-4B37-8AD9-ED212ABE3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65531-1129-48F3-B335-AD9134943E75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4557739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231D44-0FA0-41F9-9CC7-6F84E6DFF8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0AA694-3280-48B1-B21A-09FE4A47F7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B31257-FC90-486F-8D71-94EED7F440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7B8B2-C6B7-4CAA-929B-B46AC7292234}" type="datetimeFigureOut">
              <a:rPr lang="th-TH" smtClean="0"/>
              <a:t>13/12/63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5406E3-D7F3-4B43-B575-3830C3C129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B54343-1380-4160-BB44-0C338B5488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65531-1129-48F3-B335-AD9134943E75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6251076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2FE9C-72D3-41B6-8C6E-0BFA7CDCF8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B8D9AE-350C-4671-9F1B-9DB0F2A7C7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34B6B1-A4C4-416B-8D2E-7CB71CD94F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7B8B2-C6B7-4CAA-929B-B46AC7292234}" type="datetimeFigureOut">
              <a:rPr lang="th-TH" smtClean="0"/>
              <a:t>13/12/63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970764-F52D-43C0-B6C1-61E4D9118C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6F267B-092B-40C2-A598-F85C16E73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65531-1129-48F3-B335-AD9134943E75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8780709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0BC42E-043D-4CDC-9244-07772C232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577651-D649-40AA-920B-25F586AE8C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BD94F4-0D0F-4772-9229-18FAFB61FC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16734D-30D3-423D-8E29-404C59AE4A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7B8B2-C6B7-4CAA-929B-B46AC7292234}" type="datetimeFigureOut">
              <a:rPr lang="th-TH" smtClean="0"/>
              <a:t>13/12/63</a:t>
            </a:fld>
            <a:endParaRPr lang="th-T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202F29-892D-498E-9F9B-3F605D4424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0ED131-9B1A-43B6-92EF-9051B3BA47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65531-1129-48F3-B335-AD9134943E75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320041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39E81-4418-402E-ADF2-21CDE61202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6ED4EF-9215-4B7E-A660-778BFEE62E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F87A5E-7493-46D6-831F-87BB0538A2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CAC21E7-C042-4020-B49C-A9294A9C60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26E5B58-0FCC-4035-90A8-A9CE90BE31A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C736CB7-DEA7-4FC9-B171-D9BFF92E9C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7B8B2-C6B7-4CAA-929B-B46AC7292234}" type="datetimeFigureOut">
              <a:rPr lang="th-TH" smtClean="0"/>
              <a:t>13/12/63</a:t>
            </a:fld>
            <a:endParaRPr lang="th-T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DCB54BD-391E-4D91-8385-3B6CD8C7AC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BBEFFF4-41D2-4F69-AD55-5B169E4811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65531-1129-48F3-B335-AD9134943E75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8451159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63FFFF-9975-439C-957A-80B0E8B42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F2DF11-FE78-4F39-AFD8-F3B3A8D6BE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7B8B2-C6B7-4CAA-929B-B46AC7292234}" type="datetimeFigureOut">
              <a:rPr lang="th-TH" smtClean="0"/>
              <a:t>13/12/63</a:t>
            </a:fld>
            <a:endParaRPr lang="th-T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8DDE2D-01EA-4D31-8D2D-54CFAC7B29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D24601-93FC-449C-92FC-7C8B18F3A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65531-1129-48F3-B335-AD9134943E75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2146319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A6AAE7E-20DE-43CB-B713-BF4940DA16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7B8B2-C6B7-4CAA-929B-B46AC7292234}" type="datetimeFigureOut">
              <a:rPr lang="th-TH" smtClean="0"/>
              <a:t>13/12/63</a:t>
            </a:fld>
            <a:endParaRPr lang="th-T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2A4261E-E158-49E0-8F85-5F394BE08B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C68B91-AF3A-4553-90B7-314A56990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65531-1129-48F3-B335-AD9134943E75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01179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81B6A0-8B18-4FFB-A5B1-9444E5626B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A2A46D-8616-4C7E-BECB-7B3F5B81A9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C43A33-16B1-48C5-90EA-D86E279000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506BF3-9042-43CE-903D-1E13E1056C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7B8B2-C6B7-4CAA-929B-B46AC7292234}" type="datetimeFigureOut">
              <a:rPr lang="th-TH" smtClean="0"/>
              <a:t>13/12/63</a:t>
            </a:fld>
            <a:endParaRPr lang="th-T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CD9FDE-6636-4B28-BC81-614F8A36A1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0AEFD8-27E5-49B8-B71C-BF50AD1F6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65531-1129-48F3-B335-AD9134943E75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0304059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D7A292-177D-4719-A56A-51DBC32BDD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2A622D9-8B72-40F1-A558-7A61E32110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h-T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EAD9C9-C710-4381-A280-E64BCD539E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8EDFBE-48F9-490B-B436-17B5E02408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7B8B2-C6B7-4CAA-929B-B46AC7292234}" type="datetimeFigureOut">
              <a:rPr lang="th-TH" smtClean="0"/>
              <a:t>13/12/63</a:t>
            </a:fld>
            <a:endParaRPr lang="th-T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F33124-B615-44F3-9175-A791FAF55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D02456-2E78-4D03-8487-E3A63D99CF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65531-1129-48F3-B335-AD9134943E75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2881120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C2FD5CD-078D-4611-9EB5-0AB1505ACE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E31D69-EC92-45D7-9D14-F9BF309E6C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4E858A-2F07-46C0-A4D2-4D39EEBD48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C7B8B2-C6B7-4CAA-929B-B46AC7292234}" type="datetimeFigureOut">
              <a:rPr lang="th-TH" smtClean="0"/>
              <a:t>13/12/63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B47DC4-1EAF-45E5-9588-5451665B15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195ABD-9AE1-440F-B752-A7E3CAA38B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665531-1129-48F3-B335-AD9134943E75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900081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h-TH"/>
      </a:defPPr>
      <a:lvl1pPr marL="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3.xml"/><Relationship Id="rId117" Type="http://schemas.openxmlformats.org/officeDocument/2006/relationships/image" Target="../media/image58.png"/><Relationship Id="rId21" Type="http://schemas.openxmlformats.org/officeDocument/2006/relationships/image" Target="../media/image10.png"/><Relationship Id="rId42" Type="http://schemas.openxmlformats.org/officeDocument/2006/relationships/customXml" Target="../ink/ink21.xml"/><Relationship Id="rId47" Type="http://schemas.openxmlformats.org/officeDocument/2006/relationships/image" Target="../media/image23.png"/><Relationship Id="rId63" Type="http://schemas.openxmlformats.org/officeDocument/2006/relationships/image" Target="../media/image31.png"/><Relationship Id="rId68" Type="http://schemas.openxmlformats.org/officeDocument/2006/relationships/customXml" Target="../ink/ink34.xml"/><Relationship Id="rId84" Type="http://schemas.openxmlformats.org/officeDocument/2006/relationships/customXml" Target="../ink/ink42.xml"/><Relationship Id="rId89" Type="http://schemas.openxmlformats.org/officeDocument/2006/relationships/image" Target="../media/image44.png"/><Relationship Id="rId112" Type="http://schemas.openxmlformats.org/officeDocument/2006/relationships/customXml" Target="../ink/ink56.xml"/><Relationship Id="rId133" Type="http://schemas.openxmlformats.org/officeDocument/2006/relationships/image" Target="../media/image66.png"/><Relationship Id="rId16" Type="http://schemas.openxmlformats.org/officeDocument/2006/relationships/customXml" Target="../ink/ink8.xml"/><Relationship Id="rId107" Type="http://schemas.openxmlformats.org/officeDocument/2006/relationships/image" Target="../media/image53.png"/><Relationship Id="rId11" Type="http://schemas.openxmlformats.org/officeDocument/2006/relationships/image" Target="../media/image5.png"/><Relationship Id="rId32" Type="http://schemas.openxmlformats.org/officeDocument/2006/relationships/customXml" Target="../ink/ink16.xml"/><Relationship Id="rId37" Type="http://schemas.openxmlformats.org/officeDocument/2006/relationships/image" Target="../media/image18.png"/><Relationship Id="rId53" Type="http://schemas.openxmlformats.org/officeDocument/2006/relationships/image" Target="../media/image26.png"/><Relationship Id="rId58" Type="http://schemas.openxmlformats.org/officeDocument/2006/relationships/customXml" Target="../ink/ink29.xml"/><Relationship Id="rId74" Type="http://schemas.openxmlformats.org/officeDocument/2006/relationships/customXml" Target="../ink/ink37.xml"/><Relationship Id="rId79" Type="http://schemas.openxmlformats.org/officeDocument/2006/relationships/image" Target="../media/image39.png"/><Relationship Id="rId102" Type="http://schemas.openxmlformats.org/officeDocument/2006/relationships/customXml" Target="../ink/ink51.xml"/><Relationship Id="rId123" Type="http://schemas.openxmlformats.org/officeDocument/2006/relationships/image" Target="../media/image61.png"/><Relationship Id="rId128" Type="http://schemas.openxmlformats.org/officeDocument/2006/relationships/customXml" Target="../ink/ink64.xml"/><Relationship Id="rId5" Type="http://schemas.openxmlformats.org/officeDocument/2006/relationships/image" Target="../media/image2.png"/><Relationship Id="rId90" Type="http://schemas.openxmlformats.org/officeDocument/2006/relationships/customXml" Target="../ink/ink45.xml"/><Relationship Id="rId95" Type="http://schemas.openxmlformats.org/officeDocument/2006/relationships/image" Target="../media/image47.png"/><Relationship Id="rId14" Type="http://schemas.openxmlformats.org/officeDocument/2006/relationships/customXml" Target="../ink/ink7.xml"/><Relationship Id="rId22" Type="http://schemas.openxmlformats.org/officeDocument/2006/relationships/customXml" Target="../ink/ink11.xml"/><Relationship Id="rId27" Type="http://schemas.openxmlformats.org/officeDocument/2006/relationships/image" Target="../media/image13.png"/><Relationship Id="rId30" Type="http://schemas.openxmlformats.org/officeDocument/2006/relationships/customXml" Target="../ink/ink15.xml"/><Relationship Id="rId35" Type="http://schemas.openxmlformats.org/officeDocument/2006/relationships/image" Target="../media/image17.png"/><Relationship Id="rId43" Type="http://schemas.openxmlformats.org/officeDocument/2006/relationships/image" Target="../media/image21.png"/><Relationship Id="rId48" Type="http://schemas.openxmlformats.org/officeDocument/2006/relationships/customXml" Target="../ink/ink24.xml"/><Relationship Id="rId56" Type="http://schemas.openxmlformats.org/officeDocument/2006/relationships/customXml" Target="../ink/ink28.xml"/><Relationship Id="rId64" Type="http://schemas.openxmlformats.org/officeDocument/2006/relationships/customXml" Target="../ink/ink32.xml"/><Relationship Id="rId69" Type="http://schemas.openxmlformats.org/officeDocument/2006/relationships/image" Target="../media/image34.png"/><Relationship Id="rId77" Type="http://schemas.openxmlformats.org/officeDocument/2006/relationships/image" Target="../media/image38.png"/><Relationship Id="rId100" Type="http://schemas.openxmlformats.org/officeDocument/2006/relationships/customXml" Target="../ink/ink50.xml"/><Relationship Id="rId105" Type="http://schemas.openxmlformats.org/officeDocument/2006/relationships/image" Target="../media/image52.png"/><Relationship Id="rId113" Type="http://schemas.openxmlformats.org/officeDocument/2006/relationships/image" Target="../media/image56.png"/><Relationship Id="rId118" Type="http://schemas.openxmlformats.org/officeDocument/2006/relationships/customXml" Target="../ink/ink59.xml"/><Relationship Id="rId126" Type="http://schemas.openxmlformats.org/officeDocument/2006/relationships/customXml" Target="../ink/ink63.xml"/><Relationship Id="rId134" Type="http://schemas.openxmlformats.org/officeDocument/2006/relationships/customXml" Target="../ink/ink67.xml"/><Relationship Id="rId8" Type="http://schemas.openxmlformats.org/officeDocument/2006/relationships/customXml" Target="../ink/ink4.xml"/><Relationship Id="rId51" Type="http://schemas.openxmlformats.org/officeDocument/2006/relationships/image" Target="../media/image25.png"/><Relationship Id="rId72" Type="http://schemas.openxmlformats.org/officeDocument/2006/relationships/customXml" Target="../ink/ink36.xml"/><Relationship Id="rId80" Type="http://schemas.openxmlformats.org/officeDocument/2006/relationships/customXml" Target="../ink/ink40.xml"/><Relationship Id="rId85" Type="http://schemas.openxmlformats.org/officeDocument/2006/relationships/image" Target="../media/image42.png"/><Relationship Id="rId93" Type="http://schemas.openxmlformats.org/officeDocument/2006/relationships/image" Target="../media/image46.png"/><Relationship Id="rId98" Type="http://schemas.openxmlformats.org/officeDocument/2006/relationships/customXml" Target="../ink/ink49.xml"/><Relationship Id="rId121" Type="http://schemas.openxmlformats.org/officeDocument/2006/relationships/image" Target="../media/image60.png"/><Relationship Id="rId3" Type="http://schemas.openxmlformats.org/officeDocument/2006/relationships/image" Target="../media/image1.png"/><Relationship Id="rId12" Type="http://schemas.openxmlformats.org/officeDocument/2006/relationships/customXml" Target="../ink/ink6.xml"/><Relationship Id="rId17" Type="http://schemas.openxmlformats.org/officeDocument/2006/relationships/image" Target="../media/image8.png"/><Relationship Id="rId25" Type="http://schemas.openxmlformats.org/officeDocument/2006/relationships/image" Target="../media/image12.png"/><Relationship Id="rId33" Type="http://schemas.openxmlformats.org/officeDocument/2006/relationships/image" Target="../media/image16.png"/><Relationship Id="rId38" Type="http://schemas.openxmlformats.org/officeDocument/2006/relationships/customXml" Target="../ink/ink19.xml"/><Relationship Id="rId46" Type="http://schemas.openxmlformats.org/officeDocument/2006/relationships/customXml" Target="../ink/ink23.xml"/><Relationship Id="rId59" Type="http://schemas.openxmlformats.org/officeDocument/2006/relationships/image" Target="../media/image29.png"/><Relationship Id="rId67" Type="http://schemas.openxmlformats.org/officeDocument/2006/relationships/image" Target="../media/image33.png"/><Relationship Id="rId103" Type="http://schemas.openxmlformats.org/officeDocument/2006/relationships/image" Target="../media/image51.png"/><Relationship Id="rId108" Type="http://schemas.openxmlformats.org/officeDocument/2006/relationships/customXml" Target="../ink/ink54.xml"/><Relationship Id="rId116" Type="http://schemas.openxmlformats.org/officeDocument/2006/relationships/customXml" Target="../ink/ink58.xml"/><Relationship Id="rId124" Type="http://schemas.openxmlformats.org/officeDocument/2006/relationships/customXml" Target="../ink/ink62.xml"/><Relationship Id="rId129" Type="http://schemas.openxmlformats.org/officeDocument/2006/relationships/image" Target="../media/image64.png"/><Relationship Id="rId20" Type="http://schemas.openxmlformats.org/officeDocument/2006/relationships/customXml" Target="../ink/ink10.xml"/><Relationship Id="rId41" Type="http://schemas.openxmlformats.org/officeDocument/2006/relationships/image" Target="../media/image20.png"/><Relationship Id="rId54" Type="http://schemas.openxmlformats.org/officeDocument/2006/relationships/customXml" Target="../ink/ink27.xml"/><Relationship Id="rId62" Type="http://schemas.openxmlformats.org/officeDocument/2006/relationships/customXml" Target="../ink/ink31.xml"/><Relationship Id="rId70" Type="http://schemas.openxmlformats.org/officeDocument/2006/relationships/customXml" Target="../ink/ink35.xml"/><Relationship Id="rId75" Type="http://schemas.openxmlformats.org/officeDocument/2006/relationships/image" Target="../media/image37.png"/><Relationship Id="rId83" Type="http://schemas.openxmlformats.org/officeDocument/2006/relationships/image" Target="../media/image41.png"/><Relationship Id="rId88" Type="http://schemas.openxmlformats.org/officeDocument/2006/relationships/customXml" Target="../ink/ink44.xml"/><Relationship Id="rId91" Type="http://schemas.openxmlformats.org/officeDocument/2006/relationships/image" Target="../media/image45.png"/><Relationship Id="rId96" Type="http://schemas.openxmlformats.org/officeDocument/2006/relationships/customXml" Target="../ink/ink48.xml"/><Relationship Id="rId111" Type="http://schemas.openxmlformats.org/officeDocument/2006/relationships/image" Target="../media/image55.png"/><Relationship Id="rId132" Type="http://schemas.openxmlformats.org/officeDocument/2006/relationships/customXml" Target="../ink/ink66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3.xml"/><Relationship Id="rId15" Type="http://schemas.openxmlformats.org/officeDocument/2006/relationships/image" Target="../media/image7.png"/><Relationship Id="rId23" Type="http://schemas.openxmlformats.org/officeDocument/2006/relationships/image" Target="../media/image11.png"/><Relationship Id="rId28" Type="http://schemas.openxmlformats.org/officeDocument/2006/relationships/customXml" Target="../ink/ink14.xml"/><Relationship Id="rId36" Type="http://schemas.openxmlformats.org/officeDocument/2006/relationships/customXml" Target="../ink/ink18.xml"/><Relationship Id="rId49" Type="http://schemas.openxmlformats.org/officeDocument/2006/relationships/image" Target="../media/image24.png"/><Relationship Id="rId57" Type="http://schemas.openxmlformats.org/officeDocument/2006/relationships/image" Target="../media/image28.png"/><Relationship Id="rId106" Type="http://schemas.openxmlformats.org/officeDocument/2006/relationships/customXml" Target="../ink/ink53.xml"/><Relationship Id="rId114" Type="http://schemas.openxmlformats.org/officeDocument/2006/relationships/customXml" Target="../ink/ink57.xml"/><Relationship Id="rId119" Type="http://schemas.openxmlformats.org/officeDocument/2006/relationships/image" Target="../media/image59.png"/><Relationship Id="rId127" Type="http://schemas.openxmlformats.org/officeDocument/2006/relationships/image" Target="../media/image63.png"/><Relationship Id="rId10" Type="http://schemas.openxmlformats.org/officeDocument/2006/relationships/customXml" Target="../ink/ink5.xml"/><Relationship Id="rId31" Type="http://schemas.openxmlformats.org/officeDocument/2006/relationships/image" Target="../media/image15.png"/><Relationship Id="rId44" Type="http://schemas.openxmlformats.org/officeDocument/2006/relationships/customXml" Target="../ink/ink22.xml"/><Relationship Id="rId52" Type="http://schemas.openxmlformats.org/officeDocument/2006/relationships/customXml" Target="../ink/ink26.xml"/><Relationship Id="rId60" Type="http://schemas.openxmlformats.org/officeDocument/2006/relationships/customXml" Target="../ink/ink30.xml"/><Relationship Id="rId65" Type="http://schemas.openxmlformats.org/officeDocument/2006/relationships/image" Target="../media/image32.png"/><Relationship Id="rId73" Type="http://schemas.openxmlformats.org/officeDocument/2006/relationships/image" Target="../media/image36.png"/><Relationship Id="rId78" Type="http://schemas.openxmlformats.org/officeDocument/2006/relationships/customXml" Target="../ink/ink39.xml"/><Relationship Id="rId81" Type="http://schemas.openxmlformats.org/officeDocument/2006/relationships/image" Target="../media/image40.png"/><Relationship Id="rId86" Type="http://schemas.openxmlformats.org/officeDocument/2006/relationships/customXml" Target="../ink/ink43.xml"/><Relationship Id="rId94" Type="http://schemas.openxmlformats.org/officeDocument/2006/relationships/customXml" Target="../ink/ink47.xml"/><Relationship Id="rId99" Type="http://schemas.openxmlformats.org/officeDocument/2006/relationships/image" Target="../media/image49.png"/><Relationship Id="rId101" Type="http://schemas.openxmlformats.org/officeDocument/2006/relationships/image" Target="../media/image50.png"/><Relationship Id="rId122" Type="http://schemas.openxmlformats.org/officeDocument/2006/relationships/customXml" Target="../ink/ink61.xml"/><Relationship Id="rId130" Type="http://schemas.openxmlformats.org/officeDocument/2006/relationships/customXml" Target="../ink/ink65.xml"/><Relationship Id="rId135" Type="http://schemas.openxmlformats.org/officeDocument/2006/relationships/image" Target="../media/image67.png"/><Relationship Id="rId4" Type="http://schemas.openxmlformats.org/officeDocument/2006/relationships/customXml" Target="../ink/ink2.xml"/><Relationship Id="rId9" Type="http://schemas.openxmlformats.org/officeDocument/2006/relationships/image" Target="../media/image4.png"/><Relationship Id="rId13" Type="http://schemas.openxmlformats.org/officeDocument/2006/relationships/image" Target="../media/image6.png"/><Relationship Id="rId18" Type="http://schemas.openxmlformats.org/officeDocument/2006/relationships/customXml" Target="../ink/ink9.xml"/><Relationship Id="rId39" Type="http://schemas.openxmlformats.org/officeDocument/2006/relationships/image" Target="../media/image19.png"/><Relationship Id="rId109" Type="http://schemas.openxmlformats.org/officeDocument/2006/relationships/image" Target="../media/image54.png"/><Relationship Id="rId34" Type="http://schemas.openxmlformats.org/officeDocument/2006/relationships/customXml" Target="../ink/ink17.xml"/><Relationship Id="rId50" Type="http://schemas.openxmlformats.org/officeDocument/2006/relationships/customXml" Target="../ink/ink25.xml"/><Relationship Id="rId55" Type="http://schemas.openxmlformats.org/officeDocument/2006/relationships/image" Target="../media/image27.png"/><Relationship Id="rId76" Type="http://schemas.openxmlformats.org/officeDocument/2006/relationships/customXml" Target="../ink/ink38.xml"/><Relationship Id="rId97" Type="http://schemas.openxmlformats.org/officeDocument/2006/relationships/image" Target="../media/image48.png"/><Relationship Id="rId104" Type="http://schemas.openxmlformats.org/officeDocument/2006/relationships/customXml" Target="../ink/ink52.xml"/><Relationship Id="rId120" Type="http://schemas.openxmlformats.org/officeDocument/2006/relationships/customXml" Target="../ink/ink60.xml"/><Relationship Id="rId125" Type="http://schemas.openxmlformats.org/officeDocument/2006/relationships/image" Target="../media/image62.png"/><Relationship Id="rId7" Type="http://schemas.openxmlformats.org/officeDocument/2006/relationships/image" Target="../media/image3.png"/><Relationship Id="rId71" Type="http://schemas.openxmlformats.org/officeDocument/2006/relationships/image" Target="../media/image35.png"/><Relationship Id="rId92" Type="http://schemas.openxmlformats.org/officeDocument/2006/relationships/customXml" Target="../ink/ink46.xml"/><Relationship Id="rId2" Type="http://schemas.openxmlformats.org/officeDocument/2006/relationships/customXml" Target="../ink/ink1.xml"/><Relationship Id="rId29" Type="http://schemas.openxmlformats.org/officeDocument/2006/relationships/image" Target="../media/image14.png"/><Relationship Id="rId24" Type="http://schemas.openxmlformats.org/officeDocument/2006/relationships/customXml" Target="../ink/ink12.xml"/><Relationship Id="rId40" Type="http://schemas.openxmlformats.org/officeDocument/2006/relationships/customXml" Target="../ink/ink20.xml"/><Relationship Id="rId45" Type="http://schemas.openxmlformats.org/officeDocument/2006/relationships/image" Target="../media/image22.png"/><Relationship Id="rId66" Type="http://schemas.openxmlformats.org/officeDocument/2006/relationships/customXml" Target="../ink/ink33.xml"/><Relationship Id="rId87" Type="http://schemas.openxmlformats.org/officeDocument/2006/relationships/image" Target="../media/image43.png"/><Relationship Id="rId110" Type="http://schemas.openxmlformats.org/officeDocument/2006/relationships/customXml" Target="../ink/ink55.xml"/><Relationship Id="rId115" Type="http://schemas.openxmlformats.org/officeDocument/2006/relationships/image" Target="../media/image57.png"/><Relationship Id="rId131" Type="http://schemas.openxmlformats.org/officeDocument/2006/relationships/image" Target="../media/image65.png"/><Relationship Id="rId61" Type="http://schemas.openxmlformats.org/officeDocument/2006/relationships/image" Target="../media/image30.png"/><Relationship Id="rId82" Type="http://schemas.openxmlformats.org/officeDocument/2006/relationships/customXml" Target="../ink/ink41.xml"/><Relationship Id="rId19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49.png"/><Relationship Id="rId18" Type="http://schemas.openxmlformats.org/officeDocument/2006/relationships/customXml" Target="../ink/ink869.xml"/><Relationship Id="rId26" Type="http://schemas.openxmlformats.org/officeDocument/2006/relationships/customXml" Target="../ink/ink873.xml"/><Relationship Id="rId39" Type="http://schemas.openxmlformats.org/officeDocument/2006/relationships/image" Target="../media/image862.png"/><Relationship Id="rId21" Type="http://schemas.openxmlformats.org/officeDocument/2006/relationships/image" Target="../media/image853.png"/><Relationship Id="rId34" Type="http://schemas.openxmlformats.org/officeDocument/2006/relationships/customXml" Target="../ink/ink877.xml"/><Relationship Id="rId42" Type="http://schemas.openxmlformats.org/officeDocument/2006/relationships/customXml" Target="../ink/ink881.xml"/><Relationship Id="rId47" Type="http://schemas.openxmlformats.org/officeDocument/2006/relationships/image" Target="../media/image866.png"/><Relationship Id="rId50" Type="http://schemas.openxmlformats.org/officeDocument/2006/relationships/customXml" Target="../ink/ink885.xml"/><Relationship Id="rId55" Type="http://schemas.openxmlformats.org/officeDocument/2006/relationships/image" Target="../media/image870.png"/><Relationship Id="rId7" Type="http://schemas.openxmlformats.org/officeDocument/2006/relationships/image" Target="../media/image846.png"/><Relationship Id="rId12" Type="http://schemas.openxmlformats.org/officeDocument/2006/relationships/customXml" Target="../ink/ink866.xml"/><Relationship Id="rId17" Type="http://schemas.openxmlformats.org/officeDocument/2006/relationships/image" Target="../media/image851.png"/><Relationship Id="rId25" Type="http://schemas.openxmlformats.org/officeDocument/2006/relationships/image" Target="../media/image855.png"/><Relationship Id="rId33" Type="http://schemas.openxmlformats.org/officeDocument/2006/relationships/image" Target="../media/image859.png"/><Relationship Id="rId38" Type="http://schemas.openxmlformats.org/officeDocument/2006/relationships/customXml" Target="../ink/ink879.xml"/><Relationship Id="rId46" Type="http://schemas.openxmlformats.org/officeDocument/2006/relationships/customXml" Target="../ink/ink883.xml"/><Relationship Id="rId2" Type="http://schemas.openxmlformats.org/officeDocument/2006/relationships/customXml" Target="../ink/ink861.xml"/><Relationship Id="rId16" Type="http://schemas.openxmlformats.org/officeDocument/2006/relationships/customXml" Target="../ink/ink868.xml"/><Relationship Id="rId20" Type="http://schemas.openxmlformats.org/officeDocument/2006/relationships/customXml" Target="../ink/ink870.xml"/><Relationship Id="rId29" Type="http://schemas.openxmlformats.org/officeDocument/2006/relationships/image" Target="../media/image857.png"/><Relationship Id="rId41" Type="http://schemas.openxmlformats.org/officeDocument/2006/relationships/image" Target="../media/image863.png"/><Relationship Id="rId54" Type="http://schemas.openxmlformats.org/officeDocument/2006/relationships/customXml" Target="../ink/ink887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863.xml"/><Relationship Id="rId11" Type="http://schemas.openxmlformats.org/officeDocument/2006/relationships/image" Target="../media/image848.png"/><Relationship Id="rId24" Type="http://schemas.openxmlformats.org/officeDocument/2006/relationships/customXml" Target="../ink/ink872.xml"/><Relationship Id="rId32" Type="http://schemas.openxmlformats.org/officeDocument/2006/relationships/customXml" Target="../ink/ink876.xml"/><Relationship Id="rId37" Type="http://schemas.openxmlformats.org/officeDocument/2006/relationships/image" Target="../media/image861.png"/><Relationship Id="rId40" Type="http://schemas.openxmlformats.org/officeDocument/2006/relationships/customXml" Target="../ink/ink880.xml"/><Relationship Id="rId45" Type="http://schemas.openxmlformats.org/officeDocument/2006/relationships/image" Target="../media/image865.png"/><Relationship Id="rId53" Type="http://schemas.openxmlformats.org/officeDocument/2006/relationships/image" Target="../media/image869.png"/><Relationship Id="rId5" Type="http://schemas.openxmlformats.org/officeDocument/2006/relationships/image" Target="../media/image845.png"/><Relationship Id="rId15" Type="http://schemas.openxmlformats.org/officeDocument/2006/relationships/image" Target="../media/image850.png"/><Relationship Id="rId23" Type="http://schemas.openxmlformats.org/officeDocument/2006/relationships/image" Target="../media/image854.png"/><Relationship Id="rId28" Type="http://schemas.openxmlformats.org/officeDocument/2006/relationships/customXml" Target="../ink/ink874.xml"/><Relationship Id="rId36" Type="http://schemas.openxmlformats.org/officeDocument/2006/relationships/customXml" Target="../ink/ink878.xml"/><Relationship Id="rId49" Type="http://schemas.openxmlformats.org/officeDocument/2006/relationships/image" Target="../media/image867.png"/><Relationship Id="rId57" Type="http://schemas.openxmlformats.org/officeDocument/2006/relationships/image" Target="../media/image871.png"/><Relationship Id="rId10" Type="http://schemas.openxmlformats.org/officeDocument/2006/relationships/customXml" Target="../ink/ink865.xml"/><Relationship Id="rId19" Type="http://schemas.openxmlformats.org/officeDocument/2006/relationships/image" Target="../media/image852.png"/><Relationship Id="rId31" Type="http://schemas.openxmlformats.org/officeDocument/2006/relationships/image" Target="../media/image858.png"/><Relationship Id="rId44" Type="http://schemas.openxmlformats.org/officeDocument/2006/relationships/customXml" Target="../ink/ink882.xml"/><Relationship Id="rId52" Type="http://schemas.openxmlformats.org/officeDocument/2006/relationships/customXml" Target="../ink/ink886.xml"/><Relationship Id="rId4" Type="http://schemas.openxmlformats.org/officeDocument/2006/relationships/customXml" Target="../ink/ink862.xml"/><Relationship Id="rId9" Type="http://schemas.openxmlformats.org/officeDocument/2006/relationships/image" Target="../media/image847.png"/><Relationship Id="rId14" Type="http://schemas.openxmlformats.org/officeDocument/2006/relationships/customXml" Target="../ink/ink867.xml"/><Relationship Id="rId22" Type="http://schemas.openxmlformats.org/officeDocument/2006/relationships/customXml" Target="../ink/ink871.xml"/><Relationship Id="rId27" Type="http://schemas.openxmlformats.org/officeDocument/2006/relationships/image" Target="../media/image856.png"/><Relationship Id="rId30" Type="http://schemas.openxmlformats.org/officeDocument/2006/relationships/customXml" Target="../ink/ink875.xml"/><Relationship Id="rId35" Type="http://schemas.openxmlformats.org/officeDocument/2006/relationships/image" Target="../media/image860.png"/><Relationship Id="rId43" Type="http://schemas.openxmlformats.org/officeDocument/2006/relationships/image" Target="../media/image864.png"/><Relationship Id="rId48" Type="http://schemas.openxmlformats.org/officeDocument/2006/relationships/customXml" Target="../ink/ink884.xml"/><Relationship Id="rId56" Type="http://schemas.openxmlformats.org/officeDocument/2006/relationships/customXml" Target="../ink/ink888.xml"/><Relationship Id="rId8" Type="http://schemas.openxmlformats.org/officeDocument/2006/relationships/customXml" Target="../ink/ink864.xml"/><Relationship Id="rId51" Type="http://schemas.openxmlformats.org/officeDocument/2006/relationships/image" Target="../media/image868.png"/><Relationship Id="rId3" Type="http://schemas.openxmlformats.org/officeDocument/2006/relationships/image" Target="../media/image844.png"/></Relationships>
</file>

<file path=ppt/slides/_rels/slide11.xml.rels><?xml version="1.0" encoding="UTF-8" standalone="yes"?>
<Relationships xmlns="http://schemas.openxmlformats.org/package/2006/relationships"><Relationship Id="rId26" Type="http://schemas.openxmlformats.org/officeDocument/2006/relationships/customXml" Target="../ink/ink901.xml"/><Relationship Id="rId117" Type="http://schemas.openxmlformats.org/officeDocument/2006/relationships/image" Target="../media/image738.png"/><Relationship Id="rId21" Type="http://schemas.openxmlformats.org/officeDocument/2006/relationships/image" Target="../media/image881.png"/><Relationship Id="rId42" Type="http://schemas.openxmlformats.org/officeDocument/2006/relationships/customXml" Target="../ink/ink909.xml"/><Relationship Id="rId47" Type="http://schemas.openxmlformats.org/officeDocument/2006/relationships/image" Target="../media/image894.png"/><Relationship Id="rId63" Type="http://schemas.openxmlformats.org/officeDocument/2006/relationships/image" Target="../media/image902.png"/><Relationship Id="rId68" Type="http://schemas.openxmlformats.org/officeDocument/2006/relationships/customXml" Target="../ink/ink922.xml"/><Relationship Id="rId84" Type="http://schemas.openxmlformats.org/officeDocument/2006/relationships/customXml" Target="../ink/ink930.xml"/><Relationship Id="rId89" Type="http://schemas.openxmlformats.org/officeDocument/2006/relationships/image" Target="../media/image915.png"/><Relationship Id="rId112" Type="http://schemas.openxmlformats.org/officeDocument/2006/relationships/customXml" Target="../ink/ink944.xml"/><Relationship Id="rId133" Type="http://schemas.openxmlformats.org/officeDocument/2006/relationships/image" Target="../media/image935.png"/><Relationship Id="rId138" Type="http://schemas.openxmlformats.org/officeDocument/2006/relationships/customXml" Target="../ink/ink957.xml"/><Relationship Id="rId16" Type="http://schemas.openxmlformats.org/officeDocument/2006/relationships/customXml" Target="../ink/ink896.xml"/><Relationship Id="rId107" Type="http://schemas.openxmlformats.org/officeDocument/2006/relationships/image" Target="../media/image924.png"/><Relationship Id="rId11" Type="http://schemas.openxmlformats.org/officeDocument/2006/relationships/image" Target="../media/image876.png"/><Relationship Id="rId32" Type="http://schemas.openxmlformats.org/officeDocument/2006/relationships/customXml" Target="../ink/ink904.xml"/><Relationship Id="rId37" Type="http://schemas.openxmlformats.org/officeDocument/2006/relationships/image" Target="../media/image889.png"/><Relationship Id="rId53" Type="http://schemas.openxmlformats.org/officeDocument/2006/relationships/image" Target="../media/image897.png"/><Relationship Id="rId58" Type="http://schemas.openxmlformats.org/officeDocument/2006/relationships/customXml" Target="../ink/ink917.xml"/><Relationship Id="rId74" Type="http://schemas.openxmlformats.org/officeDocument/2006/relationships/customXml" Target="../ink/ink925.xml"/><Relationship Id="rId79" Type="http://schemas.openxmlformats.org/officeDocument/2006/relationships/image" Target="../media/image910.png"/><Relationship Id="rId102" Type="http://schemas.openxmlformats.org/officeDocument/2006/relationships/customXml" Target="../ink/ink939.xml"/><Relationship Id="rId123" Type="http://schemas.openxmlformats.org/officeDocument/2006/relationships/image" Target="../media/image93.png"/><Relationship Id="rId128" Type="http://schemas.openxmlformats.org/officeDocument/2006/relationships/customXml" Target="../ink/ink952.xml"/><Relationship Id="rId144" Type="http://schemas.openxmlformats.org/officeDocument/2006/relationships/customXml" Target="../ink/ink960.xml"/><Relationship Id="rId5" Type="http://schemas.openxmlformats.org/officeDocument/2006/relationships/image" Target="../media/image873.png"/><Relationship Id="rId90" Type="http://schemas.openxmlformats.org/officeDocument/2006/relationships/customXml" Target="../ink/ink933.xml"/><Relationship Id="rId95" Type="http://schemas.openxmlformats.org/officeDocument/2006/relationships/image" Target="../media/image918.png"/><Relationship Id="rId22" Type="http://schemas.openxmlformats.org/officeDocument/2006/relationships/customXml" Target="../ink/ink899.xml"/><Relationship Id="rId27" Type="http://schemas.openxmlformats.org/officeDocument/2006/relationships/image" Target="../media/image884.png"/><Relationship Id="rId43" Type="http://schemas.openxmlformats.org/officeDocument/2006/relationships/image" Target="../media/image892.png"/><Relationship Id="rId48" Type="http://schemas.openxmlformats.org/officeDocument/2006/relationships/customXml" Target="../ink/ink912.xml"/><Relationship Id="rId64" Type="http://schemas.openxmlformats.org/officeDocument/2006/relationships/customXml" Target="../ink/ink920.xml"/><Relationship Id="rId69" Type="http://schemas.openxmlformats.org/officeDocument/2006/relationships/image" Target="../media/image905.png"/><Relationship Id="rId113" Type="http://schemas.openxmlformats.org/officeDocument/2006/relationships/image" Target="../media/image927.png"/><Relationship Id="rId118" Type="http://schemas.openxmlformats.org/officeDocument/2006/relationships/customXml" Target="../ink/ink947.xml"/><Relationship Id="rId134" Type="http://schemas.openxmlformats.org/officeDocument/2006/relationships/customXml" Target="../ink/ink955.xml"/><Relationship Id="rId139" Type="http://schemas.openxmlformats.org/officeDocument/2006/relationships/image" Target="../media/image938.png"/><Relationship Id="rId80" Type="http://schemas.openxmlformats.org/officeDocument/2006/relationships/customXml" Target="../ink/ink928.xml"/><Relationship Id="rId85" Type="http://schemas.openxmlformats.org/officeDocument/2006/relationships/image" Target="../media/image913.png"/><Relationship Id="rId3" Type="http://schemas.openxmlformats.org/officeDocument/2006/relationships/image" Target="../media/image872.png"/><Relationship Id="rId12" Type="http://schemas.openxmlformats.org/officeDocument/2006/relationships/customXml" Target="../ink/ink894.xml"/><Relationship Id="rId17" Type="http://schemas.openxmlformats.org/officeDocument/2006/relationships/image" Target="../media/image879.png"/><Relationship Id="rId25" Type="http://schemas.openxmlformats.org/officeDocument/2006/relationships/image" Target="../media/image883.png"/><Relationship Id="rId33" Type="http://schemas.openxmlformats.org/officeDocument/2006/relationships/image" Target="../media/image887.png"/><Relationship Id="rId38" Type="http://schemas.openxmlformats.org/officeDocument/2006/relationships/customXml" Target="../ink/ink907.xml"/><Relationship Id="rId46" Type="http://schemas.openxmlformats.org/officeDocument/2006/relationships/customXml" Target="../ink/ink911.xml"/><Relationship Id="rId59" Type="http://schemas.openxmlformats.org/officeDocument/2006/relationships/image" Target="../media/image900.png"/><Relationship Id="rId67" Type="http://schemas.openxmlformats.org/officeDocument/2006/relationships/image" Target="../media/image904.png"/><Relationship Id="rId103" Type="http://schemas.openxmlformats.org/officeDocument/2006/relationships/image" Target="../media/image922.png"/><Relationship Id="rId108" Type="http://schemas.openxmlformats.org/officeDocument/2006/relationships/customXml" Target="../ink/ink942.xml"/><Relationship Id="rId116" Type="http://schemas.openxmlformats.org/officeDocument/2006/relationships/customXml" Target="../ink/ink946.xml"/><Relationship Id="rId124" Type="http://schemas.openxmlformats.org/officeDocument/2006/relationships/customXml" Target="../ink/ink950.xml"/><Relationship Id="rId129" Type="http://schemas.openxmlformats.org/officeDocument/2006/relationships/image" Target="../media/image933.png"/><Relationship Id="rId137" Type="http://schemas.openxmlformats.org/officeDocument/2006/relationships/image" Target="../media/image937.png"/><Relationship Id="rId20" Type="http://schemas.openxmlformats.org/officeDocument/2006/relationships/customXml" Target="../ink/ink898.xml"/><Relationship Id="rId41" Type="http://schemas.openxmlformats.org/officeDocument/2006/relationships/image" Target="../media/image891.png"/><Relationship Id="rId54" Type="http://schemas.openxmlformats.org/officeDocument/2006/relationships/customXml" Target="../ink/ink915.xml"/><Relationship Id="rId62" Type="http://schemas.openxmlformats.org/officeDocument/2006/relationships/customXml" Target="../ink/ink919.xml"/><Relationship Id="rId70" Type="http://schemas.openxmlformats.org/officeDocument/2006/relationships/customXml" Target="../ink/ink923.xml"/><Relationship Id="rId75" Type="http://schemas.openxmlformats.org/officeDocument/2006/relationships/image" Target="../media/image908.png"/><Relationship Id="rId83" Type="http://schemas.openxmlformats.org/officeDocument/2006/relationships/image" Target="../media/image912.png"/><Relationship Id="rId88" Type="http://schemas.openxmlformats.org/officeDocument/2006/relationships/customXml" Target="../ink/ink932.xml"/><Relationship Id="rId91" Type="http://schemas.openxmlformats.org/officeDocument/2006/relationships/image" Target="../media/image916.png"/><Relationship Id="rId96" Type="http://schemas.openxmlformats.org/officeDocument/2006/relationships/customXml" Target="../ink/ink936.xml"/><Relationship Id="rId111" Type="http://schemas.openxmlformats.org/officeDocument/2006/relationships/image" Target="../media/image926.png"/><Relationship Id="rId132" Type="http://schemas.openxmlformats.org/officeDocument/2006/relationships/customXml" Target="../ink/ink954.xml"/><Relationship Id="rId140" Type="http://schemas.openxmlformats.org/officeDocument/2006/relationships/customXml" Target="../ink/ink958.xml"/><Relationship Id="rId145" Type="http://schemas.openxmlformats.org/officeDocument/2006/relationships/image" Target="../media/image941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891.xml"/><Relationship Id="rId15" Type="http://schemas.openxmlformats.org/officeDocument/2006/relationships/image" Target="../media/image878.png"/><Relationship Id="rId23" Type="http://schemas.openxmlformats.org/officeDocument/2006/relationships/image" Target="../media/image882.png"/><Relationship Id="rId28" Type="http://schemas.openxmlformats.org/officeDocument/2006/relationships/customXml" Target="../ink/ink902.xml"/><Relationship Id="rId36" Type="http://schemas.openxmlformats.org/officeDocument/2006/relationships/customXml" Target="../ink/ink906.xml"/><Relationship Id="rId49" Type="http://schemas.openxmlformats.org/officeDocument/2006/relationships/image" Target="../media/image895.png"/><Relationship Id="rId57" Type="http://schemas.openxmlformats.org/officeDocument/2006/relationships/image" Target="../media/image899.png"/><Relationship Id="rId106" Type="http://schemas.openxmlformats.org/officeDocument/2006/relationships/customXml" Target="../ink/ink941.xml"/><Relationship Id="rId114" Type="http://schemas.openxmlformats.org/officeDocument/2006/relationships/customXml" Target="../ink/ink945.xml"/><Relationship Id="rId119" Type="http://schemas.openxmlformats.org/officeDocument/2006/relationships/image" Target="../media/image929.png"/><Relationship Id="rId127" Type="http://schemas.openxmlformats.org/officeDocument/2006/relationships/image" Target="../media/image932.png"/><Relationship Id="rId10" Type="http://schemas.openxmlformats.org/officeDocument/2006/relationships/customXml" Target="../ink/ink893.xml"/><Relationship Id="rId31" Type="http://schemas.openxmlformats.org/officeDocument/2006/relationships/image" Target="../media/image886.png"/><Relationship Id="rId44" Type="http://schemas.openxmlformats.org/officeDocument/2006/relationships/customXml" Target="../ink/ink910.xml"/><Relationship Id="rId52" Type="http://schemas.openxmlformats.org/officeDocument/2006/relationships/customXml" Target="../ink/ink914.xml"/><Relationship Id="rId60" Type="http://schemas.openxmlformats.org/officeDocument/2006/relationships/customXml" Target="../ink/ink918.xml"/><Relationship Id="rId65" Type="http://schemas.openxmlformats.org/officeDocument/2006/relationships/image" Target="../media/image903.png"/><Relationship Id="rId73" Type="http://schemas.openxmlformats.org/officeDocument/2006/relationships/image" Target="../media/image907.png"/><Relationship Id="rId78" Type="http://schemas.openxmlformats.org/officeDocument/2006/relationships/customXml" Target="../ink/ink927.xml"/><Relationship Id="rId81" Type="http://schemas.openxmlformats.org/officeDocument/2006/relationships/image" Target="../media/image911.png"/><Relationship Id="rId86" Type="http://schemas.openxmlformats.org/officeDocument/2006/relationships/customXml" Target="../ink/ink931.xml"/><Relationship Id="rId94" Type="http://schemas.openxmlformats.org/officeDocument/2006/relationships/customXml" Target="../ink/ink935.xml"/><Relationship Id="rId99" Type="http://schemas.openxmlformats.org/officeDocument/2006/relationships/image" Target="../media/image920.png"/><Relationship Id="rId101" Type="http://schemas.openxmlformats.org/officeDocument/2006/relationships/image" Target="../media/image921.png"/><Relationship Id="rId122" Type="http://schemas.openxmlformats.org/officeDocument/2006/relationships/customXml" Target="../ink/ink949.xml"/><Relationship Id="rId130" Type="http://schemas.openxmlformats.org/officeDocument/2006/relationships/customXml" Target="../ink/ink953.xml"/><Relationship Id="rId135" Type="http://schemas.openxmlformats.org/officeDocument/2006/relationships/image" Target="../media/image936.png"/><Relationship Id="rId143" Type="http://schemas.openxmlformats.org/officeDocument/2006/relationships/image" Target="../media/image940.png"/><Relationship Id="rId4" Type="http://schemas.openxmlformats.org/officeDocument/2006/relationships/customXml" Target="../ink/ink890.xml"/><Relationship Id="rId9" Type="http://schemas.openxmlformats.org/officeDocument/2006/relationships/image" Target="../media/image875.png"/><Relationship Id="rId13" Type="http://schemas.openxmlformats.org/officeDocument/2006/relationships/image" Target="../media/image877.png"/><Relationship Id="rId18" Type="http://schemas.openxmlformats.org/officeDocument/2006/relationships/customXml" Target="../ink/ink897.xml"/><Relationship Id="rId39" Type="http://schemas.openxmlformats.org/officeDocument/2006/relationships/image" Target="../media/image890.png"/><Relationship Id="rId109" Type="http://schemas.openxmlformats.org/officeDocument/2006/relationships/image" Target="../media/image925.png"/><Relationship Id="rId34" Type="http://schemas.openxmlformats.org/officeDocument/2006/relationships/customXml" Target="../ink/ink905.xml"/><Relationship Id="rId50" Type="http://schemas.openxmlformats.org/officeDocument/2006/relationships/customXml" Target="../ink/ink913.xml"/><Relationship Id="rId55" Type="http://schemas.openxmlformats.org/officeDocument/2006/relationships/image" Target="../media/image898.png"/><Relationship Id="rId76" Type="http://schemas.openxmlformats.org/officeDocument/2006/relationships/customXml" Target="../ink/ink926.xml"/><Relationship Id="rId97" Type="http://schemas.openxmlformats.org/officeDocument/2006/relationships/image" Target="../media/image919.png"/><Relationship Id="rId104" Type="http://schemas.openxmlformats.org/officeDocument/2006/relationships/customXml" Target="../ink/ink940.xml"/><Relationship Id="rId120" Type="http://schemas.openxmlformats.org/officeDocument/2006/relationships/customXml" Target="../ink/ink948.xml"/><Relationship Id="rId125" Type="http://schemas.openxmlformats.org/officeDocument/2006/relationships/image" Target="../media/image931.png"/><Relationship Id="rId141" Type="http://schemas.openxmlformats.org/officeDocument/2006/relationships/image" Target="../media/image939.png"/><Relationship Id="rId146" Type="http://schemas.openxmlformats.org/officeDocument/2006/relationships/customXml" Target="../ink/ink961.xml"/><Relationship Id="rId7" Type="http://schemas.openxmlformats.org/officeDocument/2006/relationships/image" Target="../media/image874.png"/><Relationship Id="rId71" Type="http://schemas.openxmlformats.org/officeDocument/2006/relationships/image" Target="../media/image906.png"/><Relationship Id="rId92" Type="http://schemas.openxmlformats.org/officeDocument/2006/relationships/customXml" Target="../ink/ink934.xml"/><Relationship Id="rId2" Type="http://schemas.openxmlformats.org/officeDocument/2006/relationships/customXml" Target="../ink/ink889.xml"/><Relationship Id="rId29" Type="http://schemas.openxmlformats.org/officeDocument/2006/relationships/image" Target="../media/image885.png"/><Relationship Id="rId24" Type="http://schemas.openxmlformats.org/officeDocument/2006/relationships/customXml" Target="../ink/ink900.xml"/><Relationship Id="rId40" Type="http://schemas.openxmlformats.org/officeDocument/2006/relationships/customXml" Target="../ink/ink908.xml"/><Relationship Id="rId45" Type="http://schemas.openxmlformats.org/officeDocument/2006/relationships/image" Target="../media/image893.png"/><Relationship Id="rId66" Type="http://schemas.openxmlformats.org/officeDocument/2006/relationships/customXml" Target="../ink/ink921.xml"/><Relationship Id="rId87" Type="http://schemas.openxmlformats.org/officeDocument/2006/relationships/image" Target="../media/image914.png"/><Relationship Id="rId110" Type="http://schemas.openxmlformats.org/officeDocument/2006/relationships/customXml" Target="../ink/ink943.xml"/><Relationship Id="rId115" Type="http://schemas.openxmlformats.org/officeDocument/2006/relationships/image" Target="../media/image928.png"/><Relationship Id="rId131" Type="http://schemas.openxmlformats.org/officeDocument/2006/relationships/image" Target="../media/image934.png"/><Relationship Id="rId136" Type="http://schemas.openxmlformats.org/officeDocument/2006/relationships/customXml" Target="../ink/ink956.xml"/><Relationship Id="rId61" Type="http://schemas.openxmlformats.org/officeDocument/2006/relationships/image" Target="../media/image901.png"/><Relationship Id="rId82" Type="http://schemas.openxmlformats.org/officeDocument/2006/relationships/customXml" Target="../ink/ink929.xml"/><Relationship Id="rId19" Type="http://schemas.openxmlformats.org/officeDocument/2006/relationships/image" Target="../media/image880.png"/><Relationship Id="rId14" Type="http://schemas.openxmlformats.org/officeDocument/2006/relationships/customXml" Target="../ink/ink895.xml"/><Relationship Id="rId30" Type="http://schemas.openxmlformats.org/officeDocument/2006/relationships/customXml" Target="../ink/ink903.xml"/><Relationship Id="rId35" Type="http://schemas.openxmlformats.org/officeDocument/2006/relationships/image" Target="../media/image888.png"/><Relationship Id="rId56" Type="http://schemas.openxmlformats.org/officeDocument/2006/relationships/customXml" Target="../ink/ink916.xml"/><Relationship Id="rId77" Type="http://schemas.openxmlformats.org/officeDocument/2006/relationships/image" Target="../media/image909.png"/><Relationship Id="rId100" Type="http://schemas.openxmlformats.org/officeDocument/2006/relationships/customXml" Target="../ink/ink938.xml"/><Relationship Id="rId105" Type="http://schemas.openxmlformats.org/officeDocument/2006/relationships/image" Target="../media/image923.png"/><Relationship Id="rId126" Type="http://schemas.openxmlformats.org/officeDocument/2006/relationships/customXml" Target="../ink/ink951.xml"/><Relationship Id="rId147" Type="http://schemas.openxmlformats.org/officeDocument/2006/relationships/image" Target="../media/image942.png"/><Relationship Id="rId8" Type="http://schemas.openxmlformats.org/officeDocument/2006/relationships/customXml" Target="../ink/ink892.xml"/><Relationship Id="rId51" Type="http://schemas.openxmlformats.org/officeDocument/2006/relationships/image" Target="../media/image896.png"/><Relationship Id="rId72" Type="http://schemas.openxmlformats.org/officeDocument/2006/relationships/customXml" Target="../ink/ink924.xml"/><Relationship Id="rId93" Type="http://schemas.openxmlformats.org/officeDocument/2006/relationships/image" Target="../media/image917.png"/><Relationship Id="rId98" Type="http://schemas.openxmlformats.org/officeDocument/2006/relationships/customXml" Target="../ink/ink937.xml"/><Relationship Id="rId121" Type="http://schemas.openxmlformats.org/officeDocument/2006/relationships/image" Target="../media/image930.png"/><Relationship Id="rId142" Type="http://schemas.openxmlformats.org/officeDocument/2006/relationships/customXml" Target="../ink/ink959.xml"/></Relationships>
</file>

<file path=ppt/slides/_rels/slide12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1020.xml"/><Relationship Id="rId21" Type="http://schemas.openxmlformats.org/officeDocument/2006/relationships/image" Target="../media/image952.png"/><Relationship Id="rId42" Type="http://schemas.openxmlformats.org/officeDocument/2006/relationships/customXml" Target="../ink/ink982.xml"/><Relationship Id="rId63" Type="http://schemas.openxmlformats.org/officeDocument/2006/relationships/customXml" Target="../ink/ink993.xml"/><Relationship Id="rId84" Type="http://schemas.openxmlformats.org/officeDocument/2006/relationships/image" Target="../media/image982.png"/><Relationship Id="rId138" Type="http://schemas.openxmlformats.org/officeDocument/2006/relationships/image" Target="../media/image1009.png"/><Relationship Id="rId159" Type="http://schemas.openxmlformats.org/officeDocument/2006/relationships/customXml" Target="../ink/ink1041.xml"/><Relationship Id="rId170" Type="http://schemas.openxmlformats.org/officeDocument/2006/relationships/image" Target="../media/image1024.png"/><Relationship Id="rId191" Type="http://schemas.openxmlformats.org/officeDocument/2006/relationships/customXml" Target="../ink/ink1057.xml"/><Relationship Id="rId205" Type="http://schemas.openxmlformats.org/officeDocument/2006/relationships/customXml" Target="../ink/ink1064.xml"/><Relationship Id="rId226" Type="http://schemas.openxmlformats.org/officeDocument/2006/relationships/customXml" Target="../ink/ink1075.xml"/><Relationship Id="rId247" Type="http://schemas.openxmlformats.org/officeDocument/2006/relationships/image" Target="../media/image1062.png"/><Relationship Id="rId107" Type="http://schemas.openxmlformats.org/officeDocument/2006/relationships/customXml" Target="../ink/ink1015.xml"/><Relationship Id="rId268" Type="http://schemas.openxmlformats.org/officeDocument/2006/relationships/customXml" Target="../ink/ink1096.xml"/><Relationship Id="rId11" Type="http://schemas.openxmlformats.org/officeDocument/2006/relationships/image" Target="../media/image947.png"/><Relationship Id="rId32" Type="http://schemas.openxmlformats.org/officeDocument/2006/relationships/customXml" Target="../ink/ink977.xml"/><Relationship Id="rId53" Type="http://schemas.openxmlformats.org/officeDocument/2006/relationships/image" Target="../media/image967.png"/><Relationship Id="rId74" Type="http://schemas.openxmlformats.org/officeDocument/2006/relationships/image" Target="../media/image977.png"/><Relationship Id="rId128" Type="http://schemas.openxmlformats.org/officeDocument/2006/relationships/image" Target="../media/image1004.png"/><Relationship Id="rId149" Type="http://schemas.openxmlformats.org/officeDocument/2006/relationships/customXml" Target="../ink/ink1036.xml"/><Relationship Id="rId5" Type="http://schemas.openxmlformats.org/officeDocument/2006/relationships/image" Target="../media/image944.png"/><Relationship Id="rId95" Type="http://schemas.openxmlformats.org/officeDocument/2006/relationships/customXml" Target="../ink/ink1009.xml"/><Relationship Id="rId160" Type="http://schemas.openxmlformats.org/officeDocument/2006/relationships/image" Target="../media/image1019.png"/><Relationship Id="rId181" Type="http://schemas.openxmlformats.org/officeDocument/2006/relationships/customXml" Target="../ink/ink1052.xml"/><Relationship Id="rId216" Type="http://schemas.openxmlformats.org/officeDocument/2006/relationships/customXml" Target="../ink/ink1070.xml"/><Relationship Id="rId237" Type="http://schemas.openxmlformats.org/officeDocument/2006/relationships/image" Target="../media/image1057.png"/><Relationship Id="rId258" Type="http://schemas.openxmlformats.org/officeDocument/2006/relationships/customXml" Target="../ink/ink1091.xml"/><Relationship Id="rId279" Type="http://schemas.openxmlformats.org/officeDocument/2006/relationships/image" Target="../media/image1078.png"/><Relationship Id="rId22" Type="http://schemas.openxmlformats.org/officeDocument/2006/relationships/customXml" Target="../ink/ink972.xml"/><Relationship Id="rId43" Type="http://schemas.openxmlformats.org/officeDocument/2006/relationships/image" Target="../media/image962.png"/><Relationship Id="rId64" Type="http://schemas.openxmlformats.org/officeDocument/2006/relationships/image" Target="../media/image972.png"/><Relationship Id="rId118" Type="http://schemas.openxmlformats.org/officeDocument/2006/relationships/image" Target="../media/image999.png"/><Relationship Id="rId139" Type="http://schemas.openxmlformats.org/officeDocument/2006/relationships/customXml" Target="../ink/ink1031.xml"/><Relationship Id="rId85" Type="http://schemas.openxmlformats.org/officeDocument/2006/relationships/customXml" Target="../ink/ink1004.xml"/><Relationship Id="rId150" Type="http://schemas.openxmlformats.org/officeDocument/2006/relationships/image" Target="../media/image1014.png"/><Relationship Id="rId171" Type="http://schemas.openxmlformats.org/officeDocument/2006/relationships/customXml" Target="../ink/ink1047.xml"/><Relationship Id="rId192" Type="http://schemas.openxmlformats.org/officeDocument/2006/relationships/image" Target="../media/image1035.png"/><Relationship Id="rId206" Type="http://schemas.openxmlformats.org/officeDocument/2006/relationships/image" Target="../media/image1042.png"/><Relationship Id="rId227" Type="http://schemas.openxmlformats.org/officeDocument/2006/relationships/image" Target="../media/image1052.png"/><Relationship Id="rId248" Type="http://schemas.openxmlformats.org/officeDocument/2006/relationships/customXml" Target="../ink/ink1086.xml"/><Relationship Id="rId269" Type="http://schemas.openxmlformats.org/officeDocument/2006/relationships/image" Target="../media/image1073.png"/><Relationship Id="rId12" Type="http://schemas.openxmlformats.org/officeDocument/2006/relationships/customXml" Target="../ink/ink967.xml"/><Relationship Id="rId33" Type="http://schemas.openxmlformats.org/officeDocument/2006/relationships/image" Target="../media/image957.png"/><Relationship Id="rId108" Type="http://schemas.openxmlformats.org/officeDocument/2006/relationships/image" Target="../media/image994.png"/><Relationship Id="rId129" Type="http://schemas.openxmlformats.org/officeDocument/2006/relationships/customXml" Target="../ink/ink1026.xml"/><Relationship Id="rId280" Type="http://schemas.openxmlformats.org/officeDocument/2006/relationships/customXml" Target="../ink/ink1102.xml"/><Relationship Id="rId54" Type="http://schemas.openxmlformats.org/officeDocument/2006/relationships/customXml" Target="../ink/ink988.xml"/><Relationship Id="rId75" Type="http://schemas.openxmlformats.org/officeDocument/2006/relationships/customXml" Target="../ink/ink999.xml"/><Relationship Id="rId96" Type="http://schemas.openxmlformats.org/officeDocument/2006/relationships/image" Target="../media/image988.png"/><Relationship Id="rId140" Type="http://schemas.openxmlformats.org/officeDocument/2006/relationships/image" Target="../media/image1010.png"/><Relationship Id="rId161" Type="http://schemas.openxmlformats.org/officeDocument/2006/relationships/customXml" Target="../ink/ink1042.xml"/><Relationship Id="rId182" Type="http://schemas.openxmlformats.org/officeDocument/2006/relationships/image" Target="../media/image1030.png"/><Relationship Id="rId217" Type="http://schemas.openxmlformats.org/officeDocument/2006/relationships/image" Target="../media/image1047.png"/><Relationship Id="rId6" Type="http://schemas.openxmlformats.org/officeDocument/2006/relationships/customXml" Target="../ink/ink964.xml"/><Relationship Id="rId238" Type="http://schemas.openxmlformats.org/officeDocument/2006/relationships/customXml" Target="../ink/ink1081.xml"/><Relationship Id="rId259" Type="http://schemas.openxmlformats.org/officeDocument/2006/relationships/image" Target="../media/image1068.png"/><Relationship Id="rId23" Type="http://schemas.openxmlformats.org/officeDocument/2006/relationships/image" Target="../media/image953.png"/><Relationship Id="rId119" Type="http://schemas.openxmlformats.org/officeDocument/2006/relationships/customXml" Target="../ink/ink1021.xml"/><Relationship Id="rId270" Type="http://schemas.openxmlformats.org/officeDocument/2006/relationships/customXml" Target="../ink/ink1097.xml"/><Relationship Id="rId44" Type="http://schemas.openxmlformats.org/officeDocument/2006/relationships/customXml" Target="../ink/ink983.xml"/><Relationship Id="rId65" Type="http://schemas.openxmlformats.org/officeDocument/2006/relationships/customXml" Target="../ink/ink994.xml"/><Relationship Id="rId86" Type="http://schemas.openxmlformats.org/officeDocument/2006/relationships/image" Target="../media/image983.png"/><Relationship Id="rId130" Type="http://schemas.openxmlformats.org/officeDocument/2006/relationships/image" Target="../media/image1005.png"/><Relationship Id="rId151" Type="http://schemas.openxmlformats.org/officeDocument/2006/relationships/customXml" Target="../ink/ink1037.xml"/><Relationship Id="rId172" Type="http://schemas.openxmlformats.org/officeDocument/2006/relationships/image" Target="../media/image1025.png"/><Relationship Id="rId193" Type="http://schemas.openxmlformats.org/officeDocument/2006/relationships/customXml" Target="../ink/ink1058.xml"/><Relationship Id="rId207" Type="http://schemas.openxmlformats.org/officeDocument/2006/relationships/customXml" Target="../ink/ink1065.xml"/><Relationship Id="rId228" Type="http://schemas.openxmlformats.org/officeDocument/2006/relationships/customXml" Target="../ink/ink1076.xml"/><Relationship Id="rId249" Type="http://schemas.openxmlformats.org/officeDocument/2006/relationships/image" Target="../media/image1063.png"/><Relationship Id="rId13" Type="http://schemas.openxmlformats.org/officeDocument/2006/relationships/image" Target="../media/image948.png"/><Relationship Id="rId18" Type="http://schemas.openxmlformats.org/officeDocument/2006/relationships/customXml" Target="../ink/ink970.xml"/><Relationship Id="rId39" Type="http://schemas.openxmlformats.org/officeDocument/2006/relationships/image" Target="../media/image960.png"/><Relationship Id="rId109" Type="http://schemas.openxmlformats.org/officeDocument/2006/relationships/customXml" Target="../ink/ink1016.xml"/><Relationship Id="rId260" Type="http://schemas.openxmlformats.org/officeDocument/2006/relationships/customXml" Target="../ink/ink1092.xml"/><Relationship Id="rId265" Type="http://schemas.openxmlformats.org/officeDocument/2006/relationships/image" Target="../media/image1071.png"/><Relationship Id="rId281" Type="http://schemas.openxmlformats.org/officeDocument/2006/relationships/image" Target="../media/image1079.png"/><Relationship Id="rId34" Type="http://schemas.openxmlformats.org/officeDocument/2006/relationships/customXml" Target="../ink/ink978.xml"/><Relationship Id="rId50" Type="http://schemas.openxmlformats.org/officeDocument/2006/relationships/customXml" Target="../ink/ink986.xml"/><Relationship Id="rId55" Type="http://schemas.openxmlformats.org/officeDocument/2006/relationships/image" Target="../media/image968.png"/><Relationship Id="rId76" Type="http://schemas.openxmlformats.org/officeDocument/2006/relationships/image" Target="../media/image978.png"/><Relationship Id="rId97" Type="http://schemas.openxmlformats.org/officeDocument/2006/relationships/customXml" Target="../ink/ink1010.xml"/><Relationship Id="rId104" Type="http://schemas.openxmlformats.org/officeDocument/2006/relationships/image" Target="../media/image992.png"/><Relationship Id="rId120" Type="http://schemas.openxmlformats.org/officeDocument/2006/relationships/image" Target="../media/image1000.png"/><Relationship Id="rId125" Type="http://schemas.openxmlformats.org/officeDocument/2006/relationships/customXml" Target="../ink/ink1024.xml"/><Relationship Id="rId141" Type="http://schemas.openxmlformats.org/officeDocument/2006/relationships/customXml" Target="../ink/ink1032.xml"/><Relationship Id="rId146" Type="http://schemas.openxmlformats.org/officeDocument/2006/relationships/image" Target="../media/image1012.png"/><Relationship Id="rId167" Type="http://schemas.openxmlformats.org/officeDocument/2006/relationships/customXml" Target="../ink/ink1045.xml"/><Relationship Id="rId188" Type="http://schemas.openxmlformats.org/officeDocument/2006/relationships/image" Target="../media/image1033.png"/><Relationship Id="rId7" Type="http://schemas.openxmlformats.org/officeDocument/2006/relationships/image" Target="../media/image945.png"/><Relationship Id="rId71" Type="http://schemas.openxmlformats.org/officeDocument/2006/relationships/customXml" Target="../ink/ink997.xml"/><Relationship Id="rId92" Type="http://schemas.openxmlformats.org/officeDocument/2006/relationships/image" Target="../media/image986.png"/><Relationship Id="rId162" Type="http://schemas.openxmlformats.org/officeDocument/2006/relationships/image" Target="../media/image1020.png"/><Relationship Id="rId183" Type="http://schemas.openxmlformats.org/officeDocument/2006/relationships/customXml" Target="../ink/ink1053.xml"/><Relationship Id="rId213" Type="http://schemas.openxmlformats.org/officeDocument/2006/relationships/image" Target="../media/image1045.png"/><Relationship Id="rId218" Type="http://schemas.openxmlformats.org/officeDocument/2006/relationships/customXml" Target="../ink/ink1071.xml"/><Relationship Id="rId234" Type="http://schemas.openxmlformats.org/officeDocument/2006/relationships/customXml" Target="../ink/ink1079.xml"/><Relationship Id="rId239" Type="http://schemas.openxmlformats.org/officeDocument/2006/relationships/image" Target="../media/image1058.png"/><Relationship Id="rId2" Type="http://schemas.openxmlformats.org/officeDocument/2006/relationships/customXml" Target="../ink/ink962.xml"/><Relationship Id="rId29" Type="http://schemas.openxmlformats.org/officeDocument/2006/relationships/image" Target="../media/image955.png"/><Relationship Id="rId250" Type="http://schemas.openxmlformats.org/officeDocument/2006/relationships/customXml" Target="../ink/ink1087.xml"/><Relationship Id="rId255" Type="http://schemas.openxmlformats.org/officeDocument/2006/relationships/image" Target="../media/image1066.png"/><Relationship Id="rId271" Type="http://schemas.openxmlformats.org/officeDocument/2006/relationships/image" Target="../media/image1074.png"/><Relationship Id="rId276" Type="http://schemas.openxmlformats.org/officeDocument/2006/relationships/customXml" Target="../ink/ink1100.xml"/><Relationship Id="rId24" Type="http://schemas.openxmlformats.org/officeDocument/2006/relationships/customXml" Target="../ink/ink973.xml"/><Relationship Id="rId40" Type="http://schemas.openxmlformats.org/officeDocument/2006/relationships/customXml" Target="../ink/ink981.xml"/><Relationship Id="rId45" Type="http://schemas.openxmlformats.org/officeDocument/2006/relationships/image" Target="../media/image963.png"/><Relationship Id="rId66" Type="http://schemas.openxmlformats.org/officeDocument/2006/relationships/image" Target="../media/image973.png"/><Relationship Id="rId87" Type="http://schemas.openxmlformats.org/officeDocument/2006/relationships/customXml" Target="../ink/ink1005.xml"/><Relationship Id="rId110" Type="http://schemas.openxmlformats.org/officeDocument/2006/relationships/image" Target="../media/image995.png"/><Relationship Id="rId115" Type="http://schemas.openxmlformats.org/officeDocument/2006/relationships/customXml" Target="../ink/ink1019.xml"/><Relationship Id="rId131" Type="http://schemas.openxmlformats.org/officeDocument/2006/relationships/customXml" Target="../ink/ink1027.xml"/><Relationship Id="rId136" Type="http://schemas.openxmlformats.org/officeDocument/2006/relationships/image" Target="../media/image1008.png"/><Relationship Id="rId157" Type="http://schemas.openxmlformats.org/officeDocument/2006/relationships/customXml" Target="../ink/ink1040.xml"/><Relationship Id="rId178" Type="http://schemas.openxmlformats.org/officeDocument/2006/relationships/image" Target="../media/image1028.png"/><Relationship Id="rId61" Type="http://schemas.openxmlformats.org/officeDocument/2006/relationships/customXml" Target="../ink/ink992.xml"/><Relationship Id="rId82" Type="http://schemas.openxmlformats.org/officeDocument/2006/relationships/image" Target="../media/image981.png"/><Relationship Id="rId152" Type="http://schemas.openxmlformats.org/officeDocument/2006/relationships/image" Target="../media/image1015.png"/><Relationship Id="rId173" Type="http://schemas.openxmlformats.org/officeDocument/2006/relationships/customXml" Target="../ink/ink1048.xml"/><Relationship Id="rId194" Type="http://schemas.openxmlformats.org/officeDocument/2006/relationships/image" Target="../media/image1036.png"/><Relationship Id="rId199" Type="http://schemas.openxmlformats.org/officeDocument/2006/relationships/customXml" Target="../ink/ink1061.xml"/><Relationship Id="rId203" Type="http://schemas.openxmlformats.org/officeDocument/2006/relationships/customXml" Target="../ink/ink1063.xml"/><Relationship Id="rId208" Type="http://schemas.openxmlformats.org/officeDocument/2006/relationships/image" Target="../media/image1043.png"/><Relationship Id="rId229" Type="http://schemas.openxmlformats.org/officeDocument/2006/relationships/image" Target="../media/image1053.png"/><Relationship Id="rId19" Type="http://schemas.openxmlformats.org/officeDocument/2006/relationships/image" Target="../media/image951.png"/><Relationship Id="rId224" Type="http://schemas.openxmlformats.org/officeDocument/2006/relationships/customXml" Target="../ink/ink1074.xml"/><Relationship Id="rId240" Type="http://schemas.openxmlformats.org/officeDocument/2006/relationships/customXml" Target="../ink/ink1082.xml"/><Relationship Id="rId245" Type="http://schemas.openxmlformats.org/officeDocument/2006/relationships/image" Target="../media/image1061.png"/><Relationship Id="rId261" Type="http://schemas.openxmlformats.org/officeDocument/2006/relationships/image" Target="../media/image1069.png"/><Relationship Id="rId266" Type="http://schemas.openxmlformats.org/officeDocument/2006/relationships/customXml" Target="../ink/ink1095.xml"/><Relationship Id="rId14" Type="http://schemas.openxmlformats.org/officeDocument/2006/relationships/customXml" Target="../ink/ink968.xml"/><Relationship Id="rId30" Type="http://schemas.openxmlformats.org/officeDocument/2006/relationships/customXml" Target="../ink/ink976.xml"/><Relationship Id="rId35" Type="http://schemas.openxmlformats.org/officeDocument/2006/relationships/image" Target="../media/image958.png"/><Relationship Id="rId56" Type="http://schemas.openxmlformats.org/officeDocument/2006/relationships/customXml" Target="../ink/ink989.xml"/><Relationship Id="rId77" Type="http://schemas.openxmlformats.org/officeDocument/2006/relationships/customXml" Target="../ink/ink1000.xml"/><Relationship Id="rId100" Type="http://schemas.openxmlformats.org/officeDocument/2006/relationships/image" Target="../media/image990.png"/><Relationship Id="rId105" Type="http://schemas.openxmlformats.org/officeDocument/2006/relationships/customXml" Target="../ink/ink1014.xml"/><Relationship Id="rId126" Type="http://schemas.openxmlformats.org/officeDocument/2006/relationships/image" Target="../media/image1003.png"/><Relationship Id="rId147" Type="http://schemas.openxmlformats.org/officeDocument/2006/relationships/customXml" Target="../ink/ink1035.xml"/><Relationship Id="rId168" Type="http://schemas.openxmlformats.org/officeDocument/2006/relationships/image" Target="../media/image1023.png"/><Relationship Id="rId282" Type="http://schemas.openxmlformats.org/officeDocument/2006/relationships/customXml" Target="../ink/ink1103.xml"/><Relationship Id="rId8" Type="http://schemas.openxmlformats.org/officeDocument/2006/relationships/customXml" Target="../ink/ink965.xml"/><Relationship Id="rId51" Type="http://schemas.openxmlformats.org/officeDocument/2006/relationships/image" Target="../media/image966.png"/><Relationship Id="rId72" Type="http://schemas.openxmlformats.org/officeDocument/2006/relationships/image" Target="../media/image976.png"/><Relationship Id="rId93" Type="http://schemas.openxmlformats.org/officeDocument/2006/relationships/customXml" Target="../ink/ink1008.xml"/><Relationship Id="rId98" Type="http://schemas.openxmlformats.org/officeDocument/2006/relationships/image" Target="../media/image989.png"/><Relationship Id="rId121" Type="http://schemas.openxmlformats.org/officeDocument/2006/relationships/customXml" Target="../ink/ink1022.xml"/><Relationship Id="rId142" Type="http://schemas.openxmlformats.org/officeDocument/2006/relationships/image" Target="../media/image449.png"/><Relationship Id="rId163" Type="http://schemas.openxmlformats.org/officeDocument/2006/relationships/customXml" Target="../ink/ink1043.xml"/><Relationship Id="rId184" Type="http://schemas.openxmlformats.org/officeDocument/2006/relationships/image" Target="../media/image1031.png"/><Relationship Id="rId189" Type="http://schemas.openxmlformats.org/officeDocument/2006/relationships/customXml" Target="../ink/ink1056.xml"/><Relationship Id="rId219" Type="http://schemas.openxmlformats.org/officeDocument/2006/relationships/image" Target="../media/image1048.png"/><Relationship Id="rId3" Type="http://schemas.openxmlformats.org/officeDocument/2006/relationships/image" Target="../media/image943.png"/><Relationship Id="rId214" Type="http://schemas.openxmlformats.org/officeDocument/2006/relationships/customXml" Target="../ink/ink1069.xml"/><Relationship Id="rId230" Type="http://schemas.openxmlformats.org/officeDocument/2006/relationships/customXml" Target="../ink/ink1077.xml"/><Relationship Id="rId235" Type="http://schemas.openxmlformats.org/officeDocument/2006/relationships/image" Target="../media/image1056.png"/><Relationship Id="rId251" Type="http://schemas.openxmlformats.org/officeDocument/2006/relationships/image" Target="../media/image1064.png"/><Relationship Id="rId256" Type="http://schemas.openxmlformats.org/officeDocument/2006/relationships/customXml" Target="../ink/ink1090.xml"/><Relationship Id="rId277" Type="http://schemas.openxmlformats.org/officeDocument/2006/relationships/image" Target="../media/image1077.png"/><Relationship Id="rId25" Type="http://schemas.openxmlformats.org/officeDocument/2006/relationships/image" Target="../media/image751.png"/><Relationship Id="rId46" Type="http://schemas.openxmlformats.org/officeDocument/2006/relationships/customXml" Target="../ink/ink984.xml"/><Relationship Id="rId67" Type="http://schemas.openxmlformats.org/officeDocument/2006/relationships/customXml" Target="../ink/ink995.xml"/><Relationship Id="rId116" Type="http://schemas.openxmlformats.org/officeDocument/2006/relationships/image" Target="../media/image998.png"/><Relationship Id="rId137" Type="http://schemas.openxmlformats.org/officeDocument/2006/relationships/customXml" Target="../ink/ink1030.xml"/><Relationship Id="rId158" Type="http://schemas.openxmlformats.org/officeDocument/2006/relationships/image" Target="../media/image1018.png"/><Relationship Id="rId272" Type="http://schemas.openxmlformats.org/officeDocument/2006/relationships/customXml" Target="../ink/ink1098.xml"/><Relationship Id="rId20" Type="http://schemas.openxmlformats.org/officeDocument/2006/relationships/customXml" Target="../ink/ink971.xml"/><Relationship Id="rId41" Type="http://schemas.openxmlformats.org/officeDocument/2006/relationships/image" Target="../media/image961.png"/><Relationship Id="rId62" Type="http://schemas.openxmlformats.org/officeDocument/2006/relationships/image" Target="../media/image971.png"/><Relationship Id="rId83" Type="http://schemas.openxmlformats.org/officeDocument/2006/relationships/customXml" Target="../ink/ink1003.xml"/><Relationship Id="rId88" Type="http://schemas.openxmlformats.org/officeDocument/2006/relationships/image" Target="../media/image984.png"/><Relationship Id="rId111" Type="http://schemas.openxmlformats.org/officeDocument/2006/relationships/customXml" Target="../ink/ink1017.xml"/><Relationship Id="rId132" Type="http://schemas.openxmlformats.org/officeDocument/2006/relationships/image" Target="../media/image1006.png"/><Relationship Id="rId153" Type="http://schemas.openxmlformats.org/officeDocument/2006/relationships/customXml" Target="../ink/ink1038.xml"/><Relationship Id="rId174" Type="http://schemas.openxmlformats.org/officeDocument/2006/relationships/image" Target="../media/image1026.png"/><Relationship Id="rId179" Type="http://schemas.openxmlformats.org/officeDocument/2006/relationships/customXml" Target="../ink/ink1051.xml"/><Relationship Id="rId195" Type="http://schemas.openxmlformats.org/officeDocument/2006/relationships/customXml" Target="../ink/ink1059.xml"/><Relationship Id="rId209" Type="http://schemas.openxmlformats.org/officeDocument/2006/relationships/customXml" Target="../ink/ink1066.xml"/><Relationship Id="rId190" Type="http://schemas.openxmlformats.org/officeDocument/2006/relationships/image" Target="../media/image1034.png"/><Relationship Id="rId204" Type="http://schemas.openxmlformats.org/officeDocument/2006/relationships/image" Target="../media/image1041.png"/><Relationship Id="rId220" Type="http://schemas.openxmlformats.org/officeDocument/2006/relationships/customXml" Target="../ink/ink1072.xml"/><Relationship Id="rId225" Type="http://schemas.openxmlformats.org/officeDocument/2006/relationships/image" Target="../media/image1051.png"/><Relationship Id="rId241" Type="http://schemas.openxmlformats.org/officeDocument/2006/relationships/image" Target="../media/image1059.png"/><Relationship Id="rId246" Type="http://schemas.openxmlformats.org/officeDocument/2006/relationships/customXml" Target="../ink/ink1085.xml"/><Relationship Id="rId267" Type="http://schemas.openxmlformats.org/officeDocument/2006/relationships/image" Target="../media/image1072.png"/><Relationship Id="rId15" Type="http://schemas.openxmlformats.org/officeDocument/2006/relationships/image" Target="../media/image949.png"/><Relationship Id="rId36" Type="http://schemas.openxmlformats.org/officeDocument/2006/relationships/customXml" Target="../ink/ink979.xml"/><Relationship Id="rId57" Type="http://schemas.openxmlformats.org/officeDocument/2006/relationships/customXml" Target="../ink/ink990.xml"/><Relationship Id="rId106" Type="http://schemas.openxmlformats.org/officeDocument/2006/relationships/image" Target="../media/image993.png"/><Relationship Id="rId127" Type="http://schemas.openxmlformats.org/officeDocument/2006/relationships/customXml" Target="../ink/ink1025.xml"/><Relationship Id="rId262" Type="http://schemas.openxmlformats.org/officeDocument/2006/relationships/customXml" Target="../ink/ink1093.xml"/><Relationship Id="rId283" Type="http://schemas.openxmlformats.org/officeDocument/2006/relationships/image" Target="../media/image1080.png"/><Relationship Id="rId10" Type="http://schemas.openxmlformats.org/officeDocument/2006/relationships/customXml" Target="../ink/ink966.xml"/><Relationship Id="rId31" Type="http://schemas.openxmlformats.org/officeDocument/2006/relationships/image" Target="../media/image956.png"/><Relationship Id="rId52" Type="http://schemas.openxmlformats.org/officeDocument/2006/relationships/customXml" Target="../ink/ink987.xml"/><Relationship Id="rId73" Type="http://schemas.openxmlformats.org/officeDocument/2006/relationships/customXml" Target="../ink/ink998.xml"/><Relationship Id="rId78" Type="http://schemas.openxmlformats.org/officeDocument/2006/relationships/image" Target="../media/image979.png"/><Relationship Id="rId94" Type="http://schemas.openxmlformats.org/officeDocument/2006/relationships/image" Target="../media/image987.png"/><Relationship Id="rId99" Type="http://schemas.openxmlformats.org/officeDocument/2006/relationships/customXml" Target="../ink/ink1011.xml"/><Relationship Id="rId101" Type="http://schemas.openxmlformats.org/officeDocument/2006/relationships/customXml" Target="../ink/ink1012.xml"/><Relationship Id="rId122" Type="http://schemas.openxmlformats.org/officeDocument/2006/relationships/image" Target="../media/image1001.png"/><Relationship Id="rId143" Type="http://schemas.openxmlformats.org/officeDocument/2006/relationships/customXml" Target="../ink/ink1033.xml"/><Relationship Id="rId148" Type="http://schemas.openxmlformats.org/officeDocument/2006/relationships/image" Target="../media/image1013.png"/><Relationship Id="rId164" Type="http://schemas.openxmlformats.org/officeDocument/2006/relationships/image" Target="../media/image1021.png"/><Relationship Id="rId169" Type="http://schemas.openxmlformats.org/officeDocument/2006/relationships/customXml" Target="../ink/ink1046.xml"/><Relationship Id="rId185" Type="http://schemas.openxmlformats.org/officeDocument/2006/relationships/customXml" Target="../ink/ink1054.xml"/><Relationship Id="rId4" Type="http://schemas.openxmlformats.org/officeDocument/2006/relationships/customXml" Target="../ink/ink963.xml"/><Relationship Id="rId9" Type="http://schemas.openxmlformats.org/officeDocument/2006/relationships/image" Target="../media/image946.png"/><Relationship Id="rId180" Type="http://schemas.openxmlformats.org/officeDocument/2006/relationships/image" Target="../media/image1029.png"/><Relationship Id="rId210" Type="http://schemas.openxmlformats.org/officeDocument/2006/relationships/customXml" Target="../ink/ink1067.xml"/><Relationship Id="rId215" Type="http://schemas.openxmlformats.org/officeDocument/2006/relationships/image" Target="../media/image1046.png"/><Relationship Id="rId236" Type="http://schemas.openxmlformats.org/officeDocument/2006/relationships/customXml" Target="../ink/ink1080.xml"/><Relationship Id="rId257" Type="http://schemas.openxmlformats.org/officeDocument/2006/relationships/image" Target="../media/image1067.png"/><Relationship Id="rId278" Type="http://schemas.openxmlformats.org/officeDocument/2006/relationships/customXml" Target="../ink/ink1101.xml"/><Relationship Id="rId26" Type="http://schemas.openxmlformats.org/officeDocument/2006/relationships/customXml" Target="../ink/ink974.xml"/><Relationship Id="rId231" Type="http://schemas.openxmlformats.org/officeDocument/2006/relationships/image" Target="../media/image1054.png"/><Relationship Id="rId252" Type="http://schemas.openxmlformats.org/officeDocument/2006/relationships/customXml" Target="../ink/ink1088.xml"/><Relationship Id="rId273" Type="http://schemas.openxmlformats.org/officeDocument/2006/relationships/image" Target="../media/image1075.png"/><Relationship Id="rId47" Type="http://schemas.openxmlformats.org/officeDocument/2006/relationships/image" Target="../media/image964.png"/><Relationship Id="rId68" Type="http://schemas.openxmlformats.org/officeDocument/2006/relationships/image" Target="../media/image974.png"/><Relationship Id="rId89" Type="http://schemas.openxmlformats.org/officeDocument/2006/relationships/customXml" Target="../ink/ink1006.xml"/><Relationship Id="rId112" Type="http://schemas.openxmlformats.org/officeDocument/2006/relationships/image" Target="../media/image996.png"/><Relationship Id="rId133" Type="http://schemas.openxmlformats.org/officeDocument/2006/relationships/customXml" Target="../ink/ink1028.xml"/><Relationship Id="rId154" Type="http://schemas.openxmlformats.org/officeDocument/2006/relationships/image" Target="../media/image1016.png"/><Relationship Id="rId175" Type="http://schemas.openxmlformats.org/officeDocument/2006/relationships/customXml" Target="../ink/ink1049.xml"/><Relationship Id="rId196" Type="http://schemas.openxmlformats.org/officeDocument/2006/relationships/image" Target="../media/image1037.png"/><Relationship Id="rId200" Type="http://schemas.openxmlformats.org/officeDocument/2006/relationships/image" Target="../media/image1039.png"/><Relationship Id="rId16" Type="http://schemas.openxmlformats.org/officeDocument/2006/relationships/customXml" Target="../ink/ink969.xml"/><Relationship Id="rId221" Type="http://schemas.openxmlformats.org/officeDocument/2006/relationships/image" Target="../media/image1049.png"/><Relationship Id="rId242" Type="http://schemas.openxmlformats.org/officeDocument/2006/relationships/customXml" Target="../ink/ink1083.xml"/><Relationship Id="rId263" Type="http://schemas.openxmlformats.org/officeDocument/2006/relationships/image" Target="../media/image1070.png"/><Relationship Id="rId284" Type="http://schemas.openxmlformats.org/officeDocument/2006/relationships/customXml" Target="../ink/ink1104.xml"/><Relationship Id="rId37" Type="http://schemas.openxmlformats.org/officeDocument/2006/relationships/image" Target="../media/image959.png"/><Relationship Id="rId58" Type="http://schemas.openxmlformats.org/officeDocument/2006/relationships/image" Target="../media/image969.png"/><Relationship Id="rId79" Type="http://schemas.openxmlformats.org/officeDocument/2006/relationships/customXml" Target="../ink/ink1001.xml"/><Relationship Id="rId102" Type="http://schemas.openxmlformats.org/officeDocument/2006/relationships/image" Target="../media/image991.png"/><Relationship Id="rId123" Type="http://schemas.openxmlformats.org/officeDocument/2006/relationships/customXml" Target="../ink/ink1023.xml"/><Relationship Id="rId144" Type="http://schemas.openxmlformats.org/officeDocument/2006/relationships/image" Target="../media/image1011.png"/><Relationship Id="rId90" Type="http://schemas.openxmlformats.org/officeDocument/2006/relationships/image" Target="../media/image985.png"/><Relationship Id="rId165" Type="http://schemas.openxmlformats.org/officeDocument/2006/relationships/customXml" Target="../ink/ink1044.xml"/><Relationship Id="rId186" Type="http://schemas.openxmlformats.org/officeDocument/2006/relationships/image" Target="../media/image1032.png"/><Relationship Id="rId211" Type="http://schemas.openxmlformats.org/officeDocument/2006/relationships/image" Target="../media/image1044.png"/><Relationship Id="rId232" Type="http://schemas.openxmlformats.org/officeDocument/2006/relationships/customXml" Target="../ink/ink1078.xml"/><Relationship Id="rId253" Type="http://schemas.openxmlformats.org/officeDocument/2006/relationships/image" Target="../media/image1065.png"/><Relationship Id="rId274" Type="http://schemas.openxmlformats.org/officeDocument/2006/relationships/customXml" Target="../ink/ink1099.xml"/><Relationship Id="rId27" Type="http://schemas.openxmlformats.org/officeDocument/2006/relationships/image" Target="../media/image954.png"/><Relationship Id="rId48" Type="http://schemas.openxmlformats.org/officeDocument/2006/relationships/customXml" Target="../ink/ink985.xml"/><Relationship Id="rId69" Type="http://schemas.openxmlformats.org/officeDocument/2006/relationships/customXml" Target="../ink/ink996.xml"/><Relationship Id="rId113" Type="http://schemas.openxmlformats.org/officeDocument/2006/relationships/customXml" Target="../ink/ink1018.xml"/><Relationship Id="rId134" Type="http://schemas.openxmlformats.org/officeDocument/2006/relationships/image" Target="../media/image1007.png"/><Relationship Id="rId80" Type="http://schemas.openxmlformats.org/officeDocument/2006/relationships/image" Target="../media/image980.png"/><Relationship Id="rId155" Type="http://schemas.openxmlformats.org/officeDocument/2006/relationships/customXml" Target="../ink/ink1039.xml"/><Relationship Id="rId176" Type="http://schemas.openxmlformats.org/officeDocument/2006/relationships/image" Target="../media/image1027.png"/><Relationship Id="rId197" Type="http://schemas.openxmlformats.org/officeDocument/2006/relationships/customXml" Target="../ink/ink1060.xml"/><Relationship Id="rId201" Type="http://schemas.openxmlformats.org/officeDocument/2006/relationships/customXml" Target="../ink/ink1062.xml"/><Relationship Id="rId222" Type="http://schemas.openxmlformats.org/officeDocument/2006/relationships/customXml" Target="../ink/ink1073.xml"/><Relationship Id="rId243" Type="http://schemas.openxmlformats.org/officeDocument/2006/relationships/image" Target="../media/image1060.png"/><Relationship Id="rId264" Type="http://schemas.openxmlformats.org/officeDocument/2006/relationships/customXml" Target="../ink/ink1094.xml"/><Relationship Id="rId285" Type="http://schemas.openxmlformats.org/officeDocument/2006/relationships/image" Target="../media/image1081.png"/><Relationship Id="rId17" Type="http://schemas.openxmlformats.org/officeDocument/2006/relationships/image" Target="../media/image950.png"/><Relationship Id="rId38" Type="http://schemas.openxmlformats.org/officeDocument/2006/relationships/customXml" Target="../ink/ink980.xml"/><Relationship Id="rId59" Type="http://schemas.openxmlformats.org/officeDocument/2006/relationships/customXml" Target="../ink/ink991.xml"/><Relationship Id="rId103" Type="http://schemas.openxmlformats.org/officeDocument/2006/relationships/customXml" Target="../ink/ink1013.xml"/><Relationship Id="rId124" Type="http://schemas.openxmlformats.org/officeDocument/2006/relationships/image" Target="../media/image1002.png"/><Relationship Id="rId70" Type="http://schemas.openxmlformats.org/officeDocument/2006/relationships/image" Target="../media/image975.png"/><Relationship Id="rId91" Type="http://schemas.openxmlformats.org/officeDocument/2006/relationships/customXml" Target="../ink/ink1007.xml"/><Relationship Id="rId145" Type="http://schemas.openxmlformats.org/officeDocument/2006/relationships/customXml" Target="../ink/ink1034.xml"/><Relationship Id="rId166" Type="http://schemas.openxmlformats.org/officeDocument/2006/relationships/image" Target="../media/image1022.png"/><Relationship Id="rId187" Type="http://schemas.openxmlformats.org/officeDocument/2006/relationships/customXml" Target="../ink/ink1055.xml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1068.xml"/><Relationship Id="rId233" Type="http://schemas.openxmlformats.org/officeDocument/2006/relationships/image" Target="../media/image1055.png"/><Relationship Id="rId254" Type="http://schemas.openxmlformats.org/officeDocument/2006/relationships/customXml" Target="../ink/ink1089.xml"/><Relationship Id="rId28" Type="http://schemas.openxmlformats.org/officeDocument/2006/relationships/customXml" Target="../ink/ink975.xml"/><Relationship Id="rId49" Type="http://schemas.openxmlformats.org/officeDocument/2006/relationships/image" Target="../media/image965.png"/><Relationship Id="rId114" Type="http://schemas.openxmlformats.org/officeDocument/2006/relationships/image" Target="../media/image997.png"/><Relationship Id="rId275" Type="http://schemas.openxmlformats.org/officeDocument/2006/relationships/image" Target="../media/image1076.png"/><Relationship Id="rId60" Type="http://schemas.openxmlformats.org/officeDocument/2006/relationships/image" Target="../media/image970.png"/><Relationship Id="rId81" Type="http://schemas.openxmlformats.org/officeDocument/2006/relationships/customXml" Target="../ink/ink1002.xml"/><Relationship Id="rId135" Type="http://schemas.openxmlformats.org/officeDocument/2006/relationships/customXml" Target="../ink/ink1029.xml"/><Relationship Id="rId156" Type="http://schemas.openxmlformats.org/officeDocument/2006/relationships/image" Target="../media/image1017.png"/><Relationship Id="rId177" Type="http://schemas.openxmlformats.org/officeDocument/2006/relationships/customXml" Target="../ink/ink1050.xml"/><Relationship Id="rId198" Type="http://schemas.openxmlformats.org/officeDocument/2006/relationships/image" Target="../media/image1038.png"/><Relationship Id="rId202" Type="http://schemas.openxmlformats.org/officeDocument/2006/relationships/image" Target="../media/image1040.png"/><Relationship Id="rId223" Type="http://schemas.openxmlformats.org/officeDocument/2006/relationships/image" Target="../media/image1050.png"/><Relationship Id="rId244" Type="http://schemas.openxmlformats.org/officeDocument/2006/relationships/customXml" Target="../ink/ink1084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customXml" Target="../ink/ink1108.xml"/><Relationship Id="rId13" Type="http://schemas.openxmlformats.org/officeDocument/2006/relationships/image" Target="../media/image2110.png"/><Relationship Id="rId18" Type="http://schemas.openxmlformats.org/officeDocument/2006/relationships/customXml" Target="../ink/ink1113.xml"/><Relationship Id="rId26" Type="http://schemas.openxmlformats.org/officeDocument/2006/relationships/customXml" Target="../ink/ink1117.xml"/><Relationship Id="rId39" Type="http://schemas.openxmlformats.org/officeDocument/2006/relationships/image" Target="../media/image3410.png"/><Relationship Id="rId3" Type="http://schemas.openxmlformats.org/officeDocument/2006/relationships/image" Target="../media/image1610.png"/><Relationship Id="rId21" Type="http://schemas.openxmlformats.org/officeDocument/2006/relationships/image" Target="../media/image2510.png"/><Relationship Id="rId34" Type="http://schemas.openxmlformats.org/officeDocument/2006/relationships/customXml" Target="../ink/ink1121.xml"/><Relationship Id="rId42" Type="http://schemas.openxmlformats.org/officeDocument/2006/relationships/customXml" Target="../ink/ink1125.xml"/><Relationship Id="rId7" Type="http://schemas.openxmlformats.org/officeDocument/2006/relationships/image" Target="../media/image1810.png"/><Relationship Id="rId12" Type="http://schemas.openxmlformats.org/officeDocument/2006/relationships/customXml" Target="../ink/ink1110.xml"/><Relationship Id="rId17" Type="http://schemas.openxmlformats.org/officeDocument/2006/relationships/image" Target="../media/image2310.png"/><Relationship Id="rId25" Type="http://schemas.openxmlformats.org/officeDocument/2006/relationships/image" Target="../media/image2710.png"/><Relationship Id="rId33" Type="http://schemas.openxmlformats.org/officeDocument/2006/relationships/image" Target="../media/image3110.png"/><Relationship Id="rId38" Type="http://schemas.openxmlformats.org/officeDocument/2006/relationships/customXml" Target="../ink/ink1123.xml"/><Relationship Id="rId2" Type="http://schemas.openxmlformats.org/officeDocument/2006/relationships/customXml" Target="../ink/ink1105.xml"/><Relationship Id="rId16" Type="http://schemas.openxmlformats.org/officeDocument/2006/relationships/customXml" Target="../ink/ink1112.xml"/><Relationship Id="rId20" Type="http://schemas.openxmlformats.org/officeDocument/2006/relationships/customXml" Target="../ink/ink1114.xml"/><Relationship Id="rId29" Type="http://schemas.openxmlformats.org/officeDocument/2006/relationships/image" Target="../media/image2910.png"/><Relationship Id="rId41" Type="http://schemas.openxmlformats.org/officeDocument/2006/relationships/image" Target="../media/image1082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1107.xml"/><Relationship Id="rId11" Type="http://schemas.openxmlformats.org/officeDocument/2006/relationships/image" Target="../media/image2010.png"/><Relationship Id="rId24" Type="http://schemas.openxmlformats.org/officeDocument/2006/relationships/customXml" Target="../ink/ink1116.xml"/><Relationship Id="rId32" Type="http://schemas.openxmlformats.org/officeDocument/2006/relationships/customXml" Target="../ink/ink1120.xml"/><Relationship Id="rId37" Type="http://schemas.openxmlformats.org/officeDocument/2006/relationships/image" Target="../media/image3310.png"/><Relationship Id="rId40" Type="http://schemas.openxmlformats.org/officeDocument/2006/relationships/customXml" Target="../ink/ink1124.xml"/><Relationship Id="rId5" Type="http://schemas.openxmlformats.org/officeDocument/2006/relationships/image" Target="../media/image1710.png"/><Relationship Id="rId15" Type="http://schemas.openxmlformats.org/officeDocument/2006/relationships/image" Target="../media/image2210.png"/><Relationship Id="rId23" Type="http://schemas.openxmlformats.org/officeDocument/2006/relationships/image" Target="../media/image2610.png"/><Relationship Id="rId28" Type="http://schemas.openxmlformats.org/officeDocument/2006/relationships/customXml" Target="../ink/ink1118.xml"/><Relationship Id="rId36" Type="http://schemas.openxmlformats.org/officeDocument/2006/relationships/customXml" Target="../ink/ink1122.xml"/><Relationship Id="rId10" Type="http://schemas.openxmlformats.org/officeDocument/2006/relationships/customXml" Target="../ink/ink1109.xml"/><Relationship Id="rId19" Type="http://schemas.openxmlformats.org/officeDocument/2006/relationships/image" Target="../media/image2410.png"/><Relationship Id="rId31" Type="http://schemas.openxmlformats.org/officeDocument/2006/relationships/image" Target="../media/image3010.png"/><Relationship Id="rId4" Type="http://schemas.openxmlformats.org/officeDocument/2006/relationships/customXml" Target="../ink/ink1106.xml"/><Relationship Id="rId9" Type="http://schemas.openxmlformats.org/officeDocument/2006/relationships/image" Target="../media/image1910.png"/><Relationship Id="rId14" Type="http://schemas.openxmlformats.org/officeDocument/2006/relationships/customXml" Target="../ink/ink1111.xml"/><Relationship Id="rId22" Type="http://schemas.openxmlformats.org/officeDocument/2006/relationships/customXml" Target="../ink/ink1115.xml"/><Relationship Id="rId27" Type="http://schemas.openxmlformats.org/officeDocument/2006/relationships/image" Target="../media/image2810.png"/><Relationship Id="rId30" Type="http://schemas.openxmlformats.org/officeDocument/2006/relationships/customXml" Target="../ink/ink1119.xml"/><Relationship Id="rId35" Type="http://schemas.openxmlformats.org/officeDocument/2006/relationships/image" Target="../media/image3210.png"/><Relationship Id="rId43" Type="http://schemas.openxmlformats.org/officeDocument/2006/relationships/image" Target="../media/image1083.png"/></Relationships>
</file>

<file path=ppt/slides/_rels/slide14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138.xml"/><Relationship Id="rId117" Type="http://schemas.openxmlformats.org/officeDocument/2006/relationships/image" Target="../media/image9010.png"/><Relationship Id="rId21" Type="http://schemas.openxmlformats.org/officeDocument/2006/relationships/image" Target="../media/image4410.png"/><Relationship Id="rId42" Type="http://schemas.openxmlformats.org/officeDocument/2006/relationships/customXml" Target="../ink/ink1146.xml"/><Relationship Id="rId47" Type="http://schemas.openxmlformats.org/officeDocument/2006/relationships/image" Target="../media/image5710.png"/><Relationship Id="rId63" Type="http://schemas.openxmlformats.org/officeDocument/2006/relationships/customXml" Target="../ink/ink1157.xml"/><Relationship Id="rId68" Type="http://schemas.openxmlformats.org/officeDocument/2006/relationships/image" Target="../media/image6710.png"/><Relationship Id="rId84" Type="http://schemas.openxmlformats.org/officeDocument/2006/relationships/customXml" Target="../ink/ink1168.xml"/><Relationship Id="rId89" Type="http://schemas.openxmlformats.org/officeDocument/2006/relationships/image" Target="../media/image7710.png"/><Relationship Id="rId112" Type="http://schemas.openxmlformats.org/officeDocument/2006/relationships/customXml" Target="../ink/ink1183.xml"/><Relationship Id="rId133" Type="http://schemas.openxmlformats.org/officeDocument/2006/relationships/image" Target="../media/image9810.png"/><Relationship Id="rId138" Type="http://schemas.openxmlformats.org/officeDocument/2006/relationships/customXml" Target="../ink/ink1196.xml"/><Relationship Id="rId154" Type="http://schemas.openxmlformats.org/officeDocument/2006/relationships/customXml" Target="../ink/ink1204.xml"/><Relationship Id="rId159" Type="http://schemas.openxmlformats.org/officeDocument/2006/relationships/image" Target="../media/image11110.png"/><Relationship Id="rId16" Type="http://schemas.openxmlformats.org/officeDocument/2006/relationships/customXml" Target="../ink/ink1133.xml"/><Relationship Id="rId107" Type="http://schemas.openxmlformats.org/officeDocument/2006/relationships/image" Target="../media/image8510.png"/><Relationship Id="rId11" Type="http://schemas.openxmlformats.org/officeDocument/2006/relationships/image" Target="../media/image3910.png"/><Relationship Id="rId32" Type="http://schemas.openxmlformats.org/officeDocument/2006/relationships/customXml" Target="../ink/ink1141.xml"/><Relationship Id="rId37" Type="http://schemas.openxmlformats.org/officeDocument/2006/relationships/image" Target="../media/image5210.png"/><Relationship Id="rId53" Type="http://schemas.openxmlformats.org/officeDocument/2006/relationships/image" Target="../media/image6010.png"/><Relationship Id="rId58" Type="http://schemas.openxmlformats.org/officeDocument/2006/relationships/image" Target="../media/image6210.png"/><Relationship Id="rId74" Type="http://schemas.openxmlformats.org/officeDocument/2006/relationships/customXml" Target="../ink/ink1163.xml"/><Relationship Id="rId79" Type="http://schemas.openxmlformats.org/officeDocument/2006/relationships/image" Target="../media/image7210.png"/><Relationship Id="rId102" Type="http://schemas.openxmlformats.org/officeDocument/2006/relationships/customXml" Target="../ink/ink1178.xml"/><Relationship Id="rId123" Type="http://schemas.openxmlformats.org/officeDocument/2006/relationships/image" Target="../media/image9310.png"/><Relationship Id="rId128" Type="http://schemas.openxmlformats.org/officeDocument/2006/relationships/customXml" Target="../ink/ink1191.xml"/><Relationship Id="rId144" Type="http://schemas.openxmlformats.org/officeDocument/2006/relationships/customXml" Target="../ink/ink1199.xml"/><Relationship Id="rId149" Type="http://schemas.openxmlformats.org/officeDocument/2006/relationships/image" Target="../media/image10610.png"/><Relationship Id="rId5" Type="http://schemas.openxmlformats.org/officeDocument/2006/relationships/image" Target="../media/image3610.png"/><Relationship Id="rId90" Type="http://schemas.openxmlformats.org/officeDocument/2006/relationships/customXml" Target="../ink/ink1171.xml"/><Relationship Id="rId95" Type="http://schemas.openxmlformats.org/officeDocument/2006/relationships/image" Target="../media/image8010.png"/><Relationship Id="rId160" Type="http://schemas.openxmlformats.org/officeDocument/2006/relationships/customXml" Target="../ink/ink1207.xml"/><Relationship Id="rId22" Type="http://schemas.openxmlformats.org/officeDocument/2006/relationships/customXml" Target="../ink/ink1136.xml"/><Relationship Id="rId27" Type="http://schemas.openxmlformats.org/officeDocument/2006/relationships/image" Target="../media/image4710.png"/><Relationship Id="rId43" Type="http://schemas.openxmlformats.org/officeDocument/2006/relationships/image" Target="../media/image5510.png"/><Relationship Id="rId48" Type="http://schemas.openxmlformats.org/officeDocument/2006/relationships/customXml" Target="../ink/ink1149.xml"/><Relationship Id="rId64" Type="http://schemas.openxmlformats.org/officeDocument/2006/relationships/image" Target="../media/image6510.png"/><Relationship Id="rId69" Type="http://schemas.openxmlformats.org/officeDocument/2006/relationships/customXml" Target="../ink/ink1160.xml"/><Relationship Id="rId113" Type="http://schemas.openxmlformats.org/officeDocument/2006/relationships/image" Target="../media/image8810.png"/><Relationship Id="rId118" Type="http://schemas.openxmlformats.org/officeDocument/2006/relationships/customXml" Target="../ink/ink1186.xml"/><Relationship Id="rId134" Type="http://schemas.openxmlformats.org/officeDocument/2006/relationships/customXml" Target="../ink/ink1194.xml"/><Relationship Id="rId139" Type="http://schemas.openxmlformats.org/officeDocument/2006/relationships/image" Target="../media/image10110.png"/><Relationship Id="rId80" Type="http://schemas.openxmlformats.org/officeDocument/2006/relationships/customXml" Target="../ink/ink1166.xml"/><Relationship Id="rId85" Type="http://schemas.openxmlformats.org/officeDocument/2006/relationships/image" Target="../media/image7510.png"/><Relationship Id="rId150" Type="http://schemas.openxmlformats.org/officeDocument/2006/relationships/customXml" Target="../ink/ink1202.xml"/><Relationship Id="rId155" Type="http://schemas.openxmlformats.org/officeDocument/2006/relationships/image" Target="../media/image10910.png"/><Relationship Id="rId12" Type="http://schemas.openxmlformats.org/officeDocument/2006/relationships/customXml" Target="../ink/ink1131.xml"/><Relationship Id="rId17" Type="http://schemas.openxmlformats.org/officeDocument/2006/relationships/image" Target="../media/image4210.png"/><Relationship Id="rId33" Type="http://schemas.openxmlformats.org/officeDocument/2006/relationships/image" Target="../media/image5010.png"/><Relationship Id="rId38" Type="http://schemas.openxmlformats.org/officeDocument/2006/relationships/customXml" Target="../ink/ink1144.xml"/><Relationship Id="rId59" Type="http://schemas.openxmlformats.org/officeDocument/2006/relationships/customXml" Target="../ink/ink1155.xml"/><Relationship Id="rId103" Type="http://schemas.openxmlformats.org/officeDocument/2006/relationships/image" Target="../media/image8310.png"/><Relationship Id="rId108" Type="http://schemas.openxmlformats.org/officeDocument/2006/relationships/customXml" Target="../ink/ink1181.xml"/><Relationship Id="rId124" Type="http://schemas.openxmlformats.org/officeDocument/2006/relationships/customXml" Target="../ink/ink1189.xml"/><Relationship Id="rId129" Type="http://schemas.openxmlformats.org/officeDocument/2006/relationships/image" Target="../media/image9610.png"/><Relationship Id="rId54" Type="http://schemas.openxmlformats.org/officeDocument/2006/relationships/customXml" Target="../ink/ink1152.xml"/><Relationship Id="rId70" Type="http://schemas.openxmlformats.org/officeDocument/2006/relationships/image" Target="../media/image6810.png"/><Relationship Id="rId75" Type="http://schemas.openxmlformats.org/officeDocument/2006/relationships/image" Target="../media/image7010.png"/><Relationship Id="rId91" Type="http://schemas.openxmlformats.org/officeDocument/2006/relationships/image" Target="../media/image7810.png"/><Relationship Id="rId96" Type="http://schemas.openxmlformats.org/officeDocument/2006/relationships/customXml" Target="../ink/ink1174.xml"/><Relationship Id="rId140" Type="http://schemas.openxmlformats.org/officeDocument/2006/relationships/customXml" Target="../ink/ink1197.xml"/><Relationship Id="rId145" Type="http://schemas.openxmlformats.org/officeDocument/2006/relationships/image" Target="../media/image10410.png"/><Relationship Id="rId161" Type="http://schemas.openxmlformats.org/officeDocument/2006/relationships/image" Target="../media/image11210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128.xml"/><Relationship Id="rId15" Type="http://schemas.openxmlformats.org/officeDocument/2006/relationships/image" Target="../media/image4110.png"/><Relationship Id="rId23" Type="http://schemas.openxmlformats.org/officeDocument/2006/relationships/image" Target="../media/image4510.png"/><Relationship Id="rId28" Type="http://schemas.openxmlformats.org/officeDocument/2006/relationships/customXml" Target="../ink/ink1139.xml"/><Relationship Id="rId36" Type="http://schemas.openxmlformats.org/officeDocument/2006/relationships/customXml" Target="../ink/ink1143.xml"/><Relationship Id="rId49" Type="http://schemas.openxmlformats.org/officeDocument/2006/relationships/image" Target="../media/image5810.png"/><Relationship Id="rId57" Type="http://schemas.openxmlformats.org/officeDocument/2006/relationships/customXml" Target="../ink/ink1154.xml"/><Relationship Id="rId106" Type="http://schemas.openxmlformats.org/officeDocument/2006/relationships/customXml" Target="../ink/ink1180.xml"/><Relationship Id="rId114" Type="http://schemas.openxmlformats.org/officeDocument/2006/relationships/customXml" Target="../ink/ink1184.xml"/><Relationship Id="rId119" Type="http://schemas.openxmlformats.org/officeDocument/2006/relationships/image" Target="../media/image9110.png"/><Relationship Id="rId127" Type="http://schemas.openxmlformats.org/officeDocument/2006/relationships/image" Target="../media/image9510.png"/><Relationship Id="rId10" Type="http://schemas.openxmlformats.org/officeDocument/2006/relationships/customXml" Target="../ink/ink1130.xml"/><Relationship Id="rId31" Type="http://schemas.openxmlformats.org/officeDocument/2006/relationships/image" Target="../media/image4910.png"/><Relationship Id="rId44" Type="http://schemas.openxmlformats.org/officeDocument/2006/relationships/customXml" Target="../ink/ink1147.xml"/><Relationship Id="rId52" Type="http://schemas.openxmlformats.org/officeDocument/2006/relationships/customXml" Target="../ink/ink1151.xml"/><Relationship Id="rId60" Type="http://schemas.openxmlformats.org/officeDocument/2006/relationships/image" Target="../media/image6310.png"/><Relationship Id="rId65" Type="http://schemas.openxmlformats.org/officeDocument/2006/relationships/customXml" Target="../ink/ink1158.xml"/><Relationship Id="rId73" Type="http://schemas.openxmlformats.org/officeDocument/2006/relationships/image" Target="../media/image6910.png"/><Relationship Id="rId78" Type="http://schemas.openxmlformats.org/officeDocument/2006/relationships/customXml" Target="../ink/ink1165.xml"/><Relationship Id="rId81" Type="http://schemas.openxmlformats.org/officeDocument/2006/relationships/image" Target="../media/image7310.png"/><Relationship Id="rId86" Type="http://schemas.openxmlformats.org/officeDocument/2006/relationships/customXml" Target="../ink/ink1169.xml"/><Relationship Id="rId94" Type="http://schemas.openxmlformats.org/officeDocument/2006/relationships/customXml" Target="../ink/ink1173.xml"/><Relationship Id="rId99" Type="http://schemas.openxmlformats.org/officeDocument/2006/relationships/customXml" Target="../ink/ink1176.xml"/><Relationship Id="rId101" Type="http://schemas.openxmlformats.org/officeDocument/2006/relationships/customXml" Target="../ink/ink1177.xml"/><Relationship Id="rId122" Type="http://schemas.openxmlformats.org/officeDocument/2006/relationships/customXml" Target="../ink/ink1188.xml"/><Relationship Id="rId130" Type="http://schemas.openxmlformats.org/officeDocument/2006/relationships/customXml" Target="../ink/ink1192.xml"/><Relationship Id="rId135" Type="http://schemas.openxmlformats.org/officeDocument/2006/relationships/image" Target="../media/image9910.png"/><Relationship Id="rId143" Type="http://schemas.openxmlformats.org/officeDocument/2006/relationships/image" Target="../media/image10310.png"/><Relationship Id="rId148" Type="http://schemas.openxmlformats.org/officeDocument/2006/relationships/customXml" Target="../ink/ink1201.xml"/><Relationship Id="rId151" Type="http://schemas.openxmlformats.org/officeDocument/2006/relationships/image" Target="../media/image10710.png"/><Relationship Id="rId156" Type="http://schemas.openxmlformats.org/officeDocument/2006/relationships/customXml" Target="../ink/ink1205.xml"/><Relationship Id="rId4" Type="http://schemas.openxmlformats.org/officeDocument/2006/relationships/customXml" Target="../ink/ink1127.xml"/><Relationship Id="rId9" Type="http://schemas.openxmlformats.org/officeDocument/2006/relationships/image" Target="../media/image3810.png"/><Relationship Id="rId13" Type="http://schemas.openxmlformats.org/officeDocument/2006/relationships/image" Target="../media/image4010.png"/><Relationship Id="rId18" Type="http://schemas.openxmlformats.org/officeDocument/2006/relationships/customXml" Target="../ink/ink1134.xml"/><Relationship Id="rId39" Type="http://schemas.openxmlformats.org/officeDocument/2006/relationships/image" Target="../media/image5310.png"/><Relationship Id="rId109" Type="http://schemas.openxmlformats.org/officeDocument/2006/relationships/image" Target="../media/image8610.png"/><Relationship Id="rId34" Type="http://schemas.openxmlformats.org/officeDocument/2006/relationships/customXml" Target="../ink/ink1142.xml"/><Relationship Id="rId50" Type="http://schemas.openxmlformats.org/officeDocument/2006/relationships/customXml" Target="../ink/ink1150.xml"/><Relationship Id="rId55" Type="http://schemas.openxmlformats.org/officeDocument/2006/relationships/customXml" Target="../ink/ink1153.xml"/><Relationship Id="rId76" Type="http://schemas.openxmlformats.org/officeDocument/2006/relationships/customXml" Target="../ink/ink1164.xml"/><Relationship Id="rId97" Type="http://schemas.openxmlformats.org/officeDocument/2006/relationships/image" Target="../media/image8110.png"/><Relationship Id="rId104" Type="http://schemas.openxmlformats.org/officeDocument/2006/relationships/customXml" Target="../ink/ink1179.xml"/><Relationship Id="rId120" Type="http://schemas.openxmlformats.org/officeDocument/2006/relationships/customXml" Target="../ink/ink1187.xml"/><Relationship Id="rId125" Type="http://schemas.openxmlformats.org/officeDocument/2006/relationships/image" Target="../media/image9410.png"/><Relationship Id="rId141" Type="http://schemas.openxmlformats.org/officeDocument/2006/relationships/image" Target="../media/image10210.png"/><Relationship Id="rId146" Type="http://schemas.openxmlformats.org/officeDocument/2006/relationships/customXml" Target="../ink/ink1200.xml"/><Relationship Id="rId7" Type="http://schemas.openxmlformats.org/officeDocument/2006/relationships/image" Target="../media/image3710.png"/><Relationship Id="rId71" Type="http://schemas.openxmlformats.org/officeDocument/2006/relationships/customXml" Target="../ink/ink1161.xml"/><Relationship Id="rId92" Type="http://schemas.openxmlformats.org/officeDocument/2006/relationships/customXml" Target="../ink/ink1172.xml"/><Relationship Id="rId162" Type="http://schemas.openxmlformats.org/officeDocument/2006/relationships/customXml" Target="../ink/ink1208.xml"/><Relationship Id="rId2" Type="http://schemas.openxmlformats.org/officeDocument/2006/relationships/customXml" Target="../ink/ink1126.xml"/><Relationship Id="rId29" Type="http://schemas.openxmlformats.org/officeDocument/2006/relationships/image" Target="../media/image4810.png"/><Relationship Id="rId24" Type="http://schemas.openxmlformats.org/officeDocument/2006/relationships/customXml" Target="../ink/ink1137.xml"/><Relationship Id="rId40" Type="http://schemas.openxmlformats.org/officeDocument/2006/relationships/customXml" Target="../ink/ink1145.xml"/><Relationship Id="rId45" Type="http://schemas.openxmlformats.org/officeDocument/2006/relationships/image" Target="../media/image5610.png"/><Relationship Id="rId66" Type="http://schemas.openxmlformats.org/officeDocument/2006/relationships/image" Target="../media/image6610.png"/><Relationship Id="rId87" Type="http://schemas.openxmlformats.org/officeDocument/2006/relationships/image" Target="../media/image7610.png"/><Relationship Id="rId110" Type="http://schemas.openxmlformats.org/officeDocument/2006/relationships/customXml" Target="../ink/ink1182.xml"/><Relationship Id="rId115" Type="http://schemas.openxmlformats.org/officeDocument/2006/relationships/image" Target="../media/image8910.png"/><Relationship Id="rId131" Type="http://schemas.openxmlformats.org/officeDocument/2006/relationships/image" Target="../media/image9710.png"/><Relationship Id="rId136" Type="http://schemas.openxmlformats.org/officeDocument/2006/relationships/customXml" Target="../ink/ink1195.xml"/><Relationship Id="rId157" Type="http://schemas.openxmlformats.org/officeDocument/2006/relationships/image" Target="../media/image11010.png"/><Relationship Id="rId61" Type="http://schemas.openxmlformats.org/officeDocument/2006/relationships/customXml" Target="../ink/ink1156.xml"/><Relationship Id="rId82" Type="http://schemas.openxmlformats.org/officeDocument/2006/relationships/customXml" Target="../ink/ink1167.xml"/><Relationship Id="rId152" Type="http://schemas.openxmlformats.org/officeDocument/2006/relationships/customXml" Target="../ink/ink1203.xml"/><Relationship Id="rId19" Type="http://schemas.openxmlformats.org/officeDocument/2006/relationships/image" Target="../media/image4310.png"/><Relationship Id="rId14" Type="http://schemas.openxmlformats.org/officeDocument/2006/relationships/customXml" Target="../ink/ink1132.xml"/><Relationship Id="rId30" Type="http://schemas.openxmlformats.org/officeDocument/2006/relationships/customXml" Target="../ink/ink1140.xml"/><Relationship Id="rId35" Type="http://schemas.openxmlformats.org/officeDocument/2006/relationships/image" Target="../media/image5110.png"/><Relationship Id="rId56" Type="http://schemas.openxmlformats.org/officeDocument/2006/relationships/image" Target="../media/image6110.png"/><Relationship Id="rId77" Type="http://schemas.openxmlformats.org/officeDocument/2006/relationships/image" Target="../media/image7110.png"/><Relationship Id="rId100" Type="http://schemas.openxmlformats.org/officeDocument/2006/relationships/image" Target="../media/image8210.png"/><Relationship Id="rId105" Type="http://schemas.openxmlformats.org/officeDocument/2006/relationships/image" Target="../media/image8410.png"/><Relationship Id="rId126" Type="http://schemas.openxmlformats.org/officeDocument/2006/relationships/customXml" Target="../ink/ink1190.xml"/><Relationship Id="rId147" Type="http://schemas.openxmlformats.org/officeDocument/2006/relationships/image" Target="../media/image10510.png"/><Relationship Id="rId8" Type="http://schemas.openxmlformats.org/officeDocument/2006/relationships/customXml" Target="../ink/ink1129.xml"/><Relationship Id="rId51" Type="http://schemas.openxmlformats.org/officeDocument/2006/relationships/image" Target="../media/image5910.png"/><Relationship Id="rId72" Type="http://schemas.openxmlformats.org/officeDocument/2006/relationships/customXml" Target="../ink/ink1162.xml"/><Relationship Id="rId93" Type="http://schemas.openxmlformats.org/officeDocument/2006/relationships/image" Target="../media/image7910.png"/><Relationship Id="rId98" Type="http://schemas.openxmlformats.org/officeDocument/2006/relationships/customXml" Target="../ink/ink1175.xml"/><Relationship Id="rId121" Type="http://schemas.openxmlformats.org/officeDocument/2006/relationships/image" Target="../media/image9210.png"/><Relationship Id="rId142" Type="http://schemas.openxmlformats.org/officeDocument/2006/relationships/customXml" Target="../ink/ink1198.xml"/><Relationship Id="rId163" Type="http://schemas.openxmlformats.org/officeDocument/2006/relationships/image" Target="../media/image11310.png"/><Relationship Id="rId3" Type="http://schemas.openxmlformats.org/officeDocument/2006/relationships/image" Target="../media/image3510.png"/><Relationship Id="rId25" Type="http://schemas.openxmlformats.org/officeDocument/2006/relationships/image" Target="../media/image4610.png"/><Relationship Id="rId46" Type="http://schemas.openxmlformats.org/officeDocument/2006/relationships/customXml" Target="../ink/ink1148.xml"/><Relationship Id="rId67" Type="http://schemas.openxmlformats.org/officeDocument/2006/relationships/customXml" Target="../ink/ink1159.xml"/><Relationship Id="rId116" Type="http://schemas.openxmlformats.org/officeDocument/2006/relationships/customXml" Target="../ink/ink1185.xml"/><Relationship Id="rId137" Type="http://schemas.openxmlformats.org/officeDocument/2006/relationships/image" Target="../media/image10010.png"/><Relationship Id="rId158" Type="http://schemas.openxmlformats.org/officeDocument/2006/relationships/customXml" Target="../ink/ink1206.xml"/><Relationship Id="rId20" Type="http://schemas.openxmlformats.org/officeDocument/2006/relationships/customXml" Target="../ink/ink1135.xml"/><Relationship Id="rId41" Type="http://schemas.openxmlformats.org/officeDocument/2006/relationships/image" Target="../media/image5410.png"/><Relationship Id="rId62" Type="http://schemas.openxmlformats.org/officeDocument/2006/relationships/image" Target="../media/image6410.png"/><Relationship Id="rId83" Type="http://schemas.openxmlformats.org/officeDocument/2006/relationships/image" Target="../media/image7410.png"/><Relationship Id="rId88" Type="http://schemas.openxmlformats.org/officeDocument/2006/relationships/customXml" Target="../ink/ink1170.xml"/><Relationship Id="rId111" Type="http://schemas.openxmlformats.org/officeDocument/2006/relationships/image" Target="../media/image8710.png"/><Relationship Id="rId132" Type="http://schemas.openxmlformats.org/officeDocument/2006/relationships/customXml" Target="../ink/ink1193.xml"/><Relationship Id="rId153" Type="http://schemas.openxmlformats.org/officeDocument/2006/relationships/image" Target="../media/image10810.png"/></Relationships>
</file>

<file path=ppt/slides/_rels/slide1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711.png"/><Relationship Id="rId299" Type="http://schemas.openxmlformats.org/officeDocument/2006/relationships/customXml" Target="../ink/ink1359.xml"/><Relationship Id="rId21" Type="http://schemas.openxmlformats.org/officeDocument/2006/relationships/image" Target="../media/image12310.png"/><Relationship Id="rId63" Type="http://schemas.openxmlformats.org/officeDocument/2006/relationships/image" Target="../media/image14410.png"/><Relationship Id="rId159" Type="http://schemas.openxmlformats.org/officeDocument/2006/relationships/image" Target="../media/image1911.png"/><Relationship Id="rId324" Type="http://schemas.openxmlformats.org/officeDocument/2006/relationships/image" Target="../media/image2711.png"/><Relationship Id="rId366" Type="http://schemas.openxmlformats.org/officeDocument/2006/relationships/image" Target="../media/image2920.png"/><Relationship Id="rId170" Type="http://schemas.openxmlformats.org/officeDocument/2006/relationships/image" Target="../media/image11110.png"/><Relationship Id="rId226" Type="http://schemas.openxmlformats.org/officeDocument/2006/relationships/customXml" Target="../ink/ink1322.xml"/><Relationship Id="rId433" Type="http://schemas.openxmlformats.org/officeDocument/2006/relationships/customXml" Target="../ink/ink1426.xml"/><Relationship Id="rId268" Type="http://schemas.openxmlformats.org/officeDocument/2006/relationships/image" Target="../media/image2430.png"/><Relationship Id="rId32" Type="http://schemas.openxmlformats.org/officeDocument/2006/relationships/customXml" Target="../ink/ink1224.xml"/><Relationship Id="rId74" Type="http://schemas.openxmlformats.org/officeDocument/2006/relationships/customXml" Target="../ink/ink1245.xml"/><Relationship Id="rId128" Type="http://schemas.openxmlformats.org/officeDocument/2006/relationships/customXml" Target="../ink/ink1272.xml"/><Relationship Id="rId335" Type="http://schemas.openxmlformats.org/officeDocument/2006/relationships/customXml" Target="../ink/ink1377.xml"/><Relationship Id="rId377" Type="http://schemas.openxmlformats.org/officeDocument/2006/relationships/customXml" Target="../ink/ink1398.xml"/><Relationship Id="rId5" Type="http://schemas.openxmlformats.org/officeDocument/2006/relationships/image" Target="../media/image11510.png"/><Relationship Id="rId181" Type="http://schemas.openxmlformats.org/officeDocument/2006/relationships/customXml" Target="../ink/ink1299.xml"/><Relationship Id="rId237" Type="http://schemas.openxmlformats.org/officeDocument/2006/relationships/image" Target="../media/image2280.png"/><Relationship Id="rId402" Type="http://schemas.openxmlformats.org/officeDocument/2006/relationships/image" Target="../media/image3100.png"/><Relationship Id="rId279" Type="http://schemas.openxmlformats.org/officeDocument/2006/relationships/customXml" Target="../ink/ink1349.xml"/><Relationship Id="rId444" Type="http://schemas.openxmlformats.org/officeDocument/2006/relationships/image" Target="../media/image1084.png"/><Relationship Id="rId43" Type="http://schemas.openxmlformats.org/officeDocument/2006/relationships/image" Target="../media/image13410.png"/><Relationship Id="rId139" Type="http://schemas.openxmlformats.org/officeDocument/2006/relationships/image" Target="../media/image1820.png"/><Relationship Id="rId290" Type="http://schemas.openxmlformats.org/officeDocument/2006/relationships/image" Target="../media/image2540.png"/><Relationship Id="rId304" Type="http://schemas.openxmlformats.org/officeDocument/2006/relationships/image" Target="../media/image2611.png"/><Relationship Id="rId346" Type="http://schemas.openxmlformats.org/officeDocument/2006/relationships/image" Target="../media/image2820.png"/><Relationship Id="rId388" Type="http://schemas.openxmlformats.org/officeDocument/2006/relationships/image" Target="../media/image3030.png"/><Relationship Id="rId85" Type="http://schemas.openxmlformats.org/officeDocument/2006/relationships/image" Target="../media/image1550.png"/><Relationship Id="rId150" Type="http://schemas.openxmlformats.org/officeDocument/2006/relationships/customXml" Target="../ink/ink1283.xml"/><Relationship Id="rId192" Type="http://schemas.openxmlformats.org/officeDocument/2006/relationships/customXml" Target="../ink/ink1305.xml"/><Relationship Id="rId206" Type="http://schemas.openxmlformats.org/officeDocument/2006/relationships/customXml" Target="../ink/ink1312.xml"/><Relationship Id="rId413" Type="http://schemas.openxmlformats.org/officeDocument/2006/relationships/customXml" Target="../ink/ink1416.xml"/><Relationship Id="rId248" Type="http://schemas.openxmlformats.org/officeDocument/2006/relationships/customXml" Target="../ink/ink1333.xml"/><Relationship Id="rId12" Type="http://schemas.openxmlformats.org/officeDocument/2006/relationships/customXml" Target="../ink/ink1214.xml"/><Relationship Id="rId33" Type="http://schemas.openxmlformats.org/officeDocument/2006/relationships/image" Target="../media/image12910.png"/><Relationship Id="rId108" Type="http://schemas.openxmlformats.org/officeDocument/2006/relationships/customXml" Target="../ink/ink1262.xml"/><Relationship Id="rId129" Type="http://schemas.openxmlformats.org/officeDocument/2006/relationships/image" Target="../media/image1770.png"/><Relationship Id="rId280" Type="http://schemas.openxmlformats.org/officeDocument/2006/relationships/image" Target="../media/image2490.png"/><Relationship Id="rId315" Type="http://schemas.openxmlformats.org/officeDocument/2006/relationships/customXml" Target="../ink/ink1367.xml"/><Relationship Id="rId336" Type="http://schemas.openxmlformats.org/officeDocument/2006/relationships/image" Target="../media/image2770.png"/><Relationship Id="rId357" Type="http://schemas.openxmlformats.org/officeDocument/2006/relationships/customXml" Target="../ink/ink1388.xml"/><Relationship Id="rId54" Type="http://schemas.openxmlformats.org/officeDocument/2006/relationships/customXml" Target="../ink/ink1235.xml"/><Relationship Id="rId75" Type="http://schemas.openxmlformats.org/officeDocument/2006/relationships/image" Target="../media/image1500.png"/><Relationship Id="rId96" Type="http://schemas.openxmlformats.org/officeDocument/2006/relationships/customXml" Target="../ink/ink1256.xml"/><Relationship Id="rId140" Type="http://schemas.openxmlformats.org/officeDocument/2006/relationships/customXml" Target="../ink/ink1278.xml"/><Relationship Id="rId161" Type="http://schemas.openxmlformats.org/officeDocument/2006/relationships/image" Target="../media/image1920.png"/><Relationship Id="rId182" Type="http://schemas.openxmlformats.org/officeDocument/2006/relationships/image" Target="../media/image2011.png"/><Relationship Id="rId217" Type="http://schemas.openxmlformats.org/officeDocument/2006/relationships/image" Target="../media/image2180.png"/><Relationship Id="rId378" Type="http://schemas.openxmlformats.org/officeDocument/2006/relationships/image" Target="../media/image2980.png"/><Relationship Id="rId399" Type="http://schemas.openxmlformats.org/officeDocument/2006/relationships/customXml" Target="../ink/ink1409.xml"/><Relationship Id="rId403" Type="http://schemas.openxmlformats.org/officeDocument/2006/relationships/customXml" Target="../ink/ink1411.xml"/><Relationship Id="rId6" Type="http://schemas.openxmlformats.org/officeDocument/2006/relationships/customXml" Target="../ink/ink1211.xml"/><Relationship Id="rId238" Type="http://schemas.openxmlformats.org/officeDocument/2006/relationships/customXml" Target="../ink/ink1328.xml"/><Relationship Id="rId259" Type="http://schemas.openxmlformats.org/officeDocument/2006/relationships/customXml" Target="../ink/ink1339.xml"/><Relationship Id="rId424" Type="http://schemas.openxmlformats.org/officeDocument/2006/relationships/image" Target="../media/image3211.png"/><Relationship Id="rId23" Type="http://schemas.openxmlformats.org/officeDocument/2006/relationships/image" Target="../media/image12410.png"/><Relationship Id="rId119" Type="http://schemas.openxmlformats.org/officeDocument/2006/relationships/image" Target="../media/image1720.png"/><Relationship Id="rId270" Type="http://schemas.openxmlformats.org/officeDocument/2006/relationships/image" Target="../media/image2440.png"/><Relationship Id="rId291" Type="http://schemas.openxmlformats.org/officeDocument/2006/relationships/customXml" Target="../ink/ink1355.xml"/><Relationship Id="rId305" Type="http://schemas.openxmlformats.org/officeDocument/2006/relationships/customXml" Target="../ink/ink1362.xml"/><Relationship Id="rId326" Type="http://schemas.openxmlformats.org/officeDocument/2006/relationships/image" Target="../media/image2720.png"/><Relationship Id="rId347" Type="http://schemas.openxmlformats.org/officeDocument/2006/relationships/customXml" Target="../ink/ink1383.xml"/><Relationship Id="rId44" Type="http://schemas.openxmlformats.org/officeDocument/2006/relationships/customXml" Target="../ink/ink1230.xml"/><Relationship Id="rId65" Type="http://schemas.openxmlformats.org/officeDocument/2006/relationships/image" Target="../media/image1451.png"/><Relationship Id="rId86" Type="http://schemas.openxmlformats.org/officeDocument/2006/relationships/customXml" Target="../ink/ink1251.xml"/><Relationship Id="rId130" Type="http://schemas.openxmlformats.org/officeDocument/2006/relationships/customXml" Target="../ink/ink1273.xml"/><Relationship Id="rId151" Type="http://schemas.openxmlformats.org/officeDocument/2006/relationships/image" Target="../media/image1870.png"/><Relationship Id="rId368" Type="http://schemas.openxmlformats.org/officeDocument/2006/relationships/image" Target="../media/image2930.png"/><Relationship Id="rId389" Type="http://schemas.openxmlformats.org/officeDocument/2006/relationships/customXml" Target="../ink/ink1404.xml"/><Relationship Id="rId172" Type="http://schemas.openxmlformats.org/officeDocument/2006/relationships/image" Target="../media/image1960.png"/><Relationship Id="rId193" Type="http://schemas.openxmlformats.org/officeDocument/2006/relationships/image" Target="../media/image2060.png"/><Relationship Id="rId207" Type="http://schemas.openxmlformats.org/officeDocument/2006/relationships/image" Target="../media/image2130.png"/><Relationship Id="rId228" Type="http://schemas.openxmlformats.org/officeDocument/2006/relationships/customXml" Target="../ink/ink1323.xml"/><Relationship Id="rId249" Type="http://schemas.openxmlformats.org/officeDocument/2006/relationships/customXml" Target="../ink/ink1334.xml"/><Relationship Id="rId414" Type="http://schemas.openxmlformats.org/officeDocument/2006/relationships/image" Target="../media/image3160.png"/><Relationship Id="rId435" Type="http://schemas.openxmlformats.org/officeDocument/2006/relationships/customXml" Target="../ink/ink1427.xml"/><Relationship Id="rId13" Type="http://schemas.openxmlformats.org/officeDocument/2006/relationships/image" Target="../media/image11910.png"/><Relationship Id="rId109" Type="http://schemas.openxmlformats.org/officeDocument/2006/relationships/image" Target="../media/image1670.png"/><Relationship Id="rId260" Type="http://schemas.openxmlformats.org/officeDocument/2006/relationships/image" Target="../media/image2390.png"/><Relationship Id="rId281" Type="http://schemas.openxmlformats.org/officeDocument/2006/relationships/customXml" Target="../ink/ink1350.xml"/><Relationship Id="rId316" Type="http://schemas.openxmlformats.org/officeDocument/2006/relationships/image" Target="../media/image2670.png"/><Relationship Id="rId337" Type="http://schemas.openxmlformats.org/officeDocument/2006/relationships/customXml" Target="../ink/ink1378.xml"/><Relationship Id="rId34" Type="http://schemas.openxmlformats.org/officeDocument/2006/relationships/customXml" Target="../ink/ink1225.xml"/><Relationship Id="rId55" Type="http://schemas.openxmlformats.org/officeDocument/2006/relationships/image" Target="../media/image14010.png"/><Relationship Id="rId76" Type="http://schemas.openxmlformats.org/officeDocument/2006/relationships/customXml" Target="../ink/ink1246.xml"/><Relationship Id="rId97" Type="http://schemas.openxmlformats.org/officeDocument/2006/relationships/image" Target="../media/image1611.png"/><Relationship Id="rId120" Type="http://schemas.openxmlformats.org/officeDocument/2006/relationships/customXml" Target="../ink/ink1268.xml"/><Relationship Id="rId141" Type="http://schemas.openxmlformats.org/officeDocument/2006/relationships/image" Target="../media/image1830.png"/><Relationship Id="rId358" Type="http://schemas.openxmlformats.org/officeDocument/2006/relationships/image" Target="../media/image2880.png"/><Relationship Id="rId379" Type="http://schemas.openxmlformats.org/officeDocument/2006/relationships/customXml" Target="../ink/ink1399.xml"/><Relationship Id="rId7" Type="http://schemas.openxmlformats.org/officeDocument/2006/relationships/image" Target="../media/image11610.png"/><Relationship Id="rId162" Type="http://schemas.openxmlformats.org/officeDocument/2006/relationships/customXml" Target="../ink/ink1289.xml"/><Relationship Id="rId183" Type="http://schemas.openxmlformats.org/officeDocument/2006/relationships/customXml" Target="../ink/ink1300.xml"/><Relationship Id="rId218" Type="http://schemas.openxmlformats.org/officeDocument/2006/relationships/customXml" Target="../ink/ink1318.xml"/><Relationship Id="rId239" Type="http://schemas.openxmlformats.org/officeDocument/2006/relationships/image" Target="../media/image2290.png"/><Relationship Id="rId390" Type="http://schemas.openxmlformats.org/officeDocument/2006/relationships/image" Target="../media/image3040.png"/><Relationship Id="rId404" Type="http://schemas.openxmlformats.org/officeDocument/2006/relationships/image" Target="../media/image3111.png"/><Relationship Id="rId425" Type="http://schemas.openxmlformats.org/officeDocument/2006/relationships/customXml" Target="../ink/ink1422.xml"/><Relationship Id="rId250" Type="http://schemas.openxmlformats.org/officeDocument/2006/relationships/image" Target="../media/image2340.png"/><Relationship Id="rId271" Type="http://schemas.openxmlformats.org/officeDocument/2006/relationships/customXml" Target="../ink/ink1345.xml"/><Relationship Id="rId292" Type="http://schemas.openxmlformats.org/officeDocument/2006/relationships/image" Target="../media/image2550.png"/><Relationship Id="rId306" Type="http://schemas.openxmlformats.org/officeDocument/2006/relationships/image" Target="../media/image2620.png"/><Relationship Id="rId24" Type="http://schemas.openxmlformats.org/officeDocument/2006/relationships/customXml" Target="../ink/ink1220.xml"/><Relationship Id="rId45" Type="http://schemas.openxmlformats.org/officeDocument/2006/relationships/image" Target="../media/image13510.png"/><Relationship Id="rId66" Type="http://schemas.openxmlformats.org/officeDocument/2006/relationships/customXml" Target="../ink/ink1241.xml"/><Relationship Id="rId87" Type="http://schemas.openxmlformats.org/officeDocument/2006/relationships/image" Target="../media/image1560.png"/><Relationship Id="rId110" Type="http://schemas.openxmlformats.org/officeDocument/2006/relationships/customXml" Target="../ink/ink1263.xml"/><Relationship Id="rId131" Type="http://schemas.openxmlformats.org/officeDocument/2006/relationships/image" Target="../media/image1780.png"/><Relationship Id="rId327" Type="http://schemas.openxmlformats.org/officeDocument/2006/relationships/customXml" Target="../ink/ink1373.xml"/><Relationship Id="rId348" Type="http://schemas.openxmlformats.org/officeDocument/2006/relationships/image" Target="../media/image2830.png"/><Relationship Id="rId369" Type="http://schemas.openxmlformats.org/officeDocument/2006/relationships/customXml" Target="../ink/ink1394.xml"/><Relationship Id="rId152" Type="http://schemas.openxmlformats.org/officeDocument/2006/relationships/customXml" Target="../ink/ink1284.xml"/><Relationship Id="rId173" Type="http://schemas.openxmlformats.org/officeDocument/2006/relationships/customXml" Target="../ink/ink1295.xml"/><Relationship Id="rId194" Type="http://schemas.openxmlformats.org/officeDocument/2006/relationships/customXml" Target="../ink/ink1306.xml"/><Relationship Id="rId208" Type="http://schemas.openxmlformats.org/officeDocument/2006/relationships/customXml" Target="../ink/ink1313.xml"/><Relationship Id="rId229" Type="http://schemas.openxmlformats.org/officeDocument/2006/relationships/image" Target="../media/image2240.png"/><Relationship Id="rId380" Type="http://schemas.openxmlformats.org/officeDocument/2006/relationships/image" Target="../media/image2990.png"/><Relationship Id="rId415" Type="http://schemas.openxmlformats.org/officeDocument/2006/relationships/customXml" Target="../ink/ink1417.xml"/><Relationship Id="rId436" Type="http://schemas.openxmlformats.org/officeDocument/2006/relationships/image" Target="../media/image3270.png"/><Relationship Id="rId240" Type="http://schemas.openxmlformats.org/officeDocument/2006/relationships/customXml" Target="../ink/ink1329.xml"/><Relationship Id="rId261" Type="http://schemas.openxmlformats.org/officeDocument/2006/relationships/customXml" Target="../ink/ink1340.xml"/><Relationship Id="rId14" Type="http://schemas.openxmlformats.org/officeDocument/2006/relationships/customXml" Target="../ink/ink1215.xml"/><Relationship Id="rId35" Type="http://schemas.openxmlformats.org/officeDocument/2006/relationships/image" Target="../media/image13010.png"/><Relationship Id="rId56" Type="http://schemas.openxmlformats.org/officeDocument/2006/relationships/customXml" Target="../ink/ink1236.xml"/><Relationship Id="rId77" Type="http://schemas.openxmlformats.org/officeDocument/2006/relationships/image" Target="../media/image1510.png"/><Relationship Id="rId100" Type="http://schemas.openxmlformats.org/officeDocument/2006/relationships/customXml" Target="../ink/ink1258.xml"/><Relationship Id="rId282" Type="http://schemas.openxmlformats.org/officeDocument/2006/relationships/image" Target="../media/image2500.png"/><Relationship Id="rId317" Type="http://schemas.openxmlformats.org/officeDocument/2006/relationships/customXml" Target="../ink/ink1368.xml"/><Relationship Id="rId338" Type="http://schemas.openxmlformats.org/officeDocument/2006/relationships/image" Target="../media/image2780.png"/><Relationship Id="rId359" Type="http://schemas.openxmlformats.org/officeDocument/2006/relationships/customXml" Target="../ink/ink1389.xml"/><Relationship Id="rId8" Type="http://schemas.openxmlformats.org/officeDocument/2006/relationships/customXml" Target="../ink/ink1212.xml"/><Relationship Id="rId98" Type="http://schemas.openxmlformats.org/officeDocument/2006/relationships/customXml" Target="../ink/ink1257.xml"/><Relationship Id="rId121" Type="http://schemas.openxmlformats.org/officeDocument/2006/relationships/image" Target="../media/image1730.png"/><Relationship Id="rId142" Type="http://schemas.openxmlformats.org/officeDocument/2006/relationships/customXml" Target="../ink/ink1279.xml"/><Relationship Id="rId163" Type="http://schemas.openxmlformats.org/officeDocument/2006/relationships/customXml" Target="../ink/ink1290.xml"/><Relationship Id="rId184" Type="http://schemas.openxmlformats.org/officeDocument/2006/relationships/customXml" Target="../ink/ink1301.xml"/><Relationship Id="rId219" Type="http://schemas.openxmlformats.org/officeDocument/2006/relationships/image" Target="../media/image2190.png"/><Relationship Id="rId370" Type="http://schemas.openxmlformats.org/officeDocument/2006/relationships/image" Target="../media/image2940.png"/><Relationship Id="rId391" Type="http://schemas.openxmlformats.org/officeDocument/2006/relationships/customXml" Target="../ink/ink1405.xml"/><Relationship Id="rId405" Type="http://schemas.openxmlformats.org/officeDocument/2006/relationships/customXml" Target="../ink/ink1412.xml"/><Relationship Id="rId426" Type="http://schemas.openxmlformats.org/officeDocument/2006/relationships/image" Target="../media/image3220.png"/><Relationship Id="rId230" Type="http://schemas.openxmlformats.org/officeDocument/2006/relationships/customXml" Target="../ink/ink1324.xml"/><Relationship Id="rId251" Type="http://schemas.openxmlformats.org/officeDocument/2006/relationships/customXml" Target="../ink/ink1335.xml"/><Relationship Id="rId25" Type="http://schemas.openxmlformats.org/officeDocument/2006/relationships/image" Target="../media/image12510.png"/><Relationship Id="rId46" Type="http://schemas.openxmlformats.org/officeDocument/2006/relationships/customXml" Target="../ink/ink1231.xml"/><Relationship Id="rId67" Type="http://schemas.openxmlformats.org/officeDocument/2006/relationships/image" Target="../media/image1460.png"/><Relationship Id="rId272" Type="http://schemas.openxmlformats.org/officeDocument/2006/relationships/image" Target="../media/image2450.png"/><Relationship Id="rId293" Type="http://schemas.openxmlformats.org/officeDocument/2006/relationships/customXml" Target="../ink/ink1356.xml"/><Relationship Id="rId307" Type="http://schemas.openxmlformats.org/officeDocument/2006/relationships/customXml" Target="../ink/ink1363.xml"/><Relationship Id="rId328" Type="http://schemas.openxmlformats.org/officeDocument/2006/relationships/image" Target="../media/image2730.png"/><Relationship Id="rId349" Type="http://schemas.openxmlformats.org/officeDocument/2006/relationships/customXml" Target="../ink/ink1384.xml"/><Relationship Id="rId88" Type="http://schemas.openxmlformats.org/officeDocument/2006/relationships/customXml" Target="../ink/ink1252.xml"/><Relationship Id="rId111" Type="http://schemas.openxmlformats.org/officeDocument/2006/relationships/image" Target="../media/image1680.png"/><Relationship Id="rId132" Type="http://schemas.openxmlformats.org/officeDocument/2006/relationships/customXml" Target="../ink/ink1274.xml"/><Relationship Id="rId153" Type="http://schemas.openxmlformats.org/officeDocument/2006/relationships/image" Target="../media/image1880.png"/><Relationship Id="rId174" Type="http://schemas.openxmlformats.org/officeDocument/2006/relationships/image" Target="../media/image1970.png"/><Relationship Id="rId195" Type="http://schemas.openxmlformats.org/officeDocument/2006/relationships/image" Target="../media/image2070.png"/><Relationship Id="rId209" Type="http://schemas.openxmlformats.org/officeDocument/2006/relationships/image" Target="../media/image2140.png"/><Relationship Id="rId360" Type="http://schemas.openxmlformats.org/officeDocument/2006/relationships/image" Target="../media/image2890.png"/><Relationship Id="rId381" Type="http://schemas.openxmlformats.org/officeDocument/2006/relationships/customXml" Target="../ink/ink1400.xml"/><Relationship Id="rId416" Type="http://schemas.openxmlformats.org/officeDocument/2006/relationships/image" Target="../media/image3170.png"/><Relationship Id="rId220" Type="http://schemas.openxmlformats.org/officeDocument/2006/relationships/customXml" Target="../ink/ink1319.xml"/><Relationship Id="rId241" Type="http://schemas.openxmlformats.org/officeDocument/2006/relationships/image" Target="../media/image2300.png"/><Relationship Id="rId437" Type="http://schemas.openxmlformats.org/officeDocument/2006/relationships/customXml" Target="../ink/ink1428.xml"/><Relationship Id="rId15" Type="http://schemas.openxmlformats.org/officeDocument/2006/relationships/image" Target="../media/image12010.png"/><Relationship Id="rId36" Type="http://schemas.openxmlformats.org/officeDocument/2006/relationships/customXml" Target="../ink/ink1226.xml"/><Relationship Id="rId57" Type="http://schemas.openxmlformats.org/officeDocument/2006/relationships/image" Target="../media/image14110.png"/><Relationship Id="rId262" Type="http://schemas.openxmlformats.org/officeDocument/2006/relationships/image" Target="../media/image2400.png"/><Relationship Id="rId283" Type="http://schemas.openxmlformats.org/officeDocument/2006/relationships/customXml" Target="../ink/ink1351.xml"/><Relationship Id="rId318" Type="http://schemas.openxmlformats.org/officeDocument/2006/relationships/image" Target="../media/image2680.png"/><Relationship Id="rId339" Type="http://schemas.openxmlformats.org/officeDocument/2006/relationships/customXml" Target="../ink/ink1379.xml"/><Relationship Id="rId78" Type="http://schemas.openxmlformats.org/officeDocument/2006/relationships/customXml" Target="../ink/ink1247.xml"/><Relationship Id="rId99" Type="http://schemas.openxmlformats.org/officeDocument/2006/relationships/image" Target="../media/image1620.png"/><Relationship Id="rId101" Type="http://schemas.openxmlformats.org/officeDocument/2006/relationships/image" Target="../media/image1630.png"/><Relationship Id="rId122" Type="http://schemas.openxmlformats.org/officeDocument/2006/relationships/customXml" Target="../ink/ink1269.xml"/><Relationship Id="rId143" Type="http://schemas.openxmlformats.org/officeDocument/2006/relationships/image" Target="../media/image1840.png"/><Relationship Id="rId164" Type="http://schemas.openxmlformats.org/officeDocument/2006/relationships/image" Target="../media/image1930.png"/><Relationship Id="rId185" Type="http://schemas.openxmlformats.org/officeDocument/2006/relationships/image" Target="../media/image2020.png"/><Relationship Id="rId350" Type="http://schemas.openxmlformats.org/officeDocument/2006/relationships/image" Target="../media/image2840.png"/><Relationship Id="rId371" Type="http://schemas.openxmlformats.org/officeDocument/2006/relationships/customXml" Target="../ink/ink1395.xml"/><Relationship Id="rId406" Type="http://schemas.openxmlformats.org/officeDocument/2006/relationships/image" Target="../media/image3120.png"/><Relationship Id="rId9" Type="http://schemas.openxmlformats.org/officeDocument/2006/relationships/image" Target="../media/image11710.png"/><Relationship Id="rId210" Type="http://schemas.openxmlformats.org/officeDocument/2006/relationships/customXml" Target="../ink/ink1314.xml"/><Relationship Id="rId392" Type="http://schemas.openxmlformats.org/officeDocument/2006/relationships/image" Target="../media/image3050.png"/><Relationship Id="rId427" Type="http://schemas.openxmlformats.org/officeDocument/2006/relationships/customXml" Target="../ink/ink1423.xml"/><Relationship Id="rId26" Type="http://schemas.openxmlformats.org/officeDocument/2006/relationships/customXml" Target="../ink/ink1221.xml"/><Relationship Id="rId231" Type="http://schemas.openxmlformats.org/officeDocument/2006/relationships/image" Target="../media/image2250.png"/><Relationship Id="rId252" Type="http://schemas.openxmlformats.org/officeDocument/2006/relationships/image" Target="../media/image2350.png"/><Relationship Id="rId273" Type="http://schemas.openxmlformats.org/officeDocument/2006/relationships/customXml" Target="../ink/ink1346.xml"/><Relationship Id="rId294" Type="http://schemas.openxmlformats.org/officeDocument/2006/relationships/image" Target="../media/image2560.png"/><Relationship Id="rId308" Type="http://schemas.openxmlformats.org/officeDocument/2006/relationships/image" Target="../media/image2630.png"/><Relationship Id="rId329" Type="http://schemas.openxmlformats.org/officeDocument/2006/relationships/customXml" Target="../ink/ink1374.xml"/><Relationship Id="rId47" Type="http://schemas.openxmlformats.org/officeDocument/2006/relationships/image" Target="../media/image13610.png"/><Relationship Id="rId68" Type="http://schemas.openxmlformats.org/officeDocument/2006/relationships/customXml" Target="../ink/ink1242.xml"/><Relationship Id="rId89" Type="http://schemas.openxmlformats.org/officeDocument/2006/relationships/image" Target="../media/image1570.png"/><Relationship Id="rId112" Type="http://schemas.openxmlformats.org/officeDocument/2006/relationships/customXml" Target="../ink/ink1264.xml"/><Relationship Id="rId133" Type="http://schemas.openxmlformats.org/officeDocument/2006/relationships/image" Target="../media/image1790.png"/><Relationship Id="rId154" Type="http://schemas.openxmlformats.org/officeDocument/2006/relationships/customXml" Target="../ink/ink1285.xml"/><Relationship Id="rId175" Type="http://schemas.openxmlformats.org/officeDocument/2006/relationships/customXml" Target="../ink/ink1296.xml"/><Relationship Id="rId340" Type="http://schemas.openxmlformats.org/officeDocument/2006/relationships/image" Target="../media/image2790.png"/><Relationship Id="rId361" Type="http://schemas.openxmlformats.org/officeDocument/2006/relationships/customXml" Target="../ink/ink1390.xml"/><Relationship Id="rId196" Type="http://schemas.openxmlformats.org/officeDocument/2006/relationships/customXml" Target="../ink/ink1307.xml"/><Relationship Id="rId200" Type="http://schemas.openxmlformats.org/officeDocument/2006/relationships/customXml" Target="../ink/ink1309.xml"/><Relationship Id="rId382" Type="http://schemas.openxmlformats.org/officeDocument/2006/relationships/image" Target="../media/image3000.png"/><Relationship Id="rId417" Type="http://schemas.openxmlformats.org/officeDocument/2006/relationships/customXml" Target="../ink/ink1418.xml"/><Relationship Id="rId438" Type="http://schemas.openxmlformats.org/officeDocument/2006/relationships/image" Target="../media/image3280.png"/><Relationship Id="rId16" Type="http://schemas.openxmlformats.org/officeDocument/2006/relationships/customXml" Target="../ink/ink1216.xml"/><Relationship Id="rId221" Type="http://schemas.openxmlformats.org/officeDocument/2006/relationships/image" Target="../media/image2200.png"/><Relationship Id="rId242" Type="http://schemas.openxmlformats.org/officeDocument/2006/relationships/customXml" Target="../ink/ink1330.xml"/><Relationship Id="rId263" Type="http://schemas.openxmlformats.org/officeDocument/2006/relationships/customXml" Target="../ink/ink1341.xml"/><Relationship Id="rId284" Type="http://schemas.openxmlformats.org/officeDocument/2006/relationships/image" Target="../media/image2511.png"/><Relationship Id="rId319" Type="http://schemas.openxmlformats.org/officeDocument/2006/relationships/customXml" Target="../ink/ink1369.xml"/><Relationship Id="rId37" Type="http://schemas.openxmlformats.org/officeDocument/2006/relationships/image" Target="../media/image13110.png"/><Relationship Id="rId58" Type="http://schemas.openxmlformats.org/officeDocument/2006/relationships/customXml" Target="../ink/ink1237.xml"/><Relationship Id="rId79" Type="http://schemas.openxmlformats.org/officeDocument/2006/relationships/image" Target="../media/image1520.png"/><Relationship Id="rId102" Type="http://schemas.openxmlformats.org/officeDocument/2006/relationships/customXml" Target="../ink/ink1259.xml"/><Relationship Id="rId123" Type="http://schemas.openxmlformats.org/officeDocument/2006/relationships/image" Target="../media/image1740.png"/><Relationship Id="rId144" Type="http://schemas.openxmlformats.org/officeDocument/2006/relationships/customXml" Target="../ink/ink1280.xml"/><Relationship Id="rId330" Type="http://schemas.openxmlformats.org/officeDocument/2006/relationships/image" Target="../media/image2740.png"/><Relationship Id="rId90" Type="http://schemas.openxmlformats.org/officeDocument/2006/relationships/customXml" Target="../ink/ink1253.xml"/><Relationship Id="rId165" Type="http://schemas.openxmlformats.org/officeDocument/2006/relationships/customXml" Target="../ink/ink1291.xml"/><Relationship Id="rId186" Type="http://schemas.openxmlformats.org/officeDocument/2006/relationships/customXml" Target="../ink/ink1302.xml"/><Relationship Id="rId351" Type="http://schemas.openxmlformats.org/officeDocument/2006/relationships/customXml" Target="../ink/ink1385.xml"/><Relationship Id="rId372" Type="http://schemas.openxmlformats.org/officeDocument/2006/relationships/image" Target="../media/image2950.png"/><Relationship Id="rId393" Type="http://schemas.openxmlformats.org/officeDocument/2006/relationships/customXml" Target="../ink/ink1406.xml"/><Relationship Id="rId407" Type="http://schemas.openxmlformats.org/officeDocument/2006/relationships/customXml" Target="../ink/ink1413.xml"/><Relationship Id="rId428" Type="http://schemas.openxmlformats.org/officeDocument/2006/relationships/image" Target="../media/image3230.png"/><Relationship Id="rId211" Type="http://schemas.openxmlformats.org/officeDocument/2006/relationships/image" Target="../media/image2150.png"/><Relationship Id="rId232" Type="http://schemas.openxmlformats.org/officeDocument/2006/relationships/customXml" Target="../ink/ink1325.xml"/><Relationship Id="rId253" Type="http://schemas.openxmlformats.org/officeDocument/2006/relationships/customXml" Target="../ink/ink1336.xml"/><Relationship Id="rId274" Type="http://schemas.openxmlformats.org/officeDocument/2006/relationships/image" Target="../media/image2460.png"/><Relationship Id="rId295" Type="http://schemas.openxmlformats.org/officeDocument/2006/relationships/customXml" Target="../ink/ink1357.xml"/><Relationship Id="rId309" Type="http://schemas.openxmlformats.org/officeDocument/2006/relationships/customXml" Target="../ink/ink1364.xml"/><Relationship Id="rId27" Type="http://schemas.openxmlformats.org/officeDocument/2006/relationships/image" Target="../media/image12610.png"/><Relationship Id="rId48" Type="http://schemas.openxmlformats.org/officeDocument/2006/relationships/customXml" Target="../ink/ink1232.xml"/><Relationship Id="rId69" Type="http://schemas.openxmlformats.org/officeDocument/2006/relationships/image" Target="../media/image1470.png"/><Relationship Id="rId113" Type="http://schemas.openxmlformats.org/officeDocument/2006/relationships/image" Target="../media/image1690.png"/><Relationship Id="rId134" Type="http://schemas.openxmlformats.org/officeDocument/2006/relationships/customXml" Target="../ink/ink1275.xml"/><Relationship Id="rId320" Type="http://schemas.openxmlformats.org/officeDocument/2006/relationships/image" Target="../media/image2690.png"/><Relationship Id="rId80" Type="http://schemas.openxmlformats.org/officeDocument/2006/relationships/customXml" Target="../ink/ink1248.xml"/><Relationship Id="rId155" Type="http://schemas.openxmlformats.org/officeDocument/2006/relationships/image" Target="../media/image1890.png"/><Relationship Id="rId176" Type="http://schemas.openxmlformats.org/officeDocument/2006/relationships/image" Target="../media/image1980.png"/><Relationship Id="rId197" Type="http://schemas.openxmlformats.org/officeDocument/2006/relationships/image" Target="../media/image2080.png"/><Relationship Id="rId341" Type="http://schemas.openxmlformats.org/officeDocument/2006/relationships/customXml" Target="../ink/ink1380.xml"/><Relationship Id="rId362" Type="http://schemas.openxmlformats.org/officeDocument/2006/relationships/image" Target="../media/image2900.png"/><Relationship Id="rId383" Type="http://schemas.openxmlformats.org/officeDocument/2006/relationships/customXml" Target="../ink/ink1401.xml"/><Relationship Id="rId418" Type="http://schemas.openxmlformats.org/officeDocument/2006/relationships/image" Target="../media/image3180.png"/><Relationship Id="rId439" Type="http://schemas.openxmlformats.org/officeDocument/2006/relationships/customXml" Target="../ink/ink1429.xml"/><Relationship Id="rId201" Type="http://schemas.openxmlformats.org/officeDocument/2006/relationships/image" Target="../media/image2100.png"/><Relationship Id="rId222" Type="http://schemas.openxmlformats.org/officeDocument/2006/relationships/customXml" Target="../ink/ink1320.xml"/><Relationship Id="rId243" Type="http://schemas.openxmlformats.org/officeDocument/2006/relationships/image" Target="../media/image2311.png"/><Relationship Id="rId264" Type="http://schemas.openxmlformats.org/officeDocument/2006/relationships/image" Target="../media/image2411.png"/><Relationship Id="rId285" Type="http://schemas.openxmlformats.org/officeDocument/2006/relationships/customXml" Target="../ink/ink1352.xml"/><Relationship Id="rId17" Type="http://schemas.openxmlformats.org/officeDocument/2006/relationships/image" Target="../media/image12110.png"/><Relationship Id="rId38" Type="http://schemas.openxmlformats.org/officeDocument/2006/relationships/customXml" Target="../ink/ink1227.xml"/><Relationship Id="rId59" Type="http://schemas.openxmlformats.org/officeDocument/2006/relationships/image" Target="../media/image14210.png"/><Relationship Id="rId103" Type="http://schemas.openxmlformats.org/officeDocument/2006/relationships/image" Target="../media/image1640.png"/><Relationship Id="rId124" Type="http://schemas.openxmlformats.org/officeDocument/2006/relationships/customXml" Target="../ink/ink1270.xml"/><Relationship Id="rId310" Type="http://schemas.openxmlformats.org/officeDocument/2006/relationships/image" Target="../media/image2640.png"/><Relationship Id="rId70" Type="http://schemas.openxmlformats.org/officeDocument/2006/relationships/customXml" Target="../ink/ink1243.xml"/><Relationship Id="rId91" Type="http://schemas.openxmlformats.org/officeDocument/2006/relationships/image" Target="../media/image1580.png"/><Relationship Id="rId145" Type="http://schemas.openxmlformats.org/officeDocument/2006/relationships/image" Target="../media/image1850.png"/><Relationship Id="rId166" Type="http://schemas.openxmlformats.org/officeDocument/2006/relationships/image" Target="../media/image1940.png"/><Relationship Id="rId187" Type="http://schemas.openxmlformats.org/officeDocument/2006/relationships/image" Target="../media/image2030.png"/><Relationship Id="rId331" Type="http://schemas.openxmlformats.org/officeDocument/2006/relationships/customXml" Target="../ink/ink1375.xml"/><Relationship Id="rId352" Type="http://schemas.openxmlformats.org/officeDocument/2006/relationships/image" Target="../media/image2850.png"/><Relationship Id="rId373" Type="http://schemas.openxmlformats.org/officeDocument/2006/relationships/customXml" Target="../ink/ink1396.xml"/><Relationship Id="rId394" Type="http://schemas.openxmlformats.org/officeDocument/2006/relationships/image" Target="../media/image3060.png"/><Relationship Id="rId408" Type="http://schemas.openxmlformats.org/officeDocument/2006/relationships/image" Target="../media/image3130.png"/><Relationship Id="rId429" Type="http://schemas.openxmlformats.org/officeDocument/2006/relationships/customXml" Target="../ink/ink1424.xml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1315.xml"/><Relationship Id="rId233" Type="http://schemas.openxmlformats.org/officeDocument/2006/relationships/image" Target="../media/image2260.png"/><Relationship Id="rId254" Type="http://schemas.openxmlformats.org/officeDocument/2006/relationships/image" Target="../media/image2360.png"/><Relationship Id="rId440" Type="http://schemas.openxmlformats.org/officeDocument/2006/relationships/image" Target="../media/image3290.png"/><Relationship Id="rId28" Type="http://schemas.openxmlformats.org/officeDocument/2006/relationships/customXml" Target="../ink/ink1222.xml"/><Relationship Id="rId49" Type="http://schemas.openxmlformats.org/officeDocument/2006/relationships/image" Target="../media/image13710.png"/><Relationship Id="rId114" Type="http://schemas.openxmlformats.org/officeDocument/2006/relationships/customXml" Target="../ink/ink1265.xml"/><Relationship Id="rId275" Type="http://schemas.openxmlformats.org/officeDocument/2006/relationships/customXml" Target="../ink/ink1347.xml"/><Relationship Id="rId296" Type="http://schemas.openxmlformats.org/officeDocument/2006/relationships/image" Target="../media/image2570.png"/><Relationship Id="rId300" Type="http://schemas.openxmlformats.org/officeDocument/2006/relationships/image" Target="../media/image2590.png"/><Relationship Id="rId60" Type="http://schemas.openxmlformats.org/officeDocument/2006/relationships/customXml" Target="../ink/ink1238.xml"/><Relationship Id="rId81" Type="http://schemas.openxmlformats.org/officeDocument/2006/relationships/image" Target="../media/image1530.png"/><Relationship Id="rId135" Type="http://schemas.openxmlformats.org/officeDocument/2006/relationships/image" Target="../media/image1800.png"/><Relationship Id="rId156" Type="http://schemas.openxmlformats.org/officeDocument/2006/relationships/customXml" Target="../ink/ink1286.xml"/><Relationship Id="rId177" Type="http://schemas.openxmlformats.org/officeDocument/2006/relationships/customXml" Target="../ink/ink1297.xml"/><Relationship Id="rId198" Type="http://schemas.openxmlformats.org/officeDocument/2006/relationships/customXml" Target="../ink/ink1308.xml"/><Relationship Id="rId321" Type="http://schemas.openxmlformats.org/officeDocument/2006/relationships/customXml" Target="../ink/ink1370.xml"/><Relationship Id="rId342" Type="http://schemas.openxmlformats.org/officeDocument/2006/relationships/image" Target="../media/image2800.png"/><Relationship Id="rId363" Type="http://schemas.openxmlformats.org/officeDocument/2006/relationships/customXml" Target="../ink/ink1391.xml"/><Relationship Id="rId384" Type="http://schemas.openxmlformats.org/officeDocument/2006/relationships/image" Target="../media/image3011.png"/><Relationship Id="rId419" Type="http://schemas.openxmlformats.org/officeDocument/2006/relationships/customXml" Target="../ink/ink1419.xml"/><Relationship Id="rId202" Type="http://schemas.openxmlformats.org/officeDocument/2006/relationships/customXml" Target="../ink/ink1310.xml"/><Relationship Id="rId223" Type="http://schemas.openxmlformats.org/officeDocument/2006/relationships/image" Target="../media/image2211.png"/><Relationship Id="rId244" Type="http://schemas.openxmlformats.org/officeDocument/2006/relationships/customXml" Target="../ink/ink1331.xml"/><Relationship Id="rId430" Type="http://schemas.openxmlformats.org/officeDocument/2006/relationships/image" Target="../media/image3240.png"/><Relationship Id="rId18" Type="http://schemas.openxmlformats.org/officeDocument/2006/relationships/customXml" Target="../ink/ink1217.xml"/><Relationship Id="rId39" Type="http://schemas.openxmlformats.org/officeDocument/2006/relationships/image" Target="../media/image13210.png"/><Relationship Id="rId265" Type="http://schemas.openxmlformats.org/officeDocument/2006/relationships/customXml" Target="../ink/ink1342.xml"/><Relationship Id="rId286" Type="http://schemas.openxmlformats.org/officeDocument/2006/relationships/image" Target="../media/image2520.png"/><Relationship Id="rId50" Type="http://schemas.openxmlformats.org/officeDocument/2006/relationships/customXml" Target="../ink/ink1233.xml"/><Relationship Id="rId104" Type="http://schemas.openxmlformats.org/officeDocument/2006/relationships/customXml" Target="../ink/ink1260.xml"/><Relationship Id="rId125" Type="http://schemas.openxmlformats.org/officeDocument/2006/relationships/image" Target="../media/image1750.png"/><Relationship Id="rId146" Type="http://schemas.openxmlformats.org/officeDocument/2006/relationships/customXml" Target="../ink/ink1281.xml"/><Relationship Id="rId167" Type="http://schemas.openxmlformats.org/officeDocument/2006/relationships/customXml" Target="../ink/ink1292.xml"/><Relationship Id="rId188" Type="http://schemas.openxmlformats.org/officeDocument/2006/relationships/customXml" Target="../ink/ink1303.xml"/><Relationship Id="rId311" Type="http://schemas.openxmlformats.org/officeDocument/2006/relationships/customXml" Target="../ink/ink1365.xml"/><Relationship Id="rId332" Type="http://schemas.openxmlformats.org/officeDocument/2006/relationships/image" Target="../media/image2750.png"/><Relationship Id="rId353" Type="http://schemas.openxmlformats.org/officeDocument/2006/relationships/customXml" Target="../ink/ink1386.xml"/><Relationship Id="rId374" Type="http://schemas.openxmlformats.org/officeDocument/2006/relationships/image" Target="../media/image2960.png"/><Relationship Id="rId395" Type="http://schemas.openxmlformats.org/officeDocument/2006/relationships/customXml" Target="../ink/ink1407.xml"/><Relationship Id="rId409" Type="http://schemas.openxmlformats.org/officeDocument/2006/relationships/customXml" Target="../ink/ink1414.xml"/><Relationship Id="rId71" Type="http://schemas.openxmlformats.org/officeDocument/2006/relationships/image" Target="../media/image1480.png"/><Relationship Id="rId92" Type="http://schemas.openxmlformats.org/officeDocument/2006/relationships/customXml" Target="../ink/ink1254.xml"/><Relationship Id="rId213" Type="http://schemas.openxmlformats.org/officeDocument/2006/relationships/image" Target="../media/image2160.png"/><Relationship Id="rId234" Type="http://schemas.openxmlformats.org/officeDocument/2006/relationships/customXml" Target="../ink/ink1326.xml"/><Relationship Id="rId420" Type="http://schemas.openxmlformats.org/officeDocument/2006/relationships/image" Target="../media/image3190.png"/><Relationship Id="rId2" Type="http://schemas.openxmlformats.org/officeDocument/2006/relationships/customXml" Target="../ink/ink1209.xml"/><Relationship Id="rId29" Type="http://schemas.openxmlformats.org/officeDocument/2006/relationships/image" Target="../media/image12710.png"/><Relationship Id="rId255" Type="http://schemas.openxmlformats.org/officeDocument/2006/relationships/customXml" Target="../ink/ink1337.xml"/><Relationship Id="rId276" Type="http://schemas.openxmlformats.org/officeDocument/2006/relationships/image" Target="../media/image2470.png"/><Relationship Id="rId297" Type="http://schemas.openxmlformats.org/officeDocument/2006/relationships/customXml" Target="../ink/ink1358.xml"/><Relationship Id="rId441" Type="http://schemas.openxmlformats.org/officeDocument/2006/relationships/customXml" Target="../ink/ink1430.xml"/><Relationship Id="rId40" Type="http://schemas.openxmlformats.org/officeDocument/2006/relationships/customXml" Target="../ink/ink1228.xml"/><Relationship Id="rId115" Type="http://schemas.openxmlformats.org/officeDocument/2006/relationships/image" Target="../media/image1700.png"/><Relationship Id="rId136" Type="http://schemas.openxmlformats.org/officeDocument/2006/relationships/customXml" Target="../ink/ink1276.xml"/><Relationship Id="rId157" Type="http://schemas.openxmlformats.org/officeDocument/2006/relationships/image" Target="../media/image1900.png"/><Relationship Id="rId178" Type="http://schemas.openxmlformats.org/officeDocument/2006/relationships/image" Target="../media/image1990.png"/><Relationship Id="rId301" Type="http://schemas.openxmlformats.org/officeDocument/2006/relationships/customXml" Target="../ink/ink1360.xml"/><Relationship Id="rId322" Type="http://schemas.openxmlformats.org/officeDocument/2006/relationships/image" Target="../media/image2700.png"/><Relationship Id="rId343" Type="http://schemas.openxmlformats.org/officeDocument/2006/relationships/customXml" Target="../ink/ink1381.xml"/><Relationship Id="rId364" Type="http://schemas.openxmlformats.org/officeDocument/2006/relationships/image" Target="../media/image2911.png"/><Relationship Id="rId61" Type="http://schemas.openxmlformats.org/officeDocument/2006/relationships/image" Target="../media/image14310.png"/><Relationship Id="rId82" Type="http://schemas.openxmlformats.org/officeDocument/2006/relationships/customXml" Target="../ink/ink1249.xml"/><Relationship Id="rId199" Type="http://schemas.openxmlformats.org/officeDocument/2006/relationships/image" Target="../media/image2090.png"/><Relationship Id="rId203" Type="http://schemas.openxmlformats.org/officeDocument/2006/relationships/image" Target="../media/image2111.png"/><Relationship Id="rId385" Type="http://schemas.openxmlformats.org/officeDocument/2006/relationships/customXml" Target="../ink/ink1402.xml"/><Relationship Id="rId19" Type="http://schemas.openxmlformats.org/officeDocument/2006/relationships/image" Target="../media/image12210.png"/><Relationship Id="rId224" Type="http://schemas.openxmlformats.org/officeDocument/2006/relationships/customXml" Target="../ink/ink1321.xml"/><Relationship Id="rId245" Type="http://schemas.openxmlformats.org/officeDocument/2006/relationships/image" Target="../media/image2320.png"/><Relationship Id="rId266" Type="http://schemas.openxmlformats.org/officeDocument/2006/relationships/image" Target="../media/image2420.png"/><Relationship Id="rId287" Type="http://schemas.openxmlformats.org/officeDocument/2006/relationships/customXml" Target="../ink/ink1353.xml"/><Relationship Id="rId410" Type="http://schemas.openxmlformats.org/officeDocument/2006/relationships/image" Target="../media/image3140.png"/><Relationship Id="rId431" Type="http://schemas.openxmlformats.org/officeDocument/2006/relationships/customXml" Target="../ink/ink1425.xml"/><Relationship Id="rId30" Type="http://schemas.openxmlformats.org/officeDocument/2006/relationships/customXml" Target="../ink/ink1223.xml"/><Relationship Id="rId105" Type="http://schemas.openxmlformats.org/officeDocument/2006/relationships/image" Target="../media/image1650.png"/><Relationship Id="rId126" Type="http://schemas.openxmlformats.org/officeDocument/2006/relationships/customXml" Target="../ink/ink1271.xml"/><Relationship Id="rId147" Type="http://schemas.openxmlformats.org/officeDocument/2006/relationships/image" Target="../media/image4810.png"/><Relationship Id="rId168" Type="http://schemas.openxmlformats.org/officeDocument/2006/relationships/image" Target="../media/image1950.png"/><Relationship Id="rId312" Type="http://schemas.openxmlformats.org/officeDocument/2006/relationships/image" Target="../media/image2650.png"/><Relationship Id="rId333" Type="http://schemas.openxmlformats.org/officeDocument/2006/relationships/customXml" Target="../ink/ink1376.xml"/><Relationship Id="rId354" Type="http://schemas.openxmlformats.org/officeDocument/2006/relationships/image" Target="../media/image2860.png"/><Relationship Id="rId51" Type="http://schemas.openxmlformats.org/officeDocument/2006/relationships/image" Target="../media/image13810.png"/><Relationship Id="rId72" Type="http://schemas.openxmlformats.org/officeDocument/2006/relationships/customXml" Target="../ink/ink1244.xml"/><Relationship Id="rId93" Type="http://schemas.openxmlformats.org/officeDocument/2006/relationships/image" Target="../media/image1590.png"/><Relationship Id="rId189" Type="http://schemas.openxmlformats.org/officeDocument/2006/relationships/image" Target="../media/image2040.png"/><Relationship Id="rId375" Type="http://schemas.openxmlformats.org/officeDocument/2006/relationships/customXml" Target="../ink/ink1397.xml"/><Relationship Id="rId396" Type="http://schemas.openxmlformats.org/officeDocument/2006/relationships/image" Target="../media/image3070.png"/><Relationship Id="rId3" Type="http://schemas.openxmlformats.org/officeDocument/2006/relationships/image" Target="../media/image11410.png"/><Relationship Id="rId214" Type="http://schemas.openxmlformats.org/officeDocument/2006/relationships/customXml" Target="../ink/ink1316.xml"/><Relationship Id="rId235" Type="http://schemas.openxmlformats.org/officeDocument/2006/relationships/image" Target="../media/image2270.png"/><Relationship Id="rId256" Type="http://schemas.openxmlformats.org/officeDocument/2006/relationships/image" Target="../media/image2370.png"/><Relationship Id="rId277" Type="http://schemas.openxmlformats.org/officeDocument/2006/relationships/customXml" Target="../ink/ink1348.xml"/><Relationship Id="rId298" Type="http://schemas.openxmlformats.org/officeDocument/2006/relationships/image" Target="../media/image2580.png"/><Relationship Id="rId400" Type="http://schemas.openxmlformats.org/officeDocument/2006/relationships/image" Target="../media/image3090.png"/><Relationship Id="rId421" Type="http://schemas.openxmlformats.org/officeDocument/2006/relationships/customXml" Target="../ink/ink1420.xml"/><Relationship Id="rId442" Type="http://schemas.openxmlformats.org/officeDocument/2006/relationships/image" Target="../media/image3300.png"/><Relationship Id="rId116" Type="http://schemas.openxmlformats.org/officeDocument/2006/relationships/customXml" Target="../ink/ink1266.xml"/><Relationship Id="rId137" Type="http://schemas.openxmlformats.org/officeDocument/2006/relationships/image" Target="../media/image1811.png"/><Relationship Id="rId158" Type="http://schemas.openxmlformats.org/officeDocument/2006/relationships/customXml" Target="../ink/ink1287.xml"/><Relationship Id="rId302" Type="http://schemas.openxmlformats.org/officeDocument/2006/relationships/image" Target="../media/image2600.png"/><Relationship Id="rId323" Type="http://schemas.openxmlformats.org/officeDocument/2006/relationships/customXml" Target="../ink/ink1371.xml"/><Relationship Id="rId344" Type="http://schemas.openxmlformats.org/officeDocument/2006/relationships/image" Target="../media/image2811.png"/><Relationship Id="rId20" Type="http://schemas.openxmlformats.org/officeDocument/2006/relationships/customXml" Target="../ink/ink1218.xml"/><Relationship Id="rId41" Type="http://schemas.openxmlformats.org/officeDocument/2006/relationships/image" Target="../media/image13310.png"/><Relationship Id="rId62" Type="http://schemas.openxmlformats.org/officeDocument/2006/relationships/customXml" Target="../ink/ink1239.xml"/><Relationship Id="rId83" Type="http://schemas.openxmlformats.org/officeDocument/2006/relationships/image" Target="../media/image1540.png"/><Relationship Id="rId179" Type="http://schemas.openxmlformats.org/officeDocument/2006/relationships/customXml" Target="../ink/ink1298.xml"/><Relationship Id="rId365" Type="http://schemas.openxmlformats.org/officeDocument/2006/relationships/customXml" Target="../ink/ink1392.xml"/><Relationship Id="rId386" Type="http://schemas.openxmlformats.org/officeDocument/2006/relationships/image" Target="../media/image3020.png"/><Relationship Id="rId190" Type="http://schemas.openxmlformats.org/officeDocument/2006/relationships/customXml" Target="../ink/ink1304.xml"/><Relationship Id="rId204" Type="http://schemas.openxmlformats.org/officeDocument/2006/relationships/customXml" Target="../ink/ink1311.xml"/><Relationship Id="rId225" Type="http://schemas.openxmlformats.org/officeDocument/2006/relationships/image" Target="../media/image2220.png"/><Relationship Id="rId246" Type="http://schemas.openxmlformats.org/officeDocument/2006/relationships/customXml" Target="../ink/ink1332.xml"/><Relationship Id="rId267" Type="http://schemas.openxmlformats.org/officeDocument/2006/relationships/customXml" Target="../ink/ink1343.xml"/><Relationship Id="rId288" Type="http://schemas.openxmlformats.org/officeDocument/2006/relationships/image" Target="../media/image2530.png"/><Relationship Id="rId411" Type="http://schemas.openxmlformats.org/officeDocument/2006/relationships/customXml" Target="../ink/ink1415.xml"/><Relationship Id="rId432" Type="http://schemas.openxmlformats.org/officeDocument/2006/relationships/image" Target="../media/image3250.png"/><Relationship Id="rId106" Type="http://schemas.openxmlformats.org/officeDocument/2006/relationships/customXml" Target="../ink/ink1261.xml"/><Relationship Id="rId127" Type="http://schemas.openxmlformats.org/officeDocument/2006/relationships/image" Target="../media/image1760.png"/><Relationship Id="rId313" Type="http://schemas.openxmlformats.org/officeDocument/2006/relationships/customXml" Target="../ink/ink1366.xml"/><Relationship Id="rId10" Type="http://schemas.openxmlformats.org/officeDocument/2006/relationships/customXml" Target="../ink/ink1213.xml"/><Relationship Id="rId31" Type="http://schemas.openxmlformats.org/officeDocument/2006/relationships/image" Target="../media/image12810.png"/><Relationship Id="rId52" Type="http://schemas.openxmlformats.org/officeDocument/2006/relationships/customXml" Target="../ink/ink1234.xml"/><Relationship Id="rId73" Type="http://schemas.openxmlformats.org/officeDocument/2006/relationships/image" Target="../media/image1490.png"/><Relationship Id="rId94" Type="http://schemas.openxmlformats.org/officeDocument/2006/relationships/customXml" Target="../ink/ink1255.xml"/><Relationship Id="rId148" Type="http://schemas.openxmlformats.org/officeDocument/2006/relationships/customXml" Target="../ink/ink1282.xml"/><Relationship Id="rId169" Type="http://schemas.openxmlformats.org/officeDocument/2006/relationships/customXml" Target="../ink/ink1293.xml"/><Relationship Id="rId334" Type="http://schemas.openxmlformats.org/officeDocument/2006/relationships/image" Target="../media/image2760.png"/><Relationship Id="rId355" Type="http://schemas.openxmlformats.org/officeDocument/2006/relationships/customXml" Target="../ink/ink1387.xml"/><Relationship Id="rId376" Type="http://schemas.openxmlformats.org/officeDocument/2006/relationships/image" Target="../media/image2970.png"/><Relationship Id="rId397" Type="http://schemas.openxmlformats.org/officeDocument/2006/relationships/customXml" Target="../ink/ink1408.xml"/><Relationship Id="rId4" Type="http://schemas.openxmlformats.org/officeDocument/2006/relationships/customXml" Target="../ink/ink1210.xml"/><Relationship Id="rId180" Type="http://schemas.openxmlformats.org/officeDocument/2006/relationships/image" Target="../media/image2000.png"/><Relationship Id="rId215" Type="http://schemas.openxmlformats.org/officeDocument/2006/relationships/image" Target="../media/image2170.png"/><Relationship Id="rId236" Type="http://schemas.openxmlformats.org/officeDocument/2006/relationships/customXml" Target="../ink/ink1327.xml"/><Relationship Id="rId257" Type="http://schemas.openxmlformats.org/officeDocument/2006/relationships/customXml" Target="../ink/ink1338.xml"/><Relationship Id="rId278" Type="http://schemas.openxmlformats.org/officeDocument/2006/relationships/image" Target="../media/image2480.png"/><Relationship Id="rId401" Type="http://schemas.openxmlformats.org/officeDocument/2006/relationships/customXml" Target="../ink/ink1410.xml"/><Relationship Id="rId422" Type="http://schemas.openxmlformats.org/officeDocument/2006/relationships/image" Target="../media/image3200.png"/><Relationship Id="rId443" Type="http://schemas.openxmlformats.org/officeDocument/2006/relationships/customXml" Target="../ink/ink1431.xml"/><Relationship Id="rId303" Type="http://schemas.openxmlformats.org/officeDocument/2006/relationships/customXml" Target="../ink/ink1361.xml"/><Relationship Id="rId42" Type="http://schemas.openxmlformats.org/officeDocument/2006/relationships/customXml" Target="../ink/ink1229.xml"/><Relationship Id="rId84" Type="http://schemas.openxmlformats.org/officeDocument/2006/relationships/customXml" Target="../ink/ink1250.xml"/><Relationship Id="rId138" Type="http://schemas.openxmlformats.org/officeDocument/2006/relationships/customXml" Target="../ink/ink1277.xml"/><Relationship Id="rId345" Type="http://schemas.openxmlformats.org/officeDocument/2006/relationships/customXml" Target="../ink/ink1382.xml"/><Relationship Id="rId387" Type="http://schemas.openxmlformats.org/officeDocument/2006/relationships/customXml" Target="../ink/ink1403.xml"/><Relationship Id="rId191" Type="http://schemas.openxmlformats.org/officeDocument/2006/relationships/image" Target="../media/image2050.png"/><Relationship Id="rId205" Type="http://schemas.openxmlformats.org/officeDocument/2006/relationships/image" Target="../media/image2120.png"/><Relationship Id="rId247" Type="http://schemas.openxmlformats.org/officeDocument/2006/relationships/image" Target="../media/image2330.png"/><Relationship Id="rId412" Type="http://schemas.openxmlformats.org/officeDocument/2006/relationships/image" Target="../media/image3150.png"/><Relationship Id="rId107" Type="http://schemas.openxmlformats.org/officeDocument/2006/relationships/image" Target="../media/image1660.png"/><Relationship Id="rId289" Type="http://schemas.openxmlformats.org/officeDocument/2006/relationships/customXml" Target="../ink/ink1354.xml"/><Relationship Id="rId11" Type="http://schemas.openxmlformats.org/officeDocument/2006/relationships/image" Target="../media/image11810.png"/><Relationship Id="rId53" Type="http://schemas.openxmlformats.org/officeDocument/2006/relationships/image" Target="../media/image13910.png"/><Relationship Id="rId149" Type="http://schemas.openxmlformats.org/officeDocument/2006/relationships/image" Target="../media/image1860.png"/><Relationship Id="rId314" Type="http://schemas.openxmlformats.org/officeDocument/2006/relationships/image" Target="../media/image2660.png"/><Relationship Id="rId356" Type="http://schemas.openxmlformats.org/officeDocument/2006/relationships/image" Target="../media/image2870.png"/><Relationship Id="rId398" Type="http://schemas.openxmlformats.org/officeDocument/2006/relationships/image" Target="../media/image3080.png"/><Relationship Id="rId95" Type="http://schemas.openxmlformats.org/officeDocument/2006/relationships/image" Target="../media/image1600.png"/><Relationship Id="rId160" Type="http://schemas.openxmlformats.org/officeDocument/2006/relationships/customXml" Target="../ink/ink1288.xml"/><Relationship Id="rId216" Type="http://schemas.openxmlformats.org/officeDocument/2006/relationships/customXml" Target="../ink/ink1317.xml"/><Relationship Id="rId423" Type="http://schemas.openxmlformats.org/officeDocument/2006/relationships/customXml" Target="../ink/ink1421.xml"/><Relationship Id="rId258" Type="http://schemas.openxmlformats.org/officeDocument/2006/relationships/image" Target="../media/image2380.png"/><Relationship Id="rId22" Type="http://schemas.openxmlformats.org/officeDocument/2006/relationships/customXml" Target="../ink/ink1219.xml"/><Relationship Id="rId64" Type="http://schemas.openxmlformats.org/officeDocument/2006/relationships/customXml" Target="../ink/ink1240.xml"/><Relationship Id="rId118" Type="http://schemas.openxmlformats.org/officeDocument/2006/relationships/customXml" Target="../ink/ink1267.xml"/><Relationship Id="rId325" Type="http://schemas.openxmlformats.org/officeDocument/2006/relationships/customXml" Target="../ink/ink1372.xml"/><Relationship Id="rId367" Type="http://schemas.openxmlformats.org/officeDocument/2006/relationships/customXml" Target="../ink/ink1393.xml"/><Relationship Id="rId171" Type="http://schemas.openxmlformats.org/officeDocument/2006/relationships/customXml" Target="../ink/ink1294.xml"/><Relationship Id="rId227" Type="http://schemas.openxmlformats.org/officeDocument/2006/relationships/image" Target="../media/image2230.png"/><Relationship Id="rId269" Type="http://schemas.openxmlformats.org/officeDocument/2006/relationships/customXml" Target="../ink/ink1344.xml"/><Relationship Id="rId434" Type="http://schemas.openxmlformats.org/officeDocument/2006/relationships/image" Target="../media/image3260.png"/></Relationships>
</file>

<file path=ppt/slides/_rels/slide16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3880.png"/><Relationship Id="rId299" Type="http://schemas.openxmlformats.org/officeDocument/2006/relationships/image" Target="../media/image4780.png"/><Relationship Id="rId21" Type="http://schemas.openxmlformats.org/officeDocument/2006/relationships/image" Target="../media/image3400.png"/><Relationship Id="rId63" Type="http://schemas.openxmlformats.org/officeDocument/2006/relationships/image" Target="../media/image3611.png"/><Relationship Id="rId159" Type="http://schemas.openxmlformats.org/officeDocument/2006/relationships/image" Target="../media/image4080.png"/><Relationship Id="rId324" Type="http://schemas.openxmlformats.org/officeDocument/2006/relationships/customXml" Target="../ink/ink1593.xml"/><Relationship Id="rId366" Type="http://schemas.openxmlformats.org/officeDocument/2006/relationships/customXml" Target="../ink/ink1614.xml"/><Relationship Id="rId170" Type="http://schemas.openxmlformats.org/officeDocument/2006/relationships/customXml" Target="../ink/ink1516.xml"/><Relationship Id="rId226" Type="http://schemas.openxmlformats.org/officeDocument/2006/relationships/customXml" Target="../ink/ink1544.xml"/><Relationship Id="rId268" Type="http://schemas.openxmlformats.org/officeDocument/2006/relationships/customXml" Target="../ink/ink1565.xml"/><Relationship Id="rId32" Type="http://schemas.openxmlformats.org/officeDocument/2006/relationships/customXml" Target="../ink/ink1447.xml"/><Relationship Id="rId74" Type="http://schemas.openxmlformats.org/officeDocument/2006/relationships/customXml" Target="../ink/ink1468.xml"/><Relationship Id="rId128" Type="http://schemas.openxmlformats.org/officeDocument/2006/relationships/customXml" Target="../ink/ink1495.xml"/><Relationship Id="rId335" Type="http://schemas.openxmlformats.org/officeDocument/2006/relationships/image" Target="../media/image4960.png"/><Relationship Id="rId377" Type="http://schemas.openxmlformats.org/officeDocument/2006/relationships/image" Target="../media/image5170.png"/><Relationship Id="rId5" Type="http://schemas.openxmlformats.org/officeDocument/2006/relationships/image" Target="../media/image3320.png"/><Relationship Id="rId181" Type="http://schemas.openxmlformats.org/officeDocument/2006/relationships/image" Target="../media/image4190.png"/><Relationship Id="rId237" Type="http://schemas.openxmlformats.org/officeDocument/2006/relationships/image" Target="../media/image4470.png"/><Relationship Id="rId402" Type="http://schemas.openxmlformats.org/officeDocument/2006/relationships/customXml" Target="../ink/ink1632.xml"/><Relationship Id="rId279" Type="http://schemas.openxmlformats.org/officeDocument/2006/relationships/image" Target="../media/image4680.png"/><Relationship Id="rId43" Type="http://schemas.openxmlformats.org/officeDocument/2006/relationships/image" Target="../media/image3511.png"/><Relationship Id="rId139" Type="http://schemas.openxmlformats.org/officeDocument/2006/relationships/image" Target="../media/image3990.png"/><Relationship Id="rId290" Type="http://schemas.openxmlformats.org/officeDocument/2006/relationships/customXml" Target="../ink/ink1576.xml"/><Relationship Id="rId304" Type="http://schemas.openxmlformats.org/officeDocument/2006/relationships/customXml" Target="../ink/ink1583.xml"/><Relationship Id="rId346" Type="http://schemas.openxmlformats.org/officeDocument/2006/relationships/customXml" Target="../ink/ink1604.xml"/><Relationship Id="rId388" Type="http://schemas.openxmlformats.org/officeDocument/2006/relationships/customXml" Target="../ink/ink1625.xml"/><Relationship Id="rId85" Type="http://schemas.openxmlformats.org/officeDocument/2006/relationships/image" Target="../media/image3720.png"/><Relationship Id="rId150" Type="http://schemas.openxmlformats.org/officeDocument/2006/relationships/customXml" Target="../ink/ink1506.xml"/><Relationship Id="rId171" Type="http://schemas.openxmlformats.org/officeDocument/2006/relationships/image" Target="../media/image4140.png"/><Relationship Id="rId192" Type="http://schemas.openxmlformats.org/officeDocument/2006/relationships/customXml" Target="../ink/ink1527.xml"/><Relationship Id="rId206" Type="http://schemas.openxmlformats.org/officeDocument/2006/relationships/customXml" Target="../ink/ink1534.xml"/><Relationship Id="rId227" Type="http://schemas.openxmlformats.org/officeDocument/2006/relationships/image" Target="../media/image4420.png"/><Relationship Id="rId413" Type="http://schemas.openxmlformats.org/officeDocument/2006/relationships/image" Target="../media/image5350.png"/><Relationship Id="rId248" Type="http://schemas.openxmlformats.org/officeDocument/2006/relationships/customXml" Target="../ink/ink1555.xml"/><Relationship Id="rId269" Type="http://schemas.openxmlformats.org/officeDocument/2006/relationships/image" Target="../media/image4630.png"/><Relationship Id="rId12" Type="http://schemas.openxmlformats.org/officeDocument/2006/relationships/customXml" Target="../ink/ink1437.xml"/><Relationship Id="rId33" Type="http://schemas.openxmlformats.org/officeDocument/2006/relationships/image" Target="../media/image3460.png"/><Relationship Id="rId108" Type="http://schemas.openxmlformats.org/officeDocument/2006/relationships/customXml" Target="../ink/ink1485.xml"/><Relationship Id="rId129" Type="http://schemas.openxmlformats.org/officeDocument/2006/relationships/image" Target="../media/image3940.png"/><Relationship Id="rId280" Type="http://schemas.openxmlformats.org/officeDocument/2006/relationships/customXml" Target="../ink/ink1571.xml"/><Relationship Id="rId315" Type="http://schemas.openxmlformats.org/officeDocument/2006/relationships/image" Target="../media/image4860.png"/><Relationship Id="rId336" Type="http://schemas.openxmlformats.org/officeDocument/2006/relationships/customXml" Target="../ink/ink1599.xml"/><Relationship Id="rId357" Type="http://schemas.openxmlformats.org/officeDocument/2006/relationships/image" Target="../media/image5070.png"/><Relationship Id="rId54" Type="http://schemas.openxmlformats.org/officeDocument/2006/relationships/customXml" Target="../ink/ink1458.xml"/><Relationship Id="rId75" Type="http://schemas.openxmlformats.org/officeDocument/2006/relationships/image" Target="../media/image3670.png"/><Relationship Id="rId96" Type="http://schemas.openxmlformats.org/officeDocument/2006/relationships/customXml" Target="../ink/ink1479.xml"/><Relationship Id="rId140" Type="http://schemas.openxmlformats.org/officeDocument/2006/relationships/customXml" Target="../ink/ink1501.xml"/><Relationship Id="rId161" Type="http://schemas.openxmlformats.org/officeDocument/2006/relationships/image" Target="../media/image4090.png"/><Relationship Id="rId182" Type="http://schemas.openxmlformats.org/officeDocument/2006/relationships/customXml" Target="../ink/ink1522.xml"/><Relationship Id="rId217" Type="http://schemas.openxmlformats.org/officeDocument/2006/relationships/image" Target="../media/image4370.png"/><Relationship Id="rId378" Type="http://schemas.openxmlformats.org/officeDocument/2006/relationships/customXml" Target="../ink/ink1620.xml"/><Relationship Id="rId399" Type="http://schemas.openxmlformats.org/officeDocument/2006/relationships/image" Target="../media/image5280.png"/><Relationship Id="rId403" Type="http://schemas.openxmlformats.org/officeDocument/2006/relationships/image" Target="../media/image5300.png"/><Relationship Id="rId6" Type="http://schemas.openxmlformats.org/officeDocument/2006/relationships/customXml" Target="../ink/ink1434.xml"/><Relationship Id="rId238" Type="http://schemas.openxmlformats.org/officeDocument/2006/relationships/customXml" Target="../ink/ink1550.xml"/><Relationship Id="rId259" Type="http://schemas.openxmlformats.org/officeDocument/2006/relationships/image" Target="../media/image4580.png"/><Relationship Id="rId424" Type="http://schemas.openxmlformats.org/officeDocument/2006/relationships/customXml" Target="../ink/ink1643.xml"/><Relationship Id="rId23" Type="http://schemas.openxmlformats.org/officeDocument/2006/relationships/image" Target="../media/image3411.png"/><Relationship Id="rId119" Type="http://schemas.openxmlformats.org/officeDocument/2006/relationships/image" Target="../media/image3890.png"/><Relationship Id="rId270" Type="http://schemas.openxmlformats.org/officeDocument/2006/relationships/customXml" Target="../ink/ink1566.xml"/><Relationship Id="rId291" Type="http://schemas.openxmlformats.org/officeDocument/2006/relationships/image" Target="../media/image4740.png"/><Relationship Id="rId305" Type="http://schemas.openxmlformats.org/officeDocument/2006/relationships/image" Target="../media/image4811.png"/><Relationship Id="rId326" Type="http://schemas.openxmlformats.org/officeDocument/2006/relationships/customXml" Target="../ink/ink1594.xml"/><Relationship Id="rId347" Type="http://schemas.openxmlformats.org/officeDocument/2006/relationships/image" Target="../media/image5020.png"/><Relationship Id="rId44" Type="http://schemas.openxmlformats.org/officeDocument/2006/relationships/customXml" Target="../ink/ink1453.xml"/><Relationship Id="rId65" Type="http://schemas.openxmlformats.org/officeDocument/2006/relationships/image" Target="../media/image3620.png"/><Relationship Id="rId86" Type="http://schemas.openxmlformats.org/officeDocument/2006/relationships/customXml" Target="../ink/ink1474.xml"/><Relationship Id="rId130" Type="http://schemas.openxmlformats.org/officeDocument/2006/relationships/customXml" Target="../ink/ink1496.xml"/><Relationship Id="rId151" Type="http://schemas.openxmlformats.org/officeDocument/2006/relationships/image" Target="../media/image4050.png"/><Relationship Id="rId368" Type="http://schemas.openxmlformats.org/officeDocument/2006/relationships/customXml" Target="../ink/ink1615.xml"/><Relationship Id="rId389" Type="http://schemas.openxmlformats.org/officeDocument/2006/relationships/image" Target="../media/image5230.png"/><Relationship Id="rId172" Type="http://schemas.openxmlformats.org/officeDocument/2006/relationships/customXml" Target="../ink/ink1517.xml"/><Relationship Id="rId193" Type="http://schemas.openxmlformats.org/officeDocument/2006/relationships/image" Target="../media/image4250.png"/><Relationship Id="rId207" Type="http://schemas.openxmlformats.org/officeDocument/2006/relationships/image" Target="../media/image4320.png"/><Relationship Id="rId228" Type="http://schemas.openxmlformats.org/officeDocument/2006/relationships/customXml" Target="../ink/ink1545.xml"/><Relationship Id="rId249" Type="http://schemas.openxmlformats.org/officeDocument/2006/relationships/image" Target="../media/image4530.png"/><Relationship Id="rId414" Type="http://schemas.openxmlformats.org/officeDocument/2006/relationships/customXml" Target="../ink/ink1638.xml"/><Relationship Id="rId13" Type="http://schemas.openxmlformats.org/officeDocument/2006/relationships/image" Target="../media/image3360.png"/><Relationship Id="rId109" Type="http://schemas.openxmlformats.org/officeDocument/2006/relationships/image" Target="../media/image3840.png"/><Relationship Id="rId260" Type="http://schemas.openxmlformats.org/officeDocument/2006/relationships/customXml" Target="../ink/ink1561.xml"/><Relationship Id="rId281" Type="http://schemas.openxmlformats.org/officeDocument/2006/relationships/image" Target="../media/image4690.png"/><Relationship Id="rId316" Type="http://schemas.openxmlformats.org/officeDocument/2006/relationships/customXml" Target="../ink/ink1589.xml"/><Relationship Id="rId337" Type="http://schemas.openxmlformats.org/officeDocument/2006/relationships/image" Target="../media/image4970.png"/><Relationship Id="rId34" Type="http://schemas.openxmlformats.org/officeDocument/2006/relationships/customXml" Target="../ink/ink1448.xml"/><Relationship Id="rId55" Type="http://schemas.openxmlformats.org/officeDocument/2006/relationships/image" Target="../media/image3570.png"/><Relationship Id="rId76" Type="http://schemas.openxmlformats.org/officeDocument/2006/relationships/customXml" Target="../ink/ink1469.xml"/><Relationship Id="rId97" Type="http://schemas.openxmlformats.org/officeDocument/2006/relationships/image" Target="../media/image3780.png"/><Relationship Id="rId120" Type="http://schemas.openxmlformats.org/officeDocument/2006/relationships/customXml" Target="../ink/ink1491.xml"/><Relationship Id="rId141" Type="http://schemas.openxmlformats.org/officeDocument/2006/relationships/image" Target="../media/image4000.png"/><Relationship Id="rId358" Type="http://schemas.openxmlformats.org/officeDocument/2006/relationships/customXml" Target="../ink/ink1610.xml"/><Relationship Id="rId379" Type="http://schemas.openxmlformats.org/officeDocument/2006/relationships/image" Target="../media/image5180.png"/><Relationship Id="rId7" Type="http://schemas.openxmlformats.org/officeDocument/2006/relationships/image" Target="../media/image3330.png"/><Relationship Id="rId162" Type="http://schemas.openxmlformats.org/officeDocument/2006/relationships/customXml" Target="../ink/ink1512.xml"/><Relationship Id="rId183" Type="http://schemas.openxmlformats.org/officeDocument/2006/relationships/image" Target="../media/image4200.png"/><Relationship Id="rId218" Type="http://schemas.openxmlformats.org/officeDocument/2006/relationships/customXml" Target="../ink/ink1540.xml"/><Relationship Id="rId239" Type="http://schemas.openxmlformats.org/officeDocument/2006/relationships/image" Target="../media/image4480.png"/><Relationship Id="rId390" Type="http://schemas.openxmlformats.org/officeDocument/2006/relationships/customXml" Target="../ink/ink1626.xml"/><Relationship Id="rId404" Type="http://schemas.openxmlformats.org/officeDocument/2006/relationships/customXml" Target="../ink/ink1633.xml"/><Relationship Id="rId425" Type="http://schemas.openxmlformats.org/officeDocument/2006/relationships/image" Target="../media/image5411.png"/><Relationship Id="rId250" Type="http://schemas.openxmlformats.org/officeDocument/2006/relationships/customXml" Target="../ink/ink1556.xml"/><Relationship Id="rId271" Type="http://schemas.openxmlformats.org/officeDocument/2006/relationships/image" Target="../media/image4640.png"/><Relationship Id="rId292" Type="http://schemas.openxmlformats.org/officeDocument/2006/relationships/customXml" Target="../ink/ink1577.xml"/><Relationship Id="rId306" Type="http://schemas.openxmlformats.org/officeDocument/2006/relationships/customXml" Target="../ink/ink1584.xml"/><Relationship Id="rId24" Type="http://schemas.openxmlformats.org/officeDocument/2006/relationships/customXml" Target="../ink/ink1443.xml"/><Relationship Id="rId45" Type="http://schemas.openxmlformats.org/officeDocument/2006/relationships/image" Target="../media/image3520.png"/><Relationship Id="rId66" Type="http://schemas.openxmlformats.org/officeDocument/2006/relationships/customXml" Target="../ink/ink1464.xml"/><Relationship Id="rId87" Type="http://schemas.openxmlformats.org/officeDocument/2006/relationships/image" Target="../media/image3730.png"/><Relationship Id="rId110" Type="http://schemas.openxmlformats.org/officeDocument/2006/relationships/customXml" Target="../ink/ink1486.xml"/><Relationship Id="rId131" Type="http://schemas.openxmlformats.org/officeDocument/2006/relationships/image" Target="../media/image3950.png"/><Relationship Id="rId327" Type="http://schemas.openxmlformats.org/officeDocument/2006/relationships/image" Target="../media/image4920.png"/><Relationship Id="rId348" Type="http://schemas.openxmlformats.org/officeDocument/2006/relationships/customXml" Target="../ink/ink1605.xml"/><Relationship Id="rId369" Type="http://schemas.openxmlformats.org/officeDocument/2006/relationships/image" Target="../media/image5130.png"/><Relationship Id="rId152" Type="http://schemas.openxmlformats.org/officeDocument/2006/relationships/customXml" Target="../ink/ink1507.xml"/><Relationship Id="rId173" Type="http://schemas.openxmlformats.org/officeDocument/2006/relationships/image" Target="../media/image4150.png"/><Relationship Id="rId194" Type="http://schemas.openxmlformats.org/officeDocument/2006/relationships/customXml" Target="../ink/ink1528.xml"/><Relationship Id="rId208" Type="http://schemas.openxmlformats.org/officeDocument/2006/relationships/customXml" Target="../ink/ink1535.xml"/><Relationship Id="rId229" Type="http://schemas.openxmlformats.org/officeDocument/2006/relationships/image" Target="../media/image4430.png"/><Relationship Id="rId380" Type="http://schemas.openxmlformats.org/officeDocument/2006/relationships/customXml" Target="../ink/ink1621.xml"/><Relationship Id="rId415" Type="http://schemas.openxmlformats.org/officeDocument/2006/relationships/image" Target="../media/image5360.png"/><Relationship Id="rId240" Type="http://schemas.openxmlformats.org/officeDocument/2006/relationships/customXml" Target="../ink/ink1551.xml"/><Relationship Id="rId261" Type="http://schemas.openxmlformats.org/officeDocument/2006/relationships/image" Target="../media/image4590.png"/><Relationship Id="rId14" Type="http://schemas.openxmlformats.org/officeDocument/2006/relationships/customXml" Target="../ink/ink1438.xml"/><Relationship Id="rId35" Type="http://schemas.openxmlformats.org/officeDocument/2006/relationships/image" Target="../media/image3470.png"/><Relationship Id="rId56" Type="http://schemas.openxmlformats.org/officeDocument/2006/relationships/customXml" Target="../ink/ink1459.xml"/><Relationship Id="rId77" Type="http://schemas.openxmlformats.org/officeDocument/2006/relationships/image" Target="../media/image3680.png"/><Relationship Id="rId100" Type="http://schemas.openxmlformats.org/officeDocument/2006/relationships/customXml" Target="../ink/ink1481.xml"/><Relationship Id="rId282" Type="http://schemas.openxmlformats.org/officeDocument/2006/relationships/customXml" Target="../ink/ink1572.xml"/><Relationship Id="rId317" Type="http://schemas.openxmlformats.org/officeDocument/2006/relationships/image" Target="../media/image4870.png"/><Relationship Id="rId338" Type="http://schemas.openxmlformats.org/officeDocument/2006/relationships/customXml" Target="../ink/ink1600.xml"/><Relationship Id="rId359" Type="http://schemas.openxmlformats.org/officeDocument/2006/relationships/image" Target="../media/image5080.png"/><Relationship Id="rId8" Type="http://schemas.openxmlformats.org/officeDocument/2006/relationships/customXml" Target="../ink/ink1435.xml"/><Relationship Id="rId98" Type="http://schemas.openxmlformats.org/officeDocument/2006/relationships/customXml" Target="../ink/ink1480.xml"/><Relationship Id="rId121" Type="http://schemas.openxmlformats.org/officeDocument/2006/relationships/image" Target="../media/image3900.png"/><Relationship Id="rId142" Type="http://schemas.openxmlformats.org/officeDocument/2006/relationships/customXml" Target="../ink/ink1502.xml"/><Relationship Id="rId163" Type="http://schemas.openxmlformats.org/officeDocument/2006/relationships/image" Target="../media/image4100.png"/><Relationship Id="rId184" Type="http://schemas.openxmlformats.org/officeDocument/2006/relationships/customXml" Target="../ink/ink1523.xml"/><Relationship Id="rId219" Type="http://schemas.openxmlformats.org/officeDocument/2006/relationships/image" Target="../media/image4380.png"/><Relationship Id="rId370" Type="http://schemas.openxmlformats.org/officeDocument/2006/relationships/customXml" Target="../ink/ink1616.xml"/><Relationship Id="rId391" Type="http://schemas.openxmlformats.org/officeDocument/2006/relationships/image" Target="../media/image5240.png"/><Relationship Id="rId405" Type="http://schemas.openxmlformats.org/officeDocument/2006/relationships/image" Target="../media/image5311.png"/><Relationship Id="rId426" Type="http://schemas.openxmlformats.org/officeDocument/2006/relationships/customXml" Target="../ink/ink1644.xml"/><Relationship Id="rId230" Type="http://schemas.openxmlformats.org/officeDocument/2006/relationships/customXml" Target="../ink/ink1546.xml"/><Relationship Id="rId251" Type="http://schemas.openxmlformats.org/officeDocument/2006/relationships/image" Target="../media/image4540.png"/><Relationship Id="rId25" Type="http://schemas.openxmlformats.org/officeDocument/2006/relationships/image" Target="../media/image3420.png"/><Relationship Id="rId46" Type="http://schemas.openxmlformats.org/officeDocument/2006/relationships/customXml" Target="../ink/ink1454.xml"/><Relationship Id="rId67" Type="http://schemas.openxmlformats.org/officeDocument/2006/relationships/image" Target="../media/image3630.png"/><Relationship Id="rId272" Type="http://schemas.openxmlformats.org/officeDocument/2006/relationships/customXml" Target="../ink/ink1567.xml"/><Relationship Id="rId293" Type="http://schemas.openxmlformats.org/officeDocument/2006/relationships/image" Target="../media/image4750.png"/><Relationship Id="rId307" Type="http://schemas.openxmlformats.org/officeDocument/2006/relationships/image" Target="../media/image4820.png"/><Relationship Id="rId328" Type="http://schemas.openxmlformats.org/officeDocument/2006/relationships/customXml" Target="../ink/ink1595.xml"/><Relationship Id="rId349" Type="http://schemas.openxmlformats.org/officeDocument/2006/relationships/image" Target="../media/image5030.png"/><Relationship Id="rId88" Type="http://schemas.openxmlformats.org/officeDocument/2006/relationships/customXml" Target="../ink/ink1475.xml"/><Relationship Id="rId111" Type="http://schemas.openxmlformats.org/officeDocument/2006/relationships/image" Target="../media/image3850.png"/><Relationship Id="rId132" Type="http://schemas.openxmlformats.org/officeDocument/2006/relationships/customXml" Target="../ink/ink1497.xml"/><Relationship Id="rId153" Type="http://schemas.openxmlformats.org/officeDocument/2006/relationships/image" Target="../media/image4060.png"/><Relationship Id="rId174" Type="http://schemas.openxmlformats.org/officeDocument/2006/relationships/customXml" Target="../ink/ink1518.xml"/><Relationship Id="rId195" Type="http://schemas.openxmlformats.org/officeDocument/2006/relationships/image" Target="../media/image4260.png"/><Relationship Id="rId209" Type="http://schemas.openxmlformats.org/officeDocument/2006/relationships/image" Target="../media/image4330.png"/><Relationship Id="rId360" Type="http://schemas.openxmlformats.org/officeDocument/2006/relationships/customXml" Target="../ink/ink1611.xml"/><Relationship Id="rId381" Type="http://schemas.openxmlformats.org/officeDocument/2006/relationships/image" Target="../media/image5190.png"/><Relationship Id="rId416" Type="http://schemas.openxmlformats.org/officeDocument/2006/relationships/customXml" Target="../ink/ink1639.xml"/><Relationship Id="rId220" Type="http://schemas.openxmlformats.org/officeDocument/2006/relationships/customXml" Target="../ink/ink1541.xml"/><Relationship Id="rId241" Type="http://schemas.openxmlformats.org/officeDocument/2006/relationships/image" Target="../media/image4490.png"/><Relationship Id="rId15" Type="http://schemas.openxmlformats.org/officeDocument/2006/relationships/image" Target="../media/image3370.png"/><Relationship Id="rId36" Type="http://schemas.openxmlformats.org/officeDocument/2006/relationships/customXml" Target="../ink/ink1449.xml"/><Relationship Id="rId57" Type="http://schemas.openxmlformats.org/officeDocument/2006/relationships/image" Target="../media/image3580.png"/><Relationship Id="rId262" Type="http://schemas.openxmlformats.org/officeDocument/2006/relationships/customXml" Target="../ink/ink1562.xml"/><Relationship Id="rId283" Type="http://schemas.openxmlformats.org/officeDocument/2006/relationships/image" Target="../media/image4700.png"/><Relationship Id="rId318" Type="http://schemas.openxmlformats.org/officeDocument/2006/relationships/customXml" Target="../ink/ink1590.xml"/><Relationship Id="rId339" Type="http://schemas.openxmlformats.org/officeDocument/2006/relationships/image" Target="../media/image4980.png"/><Relationship Id="rId78" Type="http://schemas.openxmlformats.org/officeDocument/2006/relationships/customXml" Target="../ink/ink1470.xml"/><Relationship Id="rId99" Type="http://schemas.openxmlformats.org/officeDocument/2006/relationships/image" Target="../media/image3790.png"/><Relationship Id="rId101" Type="http://schemas.openxmlformats.org/officeDocument/2006/relationships/image" Target="../media/image3800.png"/><Relationship Id="rId122" Type="http://schemas.openxmlformats.org/officeDocument/2006/relationships/customXml" Target="../ink/ink1492.xml"/><Relationship Id="rId143" Type="http://schemas.openxmlformats.org/officeDocument/2006/relationships/image" Target="../media/image4011.png"/><Relationship Id="rId164" Type="http://schemas.openxmlformats.org/officeDocument/2006/relationships/customXml" Target="../ink/ink1513.xml"/><Relationship Id="rId185" Type="http://schemas.openxmlformats.org/officeDocument/2006/relationships/image" Target="../media/image4211.png"/><Relationship Id="rId350" Type="http://schemas.openxmlformats.org/officeDocument/2006/relationships/customXml" Target="../ink/ink1606.xml"/><Relationship Id="rId371" Type="http://schemas.openxmlformats.org/officeDocument/2006/relationships/image" Target="../media/image5140.png"/><Relationship Id="rId406" Type="http://schemas.openxmlformats.org/officeDocument/2006/relationships/customXml" Target="../ink/ink1634.xml"/><Relationship Id="rId9" Type="http://schemas.openxmlformats.org/officeDocument/2006/relationships/image" Target="../media/image3340.png"/><Relationship Id="rId210" Type="http://schemas.openxmlformats.org/officeDocument/2006/relationships/customXml" Target="../ink/ink1536.xml"/><Relationship Id="rId392" Type="http://schemas.openxmlformats.org/officeDocument/2006/relationships/customXml" Target="../ink/ink1627.xml"/><Relationship Id="rId427" Type="http://schemas.openxmlformats.org/officeDocument/2006/relationships/image" Target="../media/image5420.png"/><Relationship Id="rId26" Type="http://schemas.openxmlformats.org/officeDocument/2006/relationships/customXml" Target="../ink/ink1444.xml"/><Relationship Id="rId231" Type="http://schemas.openxmlformats.org/officeDocument/2006/relationships/image" Target="../media/image4440.png"/><Relationship Id="rId252" Type="http://schemas.openxmlformats.org/officeDocument/2006/relationships/customXml" Target="../ink/ink1557.xml"/><Relationship Id="rId273" Type="http://schemas.openxmlformats.org/officeDocument/2006/relationships/image" Target="../media/image4650.png"/><Relationship Id="rId294" Type="http://schemas.openxmlformats.org/officeDocument/2006/relationships/customXml" Target="../ink/ink1578.xml"/><Relationship Id="rId308" Type="http://schemas.openxmlformats.org/officeDocument/2006/relationships/customXml" Target="../ink/ink1585.xml"/><Relationship Id="rId329" Type="http://schemas.openxmlformats.org/officeDocument/2006/relationships/image" Target="../media/image4930.png"/><Relationship Id="rId47" Type="http://schemas.openxmlformats.org/officeDocument/2006/relationships/image" Target="../media/image3530.png"/><Relationship Id="rId68" Type="http://schemas.openxmlformats.org/officeDocument/2006/relationships/customXml" Target="../ink/ink1465.xml"/><Relationship Id="rId89" Type="http://schemas.openxmlformats.org/officeDocument/2006/relationships/image" Target="../media/image3740.png"/><Relationship Id="rId112" Type="http://schemas.openxmlformats.org/officeDocument/2006/relationships/customXml" Target="../ink/ink1487.xml"/><Relationship Id="rId133" Type="http://schemas.openxmlformats.org/officeDocument/2006/relationships/image" Target="../media/image3960.png"/><Relationship Id="rId154" Type="http://schemas.openxmlformats.org/officeDocument/2006/relationships/customXml" Target="../ink/ink1508.xml"/><Relationship Id="rId175" Type="http://schemas.openxmlformats.org/officeDocument/2006/relationships/image" Target="../media/image4160.png"/><Relationship Id="rId340" Type="http://schemas.openxmlformats.org/officeDocument/2006/relationships/customXml" Target="../ink/ink1601.xml"/><Relationship Id="rId361" Type="http://schemas.openxmlformats.org/officeDocument/2006/relationships/image" Target="../media/image5090.png"/><Relationship Id="rId196" Type="http://schemas.openxmlformats.org/officeDocument/2006/relationships/customXml" Target="../ink/ink1529.xml"/><Relationship Id="rId200" Type="http://schemas.openxmlformats.org/officeDocument/2006/relationships/customXml" Target="../ink/ink1531.xml"/><Relationship Id="rId382" Type="http://schemas.openxmlformats.org/officeDocument/2006/relationships/customXml" Target="../ink/ink1622.xml"/><Relationship Id="rId417" Type="http://schemas.openxmlformats.org/officeDocument/2006/relationships/image" Target="../media/image5370.png"/><Relationship Id="rId16" Type="http://schemas.openxmlformats.org/officeDocument/2006/relationships/customXml" Target="../ink/ink1439.xml"/><Relationship Id="rId221" Type="http://schemas.openxmlformats.org/officeDocument/2006/relationships/image" Target="../media/image4390.png"/><Relationship Id="rId242" Type="http://schemas.openxmlformats.org/officeDocument/2006/relationships/customXml" Target="../ink/ink1552.xml"/><Relationship Id="rId263" Type="http://schemas.openxmlformats.org/officeDocument/2006/relationships/image" Target="../media/image4600.png"/><Relationship Id="rId284" Type="http://schemas.openxmlformats.org/officeDocument/2006/relationships/customXml" Target="../ink/ink1573.xml"/><Relationship Id="rId319" Type="http://schemas.openxmlformats.org/officeDocument/2006/relationships/image" Target="../media/image4880.png"/><Relationship Id="rId37" Type="http://schemas.openxmlformats.org/officeDocument/2006/relationships/image" Target="../media/image3480.png"/><Relationship Id="rId58" Type="http://schemas.openxmlformats.org/officeDocument/2006/relationships/customXml" Target="../ink/ink1460.xml"/><Relationship Id="rId79" Type="http://schemas.openxmlformats.org/officeDocument/2006/relationships/image" Target="../media/image3690.png"/><Relationship Id="rId102" Type="http://schemas.openxmlformats.org/officeDocument/2006/relationships/customXml" Target="../ink/ink1482.xml"/><Relationship Id="rId123" Type="http://schemas.openxmlformats.org/officeDocument/2006/relationships/image" Target="../media/image3911.png"/><Relationship Id="rId144" Type="http://schemas.openxmlformats.org/officeDocument/2006/relationships/customXml" Target="../ink/ink1503.xml"/><Relationship Id="rId330" Type="http://schemas.openxmlformats.org/officeDocument/2006/relationships/customXml" Target="../ink/ink1596.xml"/><Relationship Id="rId90" Type="http://schemas.openxmlformats.org/officeDocument/2006/relationships/customXml" Target="../ink/ink1476.xml"/><Relationship Id="rId165" Type="http://schemas.openxmlformats.org/officeDocument/2006/relationships/image" Target="../media/image4111.png"/><Relationship Id="rId186" Type="http://schemas.openxmlformats.org/officeDocument/2006/relationships/customXml" Target="../ink/ink1524.xml"/><Relationship Id="rId351" Type="http://schemas.openxmlformats.org/officeDocument/2006/relationships/image" Target="../media/image5040.png"/><Relationship Id="rId372" Type="http://schemas.openxmlformats.org/officeDocument/2006/relationships/customXml" Target="../ink/ink1617.xml"/><Relationship Id="rId393" Type="http://schemas.openxmlformats.org/officeDocument/2006/relationships/image" Target="../media/image5250.png"/><Relationship Id="rId407" Type="http://schemas.openxmlformats.org/officeDocument/2006/relationships/image" Target="../media/image5320.png"/><Relationship Id="rId211" Type="http://schemas.openxmlformats.org/officeDocument/2006/relationships/image" Target="../media/image4340.png"/><Relationship Id="rId232" Type="http://schemas.openxmlformats.org/officeDocument/2006/relationships/customXml" Target="../ink/ink1547.xml"/><Relationship Id="rId253" Type="http://schemas.openxmlformats.org/officeDocument/2006/relationships/image" Target="../media/image4550.png"/><Relationship Id="rId274" Type="http://schemas.openxmlformats.org/officeDocument/2006/relationships/customXml" Target="../ink/ink1568.xml"/><Relationship Id="rId295" Type="http://schemas.openxmlformats.org/officeDocument/2006/relationships/image" Target="../media/image4760.png"/><Relationship Id="rId309" Type="http://schemas.openxmlformats.org/officeDocument/2006/relationships/image" Target="../media/image4830.png"/><Relationship Id="rId27" Type="http://schemas.openxmlformats.org/officeDocument/2006/relationships/image" Target="../media/image3430.png"/><Relationship Id="rId48" Type="http://schemas.openxmlformats.org/officeDocument/2006/relationships/customXml" Target="../ink/ink1455.xml"/><Relationship Id="rId69" Type="http://schemas.openxmlformats.org/officeDocument/2006/relationships/image" Target="../media/image3640.png"/><Relationship Id="rId113" Type="http://schemas.openxmlformats.org/officeDocument/2006/relationships/image" Target="../media/image3860.png"/><Relationship Id="rId134" Type="http://schemas.openxmlformats.org/officeDocument/2006/relationships/customXml" Target="../ink/ink1498.xml"/><Relationship Id="rId320" Type="http://schemas.openxmlformats.org/officeDocument/2006/relationships/customXml" Target="../ink/ink1591.xml"/><Relationship Id="rId80" Type="http://schemas.openxmlformats.org/officeDocument/2006/relationships/customXml" Target="../ink/ink1471.xml"/><Relationship Id="rId155" Type="http://schemas.openxmlformats.org/officeDocument/2006/relationships/image" Target="../media/image4070.png"/><Relationship Id="rId176" Type="http://schemas.openxmlformats.org/officeDocument/2006/relationships/customXml" Target="../ink/ink1519.xml"/><Relationship Id="rId197" Type="http://schemas.openxmlformats.org/officeDocument/2006/relationships/image" Target="../media/image4270.png"/><Relationship Id="rId341" Type="http://schemas.openxmlformats.org/officeDocument/2006/relationships/image" Target="../media/image4990.png"/><Relationship Id="rId362" Type="http://schemas.openxmlformats.org/officeDocument/2006/relationships/customXml" Target="../ink/ink1612.xml"/><Relationship Id="rId383" Type="http://schemas.openxmlformats.org/officeDocument/2006/relationships/image" Target="../media/image5200.png"/><Relationship Id="rId418" Type="http://schemas.openxmlformats.org/officeDocument/2006/relationships/customXml" Target="../ink/ink1640.xml"/><Relationship Id="rId201" Type="http://schemas.openxmlformats.org/officeDocument/2006/relationships/image" Target="../media/image4290.png"/><Relationship Id="rId222" Type="http://schemas.openxmlformats.org/officeDocument/2006/relationships/customXml" Target="../ink/ink1542.xml"/><Relationship Id="rId243" Type="http://schemas.openxmlformats.org/officeDocument/2006/relationships/image" Target="../media/image4500.png"/><Relationship Id="rId264" Type="http://schemas.openxmlformats.org/officeDocument/2006/relationships/customXml" Target="../ink/ink1563.xml"/><Relationship Id="rId285" Type="http://schemas.openxmlformats.org/officeDocument/2006/relationships/image" Target="../media/image4711.png"/><Relationship Id="rId17" Type="http://schemas.openxmlformats.org/officeDocument/2006/relationships/image" Target="../media/image3380.png"/><Relationship Id="rId38" Type="http://schemas.openxmlformats.org/officeDocument/2006/relationships/customXml" Target="../ink/ink1450.xml"/><Relationship Id="rId59" Type="http://schemas.openxmlformats.org/officeDocument/2006/relationships/image" Target="../media/image3590.png"/><Relationship Id="rId103" Type="http://schemas.openxmlformats.org/officeDocument/2006/relationships/image" Target="../media/image3811.png"/><Relationship Id="rId124" Type="http://schemas.openxmlformats.org/officeDocument/2006/relationships/customXml" Target="../ink/ink1493.xml"/><Relationship Id="rId310" Type="http://schemas.openxmlformats.org/officeDocument/2006/relationships/customXml" Target="../ink/ink1586.xml"/><Relationship Id="rId70" Type="http://schemas.openxmlformats.org/officeDocument/2006/relationships/customXml" Target="../ink/ink1466.xml"/><Relationship Id="rId91" Type="http://schemas.openxmlformats.org/officeDocument/2006/relationships/image" Target="../media/image3750.png"/><Relationship Id="rId145" Type="http://schemas.openxmlformats.org/officeDocument/2006/relationships/image" Target="../media/image4020.png"/><Relationship Id="rId166" Type="http://schemas.openxmlformats.org/officeDocument/2006/relationships/customXml" Target="../ink/ink1514.xml"/><Relationship Id="rId187" Type="http://schemas.openxmlformats.org/officeDocument/2006/relationships/image" Target="../media/image4220.png"/><Relationship Id="rId331" Type="http://schemas.openxmlformats.org/officeDocument/2006/relationships/image" Target="../media/image4940.png"/><Relationship Id="rId352" Type="http://schemas.openxmlformats.org/officeDocument/2006/relationships/customXml" Target="../ink/ink1607.xml"/><Relationship Id="rId373" Type="http://schemas.openxmlformats.org/officeDocument/2006/relationships/image" Target="../media/image5150.png"/><Relationship Id="rId394" Type="http://schemas.openxmlformats.org/officeDocument/2006/relationships/customXml" Target="../ink/ink1628.xml"/><Relationship Id="rId408" Type="http://schemas.openxmlformats.org/officeDocument/2006/relationships/customXml" Target="../ink/ink1635.xml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1537.xml"/><Relationship Id="rId233" Type="http://schemas.openxmlformats.org/officeDocument/2006/relationships/image" Target="../media/image4450.png"/><Relationship Id="rId254" Type="http://schemas.openxmlformats.org/officeDocument/2006/relationships/customXml" Target="../ink/ink1558.xml"/><Relationship Id="rId28" Type="http://schemas.openxmlformats.org/officeDocument/2006/relationships/customXml" Target="../ink/ink1445.xml"/><Relationship Id="rId49" Type="http://schemas.openxmlformats.org/officeDocument/2006/relationships/image" Target="../media/image3540.png"/><Relationship Id="rId114" Type="http://schemas.openxmlformats.org/officeDocument/2006/relationships/customXml" Target="../ink/ink1488.xml"/><Relationship Id="rId275" Type="http://schemas.openxmlformats.org/officeDocument/2006/relationships/image" Target="../media/image4660.png"/><Relationship Id="rId296" Type="http://schemas.openxmlformats.org/officeDocument/2006/relationships/customXml" Target="../ink/ink1579.xml"/><Relationship Id="rId300" Type="http://schemas.openxmlformats.org/officeDocument/2006/relationships/customXml" Target="../ink/ink1581.xml"/><Relationship Id="rId60" Type="http://schemas.openxmlformats.org/officeDocument/2006/relationships/customXml" Target="../ink/ink1461.xml"/><Relationship Id="rId81" Type="http://schemas.openxmlformats.org/officeDocument/2006/relationships/image" Target="../media/image3700.png"/><Relationship Id="rId135" Type="http://schemas.openxmlformats.org/officeDocument/2006/relationships/image" Target="../media/image3970.png"/><Relationship Id="rId156" Type="http://schemas.openxmlformats.org/officeDocument/2006/relationships/customXml" Target="../ink/ink1509.xml"/><Relationship Id="rId177" Type="http://schemas.openxmlformats.org/officeDocument/2006/relationships/image" Target="../media/image4170.png"/><Relationship Id="rId198" Type="http://schemas.openxmlformats.org/officeDocument/2006/relationships/customXml" Target="../ink/ink1530.xml"/><Relationship Id="rId321" Type="http://schemas.openxmlformats.org/officeDocument/2006/relationships/image" Target="../media/image4890.png"/><Relationship Id="rId342" Type="http://schemas.openxmlformats.org/officeDocument/2006/relationships/customXml" Target="../ink/ink1602.xml"/><Relationship Id="rId363" Type="http://schemas.openxmlformats.org/officeDocument/2006/relationships/image" Target="../media/image5100.png"/><Relationship Id="rId384" Type="http://schemas.openxmlformats.org/officeDocument/2006/relationships/customXml" Target="../ink/ink1623.xml"/><Relationship Id="rId419" Type="http://schemas.openxmlformats.org/officeDocument/2006/relationships/image" Target="../media/image5380.png"/><Relationship Id="rId202" Type="http://schemas.openxmlformats.org/officeDocument/2006/relationships/customXml" Target="../ink/ink1532.xml"/><Relationship Id="rId223" Type="http://schemas.openxmlformats.org/officeDocument/2006/relationships/image" Target="../media/image4400.png"/><Relationship Id="rId244" Type="http://schemas.openxmlformats.org/officeDocument/2006/relationships/customXml" Target="../ink/ink1553.xml"/><Relationship Id="rId18" Type="http://schemas.openxmlformats.org/officeDocument/2006/relationships/customXml" Target="../ink/ink1440.xml"/><Relationship Id="rId39" Type="http://schemas.openxmlformats.org/officeDocument/2006/relationships/image" Target="../media/image3490.png"/><Relationship Id="rId265" Type="http://schemas.openxmlformats.org/officeDocument/2006/relationships/image" Target="../media/image4611.png"/><Relationship Id="rId286" Type="http://schemas.openxmlformats.org/officeDocument/2006/relationships/customXml" Target="../ink/ink1574.xml"/><Relationship Id="rId50" Type="http://schemas.openxmlformats.org/officeDocument/2006/relationships/customXml" Target="../ink/ink1456.xml"/><Relationship Id="rId104" Type="http://schemas.openxmlformats.org/officeDocument/2006/relationships/customXml" Target="../ink/ink1483.xml"/><Relationship Id="rId125" Type="http://schemas.openxmlformats.org/officeDocument/2006/relationships/image" Target="../media/image3920.png"/><Relationship Id="rId146" Type="http://schemas.openxmlformats.org/officeDocument/2006/relationships/customXml" Target="../ink/ink1504.xml"/><Relationship Id="rId167" Type="http://schemas.openxmlformats.org/officeDocument/2006/relationships/image" Target="../media/image4120.png"/><Relationship Id="rId188" Type="http://schemas.openxmlformats.org/officeDocument/2006/relationships/customXml" Target="../ink/ink1525.xml"/><Relationship Id="rId311" Type="http://schemas.openxmlformats.org/officeDocument/2006/relationships/image" Target="../media/image4840.png"/><Relationship Id="rId332" Type="http://schemas.openxmlformats.org/officeDocument/2006/relationships/customXml" Target="../ink/ink1597.xml"/><Relationship Id="rId353" Type="http://schemas.openxmlformats.org/officeDocument/2006/relationships/image" Target="../media/image5050.png"/><Relationship Id="rId374" Type="http://schemas.openxmlformats.org/officeDocument/2006/relationships/customXml" Target="../ink/ink1618.xml"/><Relationship Id="rId395" Type="http://schemas.openxmlformats.org/officeDocument/2006/relationships/image" Target="../media/image5260.png"/><Relationship Id="rId409" Type="http://schemas.openxmlformats.org/officeDocument/2006/relationships/image" Target="../media/image5330.png"/><Relationship Id="rId71" Type="http://schemas.openxmlformats.org/officeDocument/2006/relationships/image" Target="../media/image3650.png"/><Relationship Id="rId92" Type="http://schemas.openxmlformats.org/officeDocument/2006/relationships/customXml" Target="../ink/ink1477.xml"/><Relationship Id="rId213" Type="http://schemas.openxmlformats.org/officeDocument/2006/relationships/image" Target="../media/image4350.png"/><Relationship Id="rId234" Type="http://schemas.openxmlformats.org/officeDocument/2006/relationships/customXml" Target="../ink/ink1548.xml"/><Relationship Id="rId420" Type="http://schemas.openxmlformats.org/officeDocument/2006/relationships/customXml" Target="../ink/ink1641.xml"/><Relationship Id="rId2" Type="http://schemas.openxmlformats.org/officeDocument/2006/relationships/customXml" Target="../ink/ink1432.xml"/><Relationship Id="rId29" Type="http://schemas.openxmlformats.org/officeDocument/2006/relationships/image" Target="../media/image3440.png"/><Relationship Id="rId255" Type="http://schemas.openxmlformats.org/officeDocument/2006/relationships/image" Target="../media/image4560.png"/><Relationship Id="rId276" Type="http://schemas.openxmlformats.org/officeDocument/2006/relationships/customXml" Target="../ink/ink1569.xml"/><Relationship Id="rId297" Type="http://schemas.openxmlformats.org/officeDocument/2006/relationships/image" Target="../media/image4770.png"/><Relationship Id="rId40" Type="http://schemas.openxmlformats.org/officeDocument/2006/relationships/customXml" Target="../ink/ink1451.xml"/><Relationship Id="rId115" Type="http://schemas.openxmlformats.org/officeDocument/2006/relationships/image" Target="../media/image3870.png"/><Relationship Id="rId136" Type="http://schemas.openxmlformats.org/officeDocument/2006/relationships/customXml" Target="../ink/ink1499.xml"/><Relationship Id="rId157" Type="http://schemas.openxmlformats.org/officeDocument/2006/relationships/image" Target="../media/image11110.png"/><Relationship Id="rId178" Type="http://schemas.openxmlformats.org/officeDocument/2006/relationships/customXml" Target="../ink/ink1520.xml"/><Relationship Id="rId301" Type="http://schemas.openxmlformats.org/officeDocument/2006/relationships/image" Target="../media/image4790.png"/><Relationship Id="rId322" Type="http://schemas.openxmlformats.org/officeDocument/2006/relationships/customXml" Target="../ink/ink1592.xml"/><Relationship Id="rId343" Type="http://schemas.openxmlformats.org/officeDocument/2006/relationships/image" Target="../media/image5000.png"/><Relationship Id="rId364" Type="http://schemas.openxmlformats.org/officeDocument/2006/relationships/customXml" Target="../ink/ink1613.xml"/><Relationship Id="rId61" Type="http://schemas.openxmlformats.org/officeDocument/2006/relationships/image" Target="../media/image3600.png"/><Relationship Id="rId82" Type="http://schemas.openxmlformats.org/officeDocument/2006/relationships/customXml" Target="../ink/ink1472.xml"/><Relationship Id="rId199" Type="http://schemas.openxmlformats.org/officeDocument/2006/relationships/image" Target="../media/image4280.png"/><Relationship Id="rId203" Type="http://schemas.openxmlformats.org/officeDocument/2006/relationships/image" Target="../media/image4300.png"/><Relationship Id="rId385" Type="http://schemas.openxmlformats.org/officeDocument/2006/relationships/image" Target="../media/image5211.png"/><Relationship Id="rId19" Type="http://schemas.openxmlformats.org/officeDocument/2006/relationships/image" Target="../media/image3390.png"/><Relationship Id="rId224" Type="http://schemas.openxmlformats.org/officeDocument/2006/relationships/customXml" Target="../ink/ink1543.xml"/><Relationship Id="rId245" Type="http://schemas.openxmlformats.org/officeDocument/2006/relationships/image" Target="../media/image4511.png"/><Relationship Id="rId266" Type="http://schemas.openxmlformats.org/officeDocument/2006/relationships/customXml" Target="../ink/ink1564.xml"/><Relationship Id="rId287" Type="http://schemas.openxmlformats.org/officeDocument/2006/relationships/image" Target="../media/image4720.png"/><Relationship Id="rId410" Type="http://schemas.openxmlformats.org/officeDocument/2006/relationships/customXml" Target="../ink/ink1636.xml"/><Relationship Id="rId30" Type="http://schemas.openxmlformats.org/officeDocument/2006/relationships/customXml" Target="../ink/ink1446.xml"/><Relationship Id="rId105" Type="http://schemas.openxmlformats.org/officeDocument/2006/relationships/image" Target="../media/image3820.png"/><Relationship Id="rId126" Type="http://schemas.openxmlformats.org/officeDocument/2006/relationships/customXml" Target="../ink/ink1494.xml"/><Relationship Id="rId147" Type="http://schemas.openxmlformats.org/officeDocument/2006/relationships/image" Target="../media/image4030.png"/><Relationship Id="rId168" Type="http://schemas.openxmlformats.org/officeDocument/2006/relationships/customXml" Target="../ink/ink1515.xml"/><Relationship Id="rId312" Type="http://schemas.openxmlformats.org/officeDocument/2006/relationships/customXml" Target="../ink/ink1587.xml"/><Relationship Id="rId333" Type="http://schemas.openxmlformats.org/officeDocument/2006/relationships/image" Target="../media/image4950.png"/><Relationship Id="rId354" Type="http://schemas.openxmlformats.org/officeDocument/2006/relationships/customXml" Target="../ink/ink1608.xml"/><Relationship Id="rId51" Type="http://schemas.openxmlformats.org/officeDocument/2006/relationships/image" Target="../media/image3550.png"/><Relationship Id="rId72" Type="http://schemas.openxmlformats.org/officeDocument/2006/relationships/customXml" Target="../ink/ink1467.xml"/><Relationship Id="rId93" Type="http://schemas.openxmlformats.org/officeDocument/2006/relationships/image" Target="../media/image3760.png"/><Relationship Id="rId189" Type="http://schemas.openxmlformats.org/officeDocument/2006/relationships/image" Target="../media/image4230.png"/><Relationship Id="rId375" Type="http://schemas.openxmlformats.org/officeDocument/2006/relationships/image" Target="../media/image5160.png"/><Relationship Id="rId396" Type="http://schemas.openxmlformats.org/officeDocument/2006/relationships/customXml" Target="../ink/ink1629.xml"/><Relationship Id="rId3" Type="http://schemas.openxmlformats.org/officeDocument/2006/relationships/image" Target="../media/image3311.png"/><Relationship Id="rId214" Type="http://schemas.openxmlformats.org/officeDocument/2006/relationships/customXml" Target="../ink/ink1538.xml"/><Relationship Id="rId235" Type="http://schemas.openxmlformats.org/officeDocument/2006/relationships/image" Target="../media/image4460.png"/><Relationship Id="rId256" Type="http://schemas.openxmlformats.org/officeDocument/2006/relationships/customXml" Target="../ink/ink1559.xml"/><Relationship Id="rId277" Type="http://schemas.openxmlformats.org/officeDocument/2006/relationships/image" Target="../media/image4670.png"/><Relationship Id="rId298" Type="http://schemas.openxmlformats.org/officeDocument/2006/relationships/customXml" Target="../ink/ink1580.xml"/><Relationship Id="rId400" Type="http://schemas.openxmlformats.org/officeDocument/2006/relationships/customXml" Target="../ink/ink1631.xml"/><Relationship Id="rId421" Type="http://schemas.openxmlformats.org/officeDocument/2006/relationships/image" Target="../media/image5390.png"/><Relationship Id="rId116" Type="http://schemas.openxmlformats.org/officeDocument/2006/relationships/customXml" Target="../ink/ink1489.xml"/><Relationship Id="rId137" Type="http://schemas.openxmlformats.org/officeDocument/2006/relationships/image" Target="../media/image3980.png"/><Relationship Id="rId158" Type="http://schemas.openxmlformats.org/officeDocument/2006/relationships/customXml" Target="../ink/ink1510.xml"/><Relationship Id="rId302" Type="http://schemas.openxmlformats.org/officeDocument/2006/relationships/customXml" Target="../ink/ink1582.xml"/><Relationship Id="rId323" Type="http://schemas.openxmlformats.org/officeDocument/2006/relationships/image" Target="../media/image4900.png"/><Relationship Id="rId344" Type="http://schemas.openxmlformats.org/officeDocument/2006/relationships/customXml" Target="../ink/ink1603.xml"/><Relationship Id="rId20" Type="http://schemas.openxmlformats.org/officeDocument/2006/relationships/customXml" Target="../ink/ink1441.xml"/><Relationship Id="rId41" Type="http://schemas.openxmlformats.org/officeDocument/2006/relationships/image" Target="../media/image3500.png"/><Relationship Id="rId62" Type="http://schemas.openxmlformats.org/officeDocument/2006/relationships/customXml" Target="../ink/ink1462.xml"/><Relationship Id="rId83" Type="http://schemas.openxmlformats.org/officeDocument/2006/relationships/image" Target="../media/image3711.png"/><Relationship Id="rId179" Type="http://schemas.openxmlformats.org/officeDocument/2006/relationships/image" Target="../media/image4180.png"/><Relationship Id="rId365" Type="http://schemas.openxmlformats.org/officeDocument/2006/relationships/image" Target="../media/image5111.png"/><Relationship Id="rId386" Type="http://schemas.openxmlformats.org/officeDocument/2006/relationships/customXml" Target="../ink/ink1624.xml"/><Relationship Id="rId190" Type="http://schemas.openxmlformats.org/officeDocument/2006/relationships/customXml" Target="../ink/ink1526.xml"/><Relationship Id="rId204" Type="http://schemas.openxmlformats.org/officeDocument/2006/relationships/customXml" Target="../ink/ink1533.xml"/><Relationship Id="rId225" Type="http://schemas.openxmlformats.org/officeDocument/2006/relationships/image" Target="../media/image4411.png"/><Relationship Id="rId246" Type="http://schemas.openxmlformats.org/officeDocument/2006/relationships/customXml" Target="../ink/ink1554.xml"/><Relationship Id="rId267" Type="http://schemas.openxmlformats.org/officeDocument/2006/relationships/image" Target="../media/image4620.png"/><Relationship Id="rId288" Type="http://schemas.openxmlformats.org/officeDocument/2006/relationships/customXml" Target="../ink/ink1575.xml"/><Relationship Id="rId411" Type="http://schemas.openxmlformats.org/officeDocument/2006/relationships/image" Target="../media/image5340.png"/><Relationship Id="rId106" Type="http://schemas.openxmlformats.org/officeDocument/2006/relationships/customXml" Target="../ink/ink1484.xml"/><Relationship Id="rId127" Type="http://schemas.openxmlformats.org/officeDocument/2006/relationships/image" Target="../media/image3930.png"/><Relationship Id="rId313" Type="http://schemas.openxmlformats.org/officeDocument/2006/relationships/image" Target="../media/image4850.png"/><Relationship Id="rId10" Type="http://schemas.openxmlformats.org/officeDocument/2006/relationships/customXml" Target="../ink/ink1436.xml"/><Relationship Id="rId31" Type="http://schemas.openxmlformats.org/officeDocument/2006/relationships/image" Target="../media/image3450.png"/><Relationship Id="rId52" Type="http://schemas.openxmlformats.org/officeDocument/2006/relationships/customXml" Target="../ink/ink1457.xml"/><Relationship Id="rId73" Type="http://schemas.openxmlformats.org/officeDocument/2006/relationships/image" Target="../media/image3660.png"/><Relationship Id="rId94" Type="http://schemas.openxmlformats.org/officeDocument/2006/relationships/customXml" Target="../ink/ink1478.xml"/><Relationship Id="rId148" Type="http://schemas.openxmlformats.org/officeDocument/2006/relationships/customXml" Target="../ink/ink1505.xml"/><Relationship Id="rId169" Type="http://schemas.openxmlformats.org/officeDocument/2006/relationships/image" Target="../media/image4130.png"/><Relationship Id="rId334" Type="http://schemas.openxmlformats.org/officeDocument/2006/relationships/customXml" Target="../ink/ink1598.xml"/><Relationship Id="rId355" Type="http://schemas.openxmlformats.org/officeDocument/2006/relationships/image" Target="../media/image5060.png"/><Relationship Id="rId376" Type="http://schemas.openxmlformats.org/officeDocument/2006/relationships/customXml" Target="../ink/ink1619.xml"/><Relationship Id="rId397" Type="http://schemas.openxmlformats.org/officeDocument/2006/relationships/image" Target="../media/image5270.png"/><Relationship Id="rId4" Type="http://schemas.openxmlformats.org/officeDocument/2006/relationships/customXml" Target="../ink/ink1433.xml"/><Relationship Id="rId180" Type="http://schemas.openxmlformats.org/officeDocument/2006/relationships/customXml" Target="../ink/ink1521.xml"/><Relationship Id="rId215" Type="http://schemas.openxmlformats.org/officeDocument/2006/relationships/image" Target="../media/image4360.png"/><Relationship Id="rId236" Type="http://schemas.openxmlformats.org/officeDocument/2006/relationships/customXml" Target="../ink/ink1549.xml"/><Relationship Id="rId257" Type="http://schemas.openxmlformats.org/officeDocument/2006/relationships/image" Target="../media/image4570.png"/><Relationship Id="rId278" Type="http://schemas.openxmlformats.org/officeDocument/2006/relationships/customXml" Target="../ink/ink1570.xml"/><Relationship Id="rId401" Type="http://schemas.openxmlformats.org/officeDocument/2006/relationships/image" Target="../media/image5290.png"/><Relationship Id="rId422" Type="http://schemas.openxmlformats.org/officeDocument/2006/relationships/customXml" Target="../ink/ink1642.xml"/><Relationship Id="rId303" Type="http://schemas.openxmlformats.org/officeDocument/2006/relationships/image" Target="../media/image4800.png"/><Relationship Id="rId42" Type="http://schemas.openxmlformats.org/officeDocument/2006/relationships/customXml" Target="../ink/ink1452.xml"/><Relationship Id="rId84" Type="http://schemas.openxmlformats.org/officeDocument/2006/relationships/customXml" Target="../ink/ink1473.xml"/><Relationship Id="rId138" Type="http://schemas.openxmlformats.org/officeDocument/2006/relationships/customXml" Target="../ink/ink1500.xml"/><Relationship Id="rId345" Type="http://schemas.openxmlformats.org/officeDocument/2006/relationships/image" Target="../media/image5011.png"/><Relationship Id="rId387" Type="http://schemas.openxmlformats.org/officeDocument/2006/relationships/image" Target="../media/image5220.png"/><Relationship Id="rId191" Type="http://schemas.openxmlformats.org/officeDocument/2006/relationships/image" Target="../media/image4240.png"/><Relationship Id="rId205" Type="http://schemas.openxmlformats.org/officeDocument/2006/relationships/image" Target="../media/image4311.png"/><Relationship Id="rId247" Type="http://schemas.openxmlformats.org/officeDocument/2006/relationships/image" Target="../media/image4520.png"/><Relationship Id="rId412" Type="http://schemas.openxmlformats.org/officeDocument/2006/relationships/customXml" Target="../ink/ink1637.xml"/><Relationship Id="rId107" Type="http://schemas.openxmlformats.org/officeDocument/2006/relationships/image" Target="../media/image3830.png"/><Relationship Id="rId289" Type="http://schemas.openxmlformats.org/officeDocument/2006/relationships/image" Target="../media/image4730.png"/><Relationship Id="rId11" Type="http://schemas.openxmlformats.org/officeDocument/2006/relationships/image" Target="../media/image3350.png"/><Relationship Id="rId53" Type="http://schemas.openxmlformats.org/officeDocument/2006/relationships/image" Target="../media/image3560.png"/><Relationship Id="rId149" Type="http://schemas.openxmlformats.org/officeDocument/2006/relationships/image" Target="../media/image4040.png"/><Relationship Id="rId314" Type="http://schemas.openxmlformats.org/officeDocument/2006/relationships/customXml" Target="../ink/ink1588.xml"/><Relationship Id="rId356" Type="http://schemas.openxmlformats.org/officeDocument/2006/relationships/customXml" Target="../ink/ink1609.xml"/><Relationship Id="rId398" Type="http://schemas.openxmlformats.org/officeDocument/2006/relationships/customXml" Target="../ink/ink1630.xml"/><Relationship Id="rId95" Type="http://schemas.openxmlformats.org/officeDocument/2006/relationships/image" Target="../media/image3770.png"/><Relationship Id="rId160" Type="http://schemas.openxmlformats.org/officeDocument/2006/relationships/customXml" Target="../ink/ink1511.xml"/><Relationship Id="rId216" Type="http://schemas.openxmlformats.org/officeDocument/2006/relationships/customXml" Target="../ink/ink1539.xml"/><Relationship Id="rId423" Type="http://schemas.openxmlformats.org/officeDocument/2006/relationships/image" Target="../media/image5400.png"/><Relationship Id="rId258" Type="http://schemas.openxmlformats.org/officeDocument/2006/relationships/customXml" Target="../ink/ink1560.xml"/><Relationship Id="rId22" Type="http://schemas.openxmlformats.org/officeDocument/2006/relationships/customXml" Target="../ink/ink1442.xml"/><Relationship Id="rId64" Type="http://schemas.openxmlformats.org/officeDocument/2006/relationships/customXml" Target="../ink/ink1463.xml"/><Relationship Id="rId118" Type="http://schemas.openxmlformats.org/officeDocument/2006/relationships/customXml" Target="../ink/ink1490.xml"/><Relationship Id="rId325" Type="http://schemas.openxmlformats.org/officeDocument/2006/relationships/image" Target="../media/image4911.png"/><Relationship Id="rId367" Type="http://schemas.openxmlformats.org/officeDocument/2006/relationships/image" Target="../media/image5120.png"/></Relationships>
</file>

<file path=ppt/slides/_rels/slide17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657.xml"/><Relationship Id="rId117" Type="http://schemas.openxmlformats.org/officeDocument/2006/relationships/image" Target="../media/image5990.png"/><Relationship Id="rId21" Type="http://schemas.openxmlformats.org/officeDocument/2006/relationships/image" Target="../media/image5520.png"/><Relationship Id="rId42" Type="http://schemas.openxmlformats.org/officeDocument/2006/relationships/customXml" Target="../ink/ink1665.xml"/><Relationship Id="rId47" Type="http://schemas.openxmlformats.org/officeDocument/2006/relationships/image" Target="../media/image5640.png"/><Relationship Id="rId63" Type="http://schemas.openxmlformats.org/officeDocument/2006/relationships/image" Target="../media/image5720.png"/><Relationship Id="rId68" Type="http://schemas.openxmlformats.org/officeDocument/2006/relationships/customXml" Target="../ink/ink1678.xml"/><Relationship Id="rId84" Type="http://schemas.openxmlformats.org/officeDocument/2006/relationships/customXml" Target="../ink/ink1686.xml"/><Relationship Id="rId89" Type="http://schemas.openxmlformats.org/officeDocument/2006/relationships/image" Target="../media/image5850.png"/><Relationship Id="rId112" Type="http://schemas.openxmlformats.org/officeDocument/2006/relationships/customXml" Target="../ink/ink1700.xml"/><Relationship Id="rId133" Type="http://schemas.openxmlformats.org/officeDocument/2006/relationships/image" Target="../media/image6070.png"/><Relationship Id="rId138" Type="http://schemas.openxmlformats.org/officeDocument/2006/relationships/customXml" Target="../ink/ink1713.xml"/><Relationship Id="rId16" Type="http://schemas.openxmlformats.org/officeDocument/2006/relationships/customXml" Target="../ink/ink1652.xml"/><Relationship Id="rId107" Type="http://schemas.openxmlformats.org/officeDocument/2006/relationships/image" Target="../media/image5940.png"/><Relationship Id="rId11" Type="http://schemas.openxmlformats.org/officeDocument/2006/relationships/image" Target="../media/image5470.png"/><Relationship Id="rId32" Type="http://schemas.openxmlformats.org/officeDocument/2006/relationships/customXml" Target="../ink/ink1660.xml"/><Relationship Id="rId37" Type="http://schemas.openxmlformats.org/officeDocument/2006/relationships/image" Target="../media/image5590.png"/><Relationship Id="rId53" Type="http://schemas.openxmlformats.org/officeDocument/2006/relationships/image" Target="../media/image5670.png"/><Relationship Id="rId58" Type="http://schemas.openxmlformats.org/officeDocument/2006/relationships/customXml" Target="../ink/ink1673.xml"/><Relationship Id="rId74" Type="http://schemas.openxmlformats.org/officeDocument/2006/relationships/customXml" Target="../ink/ink1681.xml"/><Relationship Id="rId79" Type="http://schemas.openxmlformats.org/officeDocument/2006/relationships/image" Target="../media/image5800.png"/><Relationship Id="rId102" Type="http://schemas.openxmlformats.org/officeDocument/2006/relationships/customXml" Target="../ink/ink1695.xml"/><Relationship Id="rId123" Type="http://schemas.openxmlformats.org/officeDocument/2006/relationships/image" Target="../media/image6020.png"/><Relationship Id="rId128" Type="http://schemas.openxmlformats.org/officeDocument/2006/relationships/customXml" Target="../ink/ink1708.xml"/><Relationship Id="rId144" Type="http://schemas.openxmlformats.org/officeDocument/2006/relationships/customXml" Target="../ink/ink1716.xml"/><Relationship Id="rId149" Type="http://schemas.openxmlformats.org/officeDocument/2006/relationships/image" Target="../media/image6150.png"/><Relationship Id="rId5" Type="http://schemas.openxmlformats.org/officeDocument/2006/relationships/image" Target="../media/image5440.png"/><Relationship Id="rId90" Type="http://schemas.openxmlformats.org/officeDocument/2006/relationships/customXml" Target="../ink/ink1689.xml"/><Relationship Id="rId95" Type="http://schemas.openxmlformats.org/officeDocument/2006/relationships/image" Target="../media/image5880.png"/><Relationship Id="rId22" Type="http://schemas.openxmlformats.org/officeDocument/2006/relationships/customXml" Target="../ink/ink1655.xml"/><Relationship Id="rId27" Type="http://schemas.openxmlformats.org/officeDocument/2006/relationships/image" Target="../media/image4810.png"/><Relationship Id="rId43" Type="http://schemas.openxmlformats.org/officeDocument/2006/relationships/image" Target="../media/image5620.png"/><Relationship Id="rId48" Type="http://schemas.openxmlformats.org/officeDocument/2006/relationships/customXml" Target="../ink/ink1668.xml"/><Relationship Id="rId64" Type="http://schemas.openxmlformats.org/officeDocument/2006/relationships/customXml" Target="../ink/ink1676.xml"/><Relationship Id="rId69" Type="http://schemas.openxmlformats.org/officeDocument/2006/relationships/image" Target="../media/image5750.png"/><Relationship Id="rId113" Type="http://schemas.openxmlformats.org/officeDocument/2006/relationships/image" Target="../media/image5970.png"/><Relationship Id="rId118" Type="http://schemas.openxmlformats.org/officeDocument/2006/relationships/customXml" Target="../ink/ink1703.xml"/><Relationship Id="rId134" Type="http://schemas.openxmlformats.org/officeDocument/2006/relationships/customXml" Target="../ink/ink1711.xml"/><Relationship Id="rId139" Type="http://schemas.openxmlformats.org/officeDocument/2006/relationships/image" Target="../media/image6100.png"/><Relationship Id="rId80" Type="http://schemas.openxmlformats.org/officeDocument/2006/relationships/customXml" Target="../ink/ink1684.xml"/><Relationship Id="rId85" Type="http://schemas.openxmlformats.org/officeDocument/2006/relationships/image" Target="../media/image5830.png"/><Relationship Id="rId150" Type="http://schemas.openxmlformats.org/officeDocument/2006/relationships/customXml" Target="../ink/ink1719.xml"/><Relationship Id="rId12" Type="http://schemas.openxmlformats.org/officeDocument/2006/relationships/customXml" Target="../ink/ink1650.xml"/><Relationship Id="rId17" Type="http://schemas.openxmlformats.org/officeDocument/2006/relationships/image" Target="../media/image5500.png"/><Relationship Id="rId25" Type="http://schemas.openxmlformats.org/officeDocument/2006/relationships/image" Target="../media/image5540.png"/><Relationship Id="rId33" Type="http://schemas.openxmlformats.org/officeDocument/2006/relationships/image" Target="../media/image5570.png"/><Relationship Id="rId38" Type="http://schemas.openxmlformats.org/officeDocument/2006/relationships/customXml" Target="../ink/ink1663.xml"/><Relationship Id="rId46" Type="http://schemas.openxmlformats.org/officeDocument/2006/relationships/customXml" Target="../ink/ink1667.xml"/><Relationship Id="rId59" Type="http://schemas.openxmlformats.org/officeDocument/2006/relationships/image" Target="../media/image5700.png"/><Relationship Id="rId67" Type="http://schemas.openxmlformats.org/officeDocument/2006/relationships/image" Target="../media/image5740.png"/><Relationship Id="rId103" Type="http://schemas.openxmlformats.org/officeDocument/2006/relationships/image" Target="../media/image5920.png"/><Relationship Id="rId108" Type="http://schemas.openxmlformats.org/officeDocument/2006/relationships/customXml" Target="../ink/ink1698.xml"/><Relationship Id="rId116" Type="http://schemas.openxmlformats.org/officeDocument/2006/relationships/customXml" Target="../ink/ink1702.xml"/><Relationship Id="rId124" Type="http://schemas.openxmlformats.org/officeDocument/2006/relationships/customXml" Target="../ink/ink1706.xml"/><Relationship Id="rId129" Type="http://schemas.openxmlformats.org/officeDocument/2006/relationships/image" Target="../media/image6050.png"/><Relationship Id="rId137" Type="http://schemas.openxmlformats.org/officeDocument/2006/relationships/image" Target="../media/image6090.png"/><Relationship Id="rId20" Type="http://schemas.openxmlformats.org/officeDocument/2006/relationships/customXml" Target="../ink/ink1654.xml"/><Relationship Id="rId41" Type="http://schemas.openxmlformats.org/officeDocument/2006/relationships/image" Target="../media/image5611.png"/><Relationship Id="rId54" Type="http://schemas.openxmlformats.org/officeDocument/2006/relationships/customXml" Target="../ink/ink1671.xml"/><Relationship Id="rId62" Type="http://schemas.openxmlformats.org/officeDocument/2006/relationships/customXml" Target="../ink/ink1675.xml"/><Relationship Id="rId70" Type="http://schemas.openxmlformats.org/officeDocument/2006/relationships/customXml" Target="../ink/ink1679.xml"/><Relationship Id="rId75" Type="http://schemas.openxmlformats.org/officeDocument/2006/relationships/image" Target="../media/image5780.png"/><Relationship Id="rId83" Type="http://schemas.openxmlformats.org/officeDocument/2006/relationships/image" Target="../media/image5820.png"/><Relationship Id="rId88" Type="http://schemas.openxmlformats.org/officeDocument/2006/relationships/customXml" Target="../ink/ink1688.xml"/><Relationship Id="rId91" Type="http://schemas.openxmlformats.org/officeDocument/2006/relationships/image" Target="../media/image5860.png"/><Relationship Id="rId96" Type="http://schemas.openxmlformats.org/officeDocument/2006/relationships/customXml" Target="../ink/ink1692.xml"/><Relationship Id="rId111" Type="http://schemas.openxmlformats.org/officeDocument/2006/relationships/image" Target="../media/image5960.png"/><Relationship Id="rId132" Type="http://schemas.openxmlformats.org/officeDocument/2006/relationships/customXml" Target="../ink/ink1710.xml"/><Relationship Id="rId140" Type="http://schemas.openxmlformats.org/officeDocument/2006/relationships/customXml" Target="../ink/ink1714.xml"/><Relationship Id="rId145" Type="http://schemas.openxmlformats.org/officeDocument/2006/relationships/image" Target="../media/image6130.png"/><Relationship Id="rId153" Type="http://schemas.openxmlformats.org/officeDocument/2006/relationships/image" Target="../media/image6170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647.xml"/><Relationship Id="rId15" Type="http://schemas.openxmlformats.org/officeDocument/2006/relationships/image" Target="../media/image5490.png"/><Relationship Id="rId23" Type="http://schemas.openxmlformats.org/officeDocument/2006/relationships/image" Target="../media/image5530.png"/><Relationship Id="rId28" Type="http://schemas.openxmlformats.org/officeDocument/2006/relationships/customXml" Target="../ink/ink1658.xml"/><Relationship Id="rId36" Type="http://schemas.openxmlformats.org/officeDocument/2006/relationships/customXml" Target="../ink/ink1662.xml"/><Relationship Id="rId49" Type="http://schemas.openxmlformats.org/officeDocument/2006/relationships/image" Target="../media/image5650.png"/><Relationship Id="rId57" Type="http://schemas.openxmlformats.org/officeDocument/2006/relationships/image" Target="../media/image5690.png"/><Relationship Id="rId106" Type="http://schemas.openxmlformats.org/officeDocument/2006/relationships/customXml" Target="../ink/ink1697.xml"/><Relationship Id="rId114" Type="http://schemas.openxmlformats.org/officeDocument/2006/relationships/customXml" Target="../ink/ink1701.xml"/><Relationship Id="rId119" Type="http://schemas.openxmlformats.org/officeDocument/2006/relationships/image" Target="../media/image6000.png"/><Relationship Id="rId127" Type="http://schemas.openxmlformats.org/officeDocument/2006/relationships/image" Target="../media/image6040.png"/><Relationship Id="rId10" Type="http://schemas.openxmlformats.org/officeDocument/2006/relationships/customXml" Target="../ink/ink1649.xml"/><Relationship Id="rId31" Type="http://schemas.openxmlformats.org/officeDocument/2006/relationships/image" Target="../media/image5560.png"/><Relationship Id="rId44" Type="http://schemas.openxmlformats.org/officeDocument/2006/relationships/customXml" Target="../ink/ink1666.xml"/><Relationship Id="rId52" Type="http://schemas.openxmlformats.org/officeDocument/2006/relationships/customXml" Target="../ink/ink1670.xml"/><Relationship Id="rId60" Type="http://schemas.openxmlformats.org/officeDocument/2006/relationships/customXml" Target="../ink/ink1674.xml"/><Relationship Id="rId65" Type="http://schemas.openxmlformats.org/officeDocument/2006/relationships/image" Target="../media/image5730.png"/><Relationship Id="rId73" Type="http://schemas.openxmlformats.org/officeDocument/2006/relationships/image" Target="../media/image5770.png"/><Relationship Id="rId78" Type="http://schemas.openxmlformats.org/officeDocument/2006/relationships/customXml" Target="../ink/ink1683.xml"/><Relationship Id="rId81" Type="http://schemas.openxmlformats.org/officeDocument/2006/relationships/image" Target="../media/image5811.png"/><Relationship Id="rId86" Type="http://schemas.openxmlformats.org/officeDocument/2006/relationships/customXml" Target="../ink/ink1687.xml"/><Relationship Id="rId94" Type="http://schemas.openxmlformats.org/officeDocument/2006/relationships/customXml" Target="../ink/ink1691.xml"/><Relationship Id="rId99" Type="http://schemas.openxmlformats.org/officeDocument/2006/relationships/image" Target="../media/image5900.png"/><Relationship Id="rId101" Type="http://schemas.openxmlformats.org/officeDocument/2006/relationships/image" Target="../media/image5911.png"/><Relationship Id="rId122" Type="http://schemas.openxmlformats.org/officeDocument/2006/relationships/customXml" Target="../ink/ink1705.xml"/><Relationship Id="rId130" Type="http://schemas.openxmlformats.org/officeDocument/2006/relationships/customXml" Target="../ink/ink1709.xml"/><Relationship Id="rId135" Type="http://schemas.openxmlformats.org/officeDocument/2006/relationships/image" Target="../media/image6080.png"/><Relationship Id="rId143" Type="http://schemas.openxmlformats.org/officeDocument/2006/relationships/image" Target="../media/image6120.png"/><Relationship Id="rId148" Type="http://schemas.openxmlformats.org/officeDocument/2006/relationships/customXml" Target="../ink/ink1718.xml"/><Relationship Id="rId151" Type="http://schemas.openxmlformats.org/officeDocument/2006/relationships/image" Target="../media/image6160.png"/><Relationship Id="rId4" Type="http://schemas.openxmlformats.org/officeDocument/2006/relationships/customXml" Target="../ink/ink1646.xml"/><Relationship Id="rId9" Type="http://schemas.openxmlformats.org/officeDocument/2006/relationships/image" Target="../media/image5460.png"/><Relationship Id="rId13" Type="http://schemas.openxmlformats.org/officeDocument/2006/relationships/image" Target="../media/image5480.png"/><Relationship Id="rId18" Type="http://schemas.openxmlformats.org/officeDocument/2006/relationships/customXml" Target="../ink/ink1653.xml"/><Relationship Id="rId39" Type="http://schemas.openxmlformats.org/officeDocument/2006/relationships/image" Target="../media/image5600.png"/><Relationship Id="rId109" Type="http://schemas.openxmlformats.org/officeDocument/2006/relationships/image" Target="../media/image5950.png"/><Relationship Id="rId34" Type="http://schemas.openxmlformats.org/officeDocument/2006/relationships/customXml" Target="../ink/ink1661.xml"/><Relationship Id="rId50" Type="http://schemas.openxmlformats.org/officeDocument/2006/relationships/customXml" Target="../ink/ink1669.xml"/><Relationship Id="rId55" Type="http://schemas.openxmlformats.org/officeDocument/2006/relationships/image" Target="../media/image5680.png"/><Relationship Id="rId76" Type="http://schemas.openxmlformats.org/officeDocument/2006/relationships/customXml" Target="../ink/ink1682.xml"/><Relationship Id="rId97" Type="http://schemas.openxmlformats.org/officeDocument/2006/relationships/image" Target="../media/image5890.png"/><Relationship Id="rId104" Type="http://schemas.openxmlformats.org/officeDocument/2006/relationships/customXml" Target="../ink/ink1696.xml"/><Relationship Id="rId120" Type="http://schemas.openxmlformats.org/officeDocument/2006/relationships/customXml" Target="../ink/ink1704.xml"/><Relationship Id="rId125" Type="http://schemas.openxmlformats.org/officeDocument/2006/relationships/image" Target="../media/image6030.png"/><Relationship Id="rId141" Type="http://schemas.openxmlformats.org/officeDocument/2006/relationships/image" Target="../media/image6111.png"/><Relationship Id="rId146" Type="http://schemas.openxmlformats.org/officeDocument/2006/relationships/customXml" Target="../ink/ink1717.xml"/><Relationship Id="rId7" Type="http://schemas.openxmlformats.org/officeDocument/2006/relationships/image" Target="../media/image5450.png"/><Relationship Id="rId71" Type="http://schemas.openxmlformats.org/officeDocument/2006/relationships/image" Target="../media/image5760.png"/><Relationship Id="rId92" Type="http://schemas.openxmlformats.org/officeDocument/2006/relationships/customXml" Target="../ink/ink1690.xml"/><Relationship Id="rId2" Type="http://schemas.openxmlformats.org/officeDocument/2006/relationships/customXml" Target="../ink/ink1645.xml"/><Relationship Id="rId29" Type="http://schemas.openxmlformats.org/officeDocument/2006/relationships/image" Target="../media/image5550.png"/><Relationship Id="rId24" Type="http://schemas.openxmlformats.org/officeDocument/2006/relationships/customXml" Target="../ink/ink1656.xml"/><Relationship Id="rId40" Type="http://schemas.openxmlformats.org/officeDocument/2006/relationships/customXml" Target="../ink/ink1664.xml"/><Relationship Id="rId45" Type="http://schemas.openxmlformats.org/officeDocument/2006/relationships/image" Target="../media/image5630.png"/><Relationship Id="rId66" Type="http://schemas.openxmlformats.org/officeDocument/2006/relationships/customXml" Target="../ink/ink1677.xml"/><Relationship Id="rId87" Type="http://schemas.openxmlformats.org/officeDocument/2006/relationships/image" Target="../media/image5840.png"/><Relationship Id="rId110" Type="http://schemas.openxmlformats.org/officeDocument/2006/relationships/customXml" Target="../ink/ink1699.xml"/><Relationship Id="rId115" Type="http://schemas.openxmlformats.org/officeDocument/2006/relationships/image" Target="../media/image5980.png"/><Relationship Id="rId131" Type="http://schemas.openxmlformats.org/officeDocument/2006/relationships/image" Target="../media/image6060.png"/><Relationship Id="rId136" Type="http://schemas.openxmlformats.org/officeDocument/2006/relationships/customXml" Target="../ink/ink1712.xml"/><Relationship Id="rId61" Type="http://schemas.openxmlformats.org/officeDocument/2006/relationships/image" Target="../media/image5711.png"/><Relationship Id="rId82" Type="http://schemas.openxmlformats.org/officeDocument/2006/relationships/customXml" Target="../ink/ink1685.xml"/><Relationship Id="rId152" Type="http://schemas.openxmlformats.org/officeDocument/2006/relationships/customXml" Target="../ink/ink1720.xml"/><Relationship Id="rId19" Type="http://schemas.openxmlformats.org/officeDocument/2006/relationships/image" Target="../media/image5511.png"/><Relationship Id="rId14" Type="http://schemas.openxmlformats.org/officeDocument/2006/relationships/customXml" Target="../ink/ink1651.xml"/><Relationship Id="rId30" Type="http://schemas.openxmlformats.org/officeDocument/2006/relationships/customXml" Target="../ink/ink1659.xml"/><Relationship Id="rId35" Type="http://schemas.openxmlformats.org/officeDocument/2006/relationships/image" Target="../media/image5580.png"/><Relationship Id="rId56" Type="http://schemas.openxmlformats.org/officeDocument/2006/relationships/customXml" Target="../ink/ink1672.xml"/><Relationship Id="rId77" Type="http://schemas.openxmlformats.org/officeDocument/2006/relationships/image" Target="../media/image5790.png"/><Relationship Id="rId100" Type="http://schemas.openxmlformats.org/officeDocument/2006/relationships/customXml" Target="../ink/ink1694.xml"/><Relationship Id="rId105" Type="http://schemas.openxmlformats.org/officeDocument/2006/relationships/image" Target="../media/image5930.png"/><Relationship Id="rId126" Type="http://schemas.openxmlformats.org/officeDocument/2006/relationships/customXml" Target="../ink/ink1707.xml"/><Relationship Id="rId147" Type="http://schemas.openxmlformats.org/officeDocument/2006/relationships/image" Target="../media/image6140.png"/><Relationship Id="rId8" Type="http://schemas.openxmlformats.org/officeDocument/2006/relationships/customXml" Target="../ink/ink1648.xml"/><Relationship Id="rId51" Type="http://schemas.openxmlformats.org/officeDocument/2006/relationships/image" Target="../media/image5660.png"/><Relationship Id="rId72" Type="http://schemas.openxmlformats.org/officeDocument/2006/relationships/customXml" Target="../ink/ink1680.xml"/><Relationship Id="rId93" Type="http://schemas.openxmlformats.org/officeDocument/2006/relationships/image" Target="../media/image5870.png"/><Relationship Id="rId98" Type="http://schemas.openxmlformats.org/officeDocument/2006/relationships/customXml" Target="../ink/ink1693.xml"/><Relationship Id="rId121" Type="http://schemas.openxmlformats.org/officeDocument/2006/relationships/image" Target="../media/image6011.png"/><Relationship Id="rId142" Type="http://schemas.openxmlformats.org/officeDocument/2006/relationships/customXml" Target="../ink/ink1715.xml"/><Relationship Id="rId3" Type="http://schemas.openxmlformats.org/officeDocument/2006/relationships/image" Target="../media/image5430.png"/></Relationships>
</file>

<file path=ppt/slides/_rels/slide18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1779.xml"/><Relationship Id="rId21" Type="http://schemas.openxmlformats.org/officeDocument/2006/relationships/image" Target="../media/image6270.png"/><Relationship Id="rId42" Type="http://schemas.openxmlformats.org/officeDocument/2006/relationships/customXml" Target="../ink/ink1741.xml"/><Relationship Id="rId63" Type="http://schemas.openxmlformats.org/officeDocument/2006/relationships/image" Target="../media/image6480.png"/><Relationship Id="rId84" Type="http://schemas.openxmlformats.org/officeDocument/2006/relationships/customXml" Target="../ink/ink1762.xml"/><Relationship Id="rId138" Type="http://schemas.openxmlformats.org/officeDocument/2006/relationships/image" Target="../media/image6830.png"/><Relationship Id="rId159" Type="http://schemas.openxmlformats.org/officeDocument/2006/relationships/customXml" Target="../ink/ink1801.xml"/><Relationship Id="rId170" Type="http://schemas.openxmlformats.org/officeDocument/2006/relationships/image" Target="../media/image6980.png"/><Relationship Id="rId191" Type="http://schemas.openxmlformats.org/officeDocument/2006/relationships/customXml" Target="../ink/ink1817.xml"/><Relationship Id="rId205" Type="http://schemas.openxmlformats.org/officeDocument/2006/relationships/customXml" Target="../ink/ink1824.xml"/><Relationship Id="rId226" Type="http://schemas.openxmlformats.org/officeDocument/2006/relationships/image" Target="../media/image7260.png"/><Relationship Id="rId247" Type="http://schemas.openxmlformats.org/officeDocument/2006/relationships/customXml" Target="../ink/ink1845.xml"/><Relationship Id="rId107" Type="http://schemas.openxmlformats.org/officeDocument/2006/relationships/image" Target="../media/image6690.png"/><Relationship Id="rId11" Type="http://schemas.openxmlformats.org/officeDocument/2006/relationships/image" Target="../media/image6220.png"/><Relationship Id="rId32" Type="http://schemas.openxmlformats.org/officeDocument/2006/relationships/customXml" Target="../ink/ink1736.xml"/><Relationship Id="rId53" Type="http://schemas.openxmlformats.org/officeDocument/2006/relationships/image" Target="../media/image6430.png"/><Relationship Id="rId74" Type="http://schemas.openxmlformats.org/officeDocument/2006/relationships/customXml" Target="../ink/ink1757.xml"/><Relationship Id="rId128" Type="http://schemas.openxmlformats.org/officeDocument/2006/relationships/image" Target="../media/image6790.png"/><Relationship Id="rId149" Type="http://schemas.openxmlformats.org/officeDocument/2006/relationships/image" Target="../media/image6880.png"/><Relationship Id="rId5" Type="http://schemas.openxmlformats.org/officeDocument/2006/relationships/image" Target="../media/image6190.png"/><Relationship Id="rId95" Type="http://schemas.openxmlformats.org/officeDocument/2006/relationships/image" Target="../media/image6630.png"/><Relationship Id="rId160" Type="http://schemas.openxmlformats.org/officeDocument/2006/relationships/image" Target="../media/image6930.png"/><Relationship Id="rId181" Type="http://schemas.openxmlformats.org/officeDocument/2006/relationships/customXml" Target="../ink/ink1812.xml"/><Relationship Id="rId216" Type="http://schemas.openxmlformats.org/officeDocument/2006/relationships/image" Target="../media/image7211.png"/><Relationship Id="rId237" Type="http://schemas.openxmlformats.org/officeDocument/2006/relationships/customXml" Target="../ink/ink1840.xml"/><Relationship Id="rId22" Type="http://schemas.openxmlformats.org/officeDocument/2006/relationships/customXml" Target="../ink/ink1731.xml"/><Relationship Id="rId43" Type="http://schemas.openxmlformats.org/officeDocument/2006/relationships/image" Target="../media/image6380.png"/><Relationship Id="rId64" Type="http://schemas.openxmlformats.org/officeDocument/2006/relationships/customXml" Target="../ink/ink1752.xml"/><Relationship Id="rId118" Type="http://schemas.openxmlformats.org/officeDocument/2006/relationships/image" Target="../media/image6740.png"/><Relationship Id="rId139" Type="http://schemas.openxmlformats.org/officeDocument/2006/relationships/customXml" Target="../ink/ink1790.xml"/><Relationship Id="rId85" Type="http://schemas.openxmlformats.org/officeDocument/2006/relationships/image" Target="../media/image6580.png"/><Relationship Id="rId150" Type="http://schemas.openxmlformats.org/officeDocument/2006/relationships/customXml" Target="../ink/ink1796.xml"/><Relationship Id="rId171" Type="http://schemas.openxmlformats.org/officeDocument/2006/relationships/customXml" Target="../ink/ink1807.xml"/><Relationship Id="rId192" Type="http://schemas.openxmlformats.org/officeDocument/2006/relationships/image" Target="../media/image7090.png"/><Relationship Id="rId206" Type="http://schemas.openxmlformats.org/officeDocument/2006/relationships/image" Target="../media/image7160.png"/><Relationship Id="rId227" Type="http://schemas.openxmlformats.org/officeDocument/2006/relationships/customXml" Target="../ink/ink1835.xml"/><Relationship Id="rId248" Type="http://schemas.openxmlformats.org/officeDocument/2006/relationships/image" Target="../media/image7370.png"/><Relationship Id="rId12" Type="http://schemas.openxmlformats.org/officeDocument/2006/relationships/customXml" Target="../ink/ink1726.xml"/><Relationship Id="rId17" Type="http://schemas.openxmlformats.org/officeDocument/2006/relationships/image" Target="../media/image6250.png"/><Relationship Id="rId33" Type="http://schemas.openxmlformats.org/officeDocument/2006/relationships/image" Target="../media/image6330.png"/><Relationship Id="rId38" Type="http://schemas.openxmlformats.org/officeDocument/2006/relationships/customXml" Target="../ink/ink1739.xml"/><Relationship Id="rId59" Type="http://schemas.openxmlformats.org/officeDocument/2006/relationships/image" Target="../media/image6460.png"/><Relationship Id="rId103" Type="http://schemas.openxmlformats.org/officeDocument/2006/relationships/image" Target="../media/image6670.png"/><Relationship Id="rId108" Type="http://schemas.openxmlformats.org/officeDocument/2006/relationships/customXml" Target="../ink/ink1774.xml"/><Relationship Id="rId124" Type="http://schemas.openxmlformats.org/officeDocument/2006/relationships/image" Target="../media/image6770.png"/><Relationship Id="rId129" Type="http://schemas.openxmlformats.org/officeDocument/2006/relationships/customXml" Target="../ink/ink1785.xml"/><Relationship Id="rId54" Type="http://schemas.openxmlformats.org/officeDocument/2006/relationships/customXml" Target="../ink/ink1747.xml"/><Relationship Id="rId70" Type="http://schemas.openxmlformats.org/officeDocument/2006/relationships/customXml" Target="../ink/ink1755.xml"/><Relationship Id="rId75" Type="http://schemas.openxmlformats.org/officeDocument/2006/relationships/image" Target="../media/image6530.png"/><Relationship Id="rId91" Type="http://schemas.openxmlformats.org/officeDocument/2006/relationships/image" Target="../media/image6611.png"/><Relationship Id="rId96" Type="http://schemas.openxmlformats.org/officeDocument/2006/relationships/customXml" Target="../ink/ink1768.xml"/><Relationship Id="rId140" Type="http://schemas.openxmlformats.org/officeDocument/2006/relationships/image" Target="../media/image6840.png"/><Relationship Id="rId145" Type="http://schemas.openxmlformats.org/officeDocument/2006/relationships/image" Target="../media/image6860.png"/><Relationship Id="rId161" Type="http://schemas.openxmlformats.org/officeDocument/2006/relationships/customXml" Target="../ink/ink1802.xml"/><Relationship Id="rId166" Type="http://schemas.openxmlformats.org/officeDocument/2006/relationships/image" Target="../media/image6960.png"/><Relationship Id="rId182" Type="http://schemas.openxmlformats.org/officeDocument/2006/relationships/image" Target="../media/image7040.png"/><Relationship Id="rId187" Type="http://schemas.openxmlformats.org/officeDocument/2006/relationships/customXml" Target="../ink/ink1815.xml"/><Relationship Id="rId217" Type="http://schemas.openxmlformats.org/officeDocument/2006/relationships/customXml" Target="../ink/ink1830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723.xml"/><Relationship Id="rId212" Type="http://schemas.openxmlformats.org/officeDocument/2006/relationships/image" Target="../media/image7190.png"/><Relationship Id="rId233" Type="http://schemas.openxmlformats.org/officeDocument/2006/relationships/customXml" Target="../ink/ink1838.xml"/><Relationship Id="rId238" Type="http://schemas.openxmlformats.org/officeDocument/2006/relationships/image" Target="../media/image7320.png"/><Relationship Id="rId23" Type="http://schemas.openxmlformats.org/officeDocument/2006/relationships/image" Target="../media/image6280.png"/><Relationship Id="rId28" Type="http://schemas.openxmlformats.org/officeDocument/2006/relationships/customXml" Target="../ink/ink1734.xml"/><Relationship Id="rId49" Type="http://schemas.openxmlformats.org/officeDocument/2006/relationships/image" Target="../media/image6411.png"/><Relationship Id="rId114" Type="http://schemas.openxmlformats.org/officeDocument/2006/relationships/image" Target="../media/image6720.png"/><Relationship Id="rId119" Type="http://schemas.openxmlformats.org/officeDocument/2006/relationships/customXml" Target="../ink/ink1780.xml"/><Relationship Id="rId44" Type="http://schemas.openxmlformats.org/officeDocument/2006/relationships/customXml" Target="../ink/ink1742.xml"/><Relationship Id="rId60" Type="http://schemas.openxmlformats.org/officeDocument/2006/relationships/customXml" Target="../ink/ink1750.xml"/><Relationship Id="rId65" Type="http://schemas.openxmlformats.org/officeDocument/2006/relationships/image" Target="../media/image6490.png"/><Relationship Id="rId81" Type="http://schemas.openxmlformats.org/officeDocument/2006/relationships/image" Target="../media/image6560.png"/><Relationship Id="rId86" Type="http://schemas.openxmlformats.org/officeDocument/2006/relationships/customXml" Target="../ink/ink1763.xml"/><Relationship Id="rId130" Type="http://schemas.openxmlformats.org/officeDocument/2006/relationships/image" Target="../media/image6800.png"/><Relationship Id="rId135" Type="http://schemas.openxmlformats.org/officeDocument/2006/relationships/customXml" Target="../ink/ink1788.xml"/><Relationship Id="rId151" Type="http://schemas.openxmlformats.org/officeDocument/2006/relationships/customXml" Target="../ink/ink1797.xml"/><Relationship Id="rId156" Type="http://schemas.openxmlformats.org/officeDocument/2006/relationships/image" Target="../media/image6911.png"/><Relationship Id="rId177" Type="http://schemas.openxmlformats.org/officeDocument/2006/relationships/customXml" Target="../ink/ink1810.xml"/><Relationship Id="rId198" Type="http://schemas.openxmlformats.org/officeDocument/2006/relationships/image" Target="../media/image7120.png"/><Relationship Id="rId172" Type="http://schemas.openxmlformats.org/officeDocument/2006/relationships/image" Target="../media/image6990.png"/><Relationship Id="rId193" Type="http://schemas.openxmlformats.org/officeDocument/2006/relationships/customXml" Target="../ink/ink1818.xml"/><Relationship Id="rId202" Type="http://schemas.openxmlformats.org/officeDocument/2006/relationships/image" Target="../media/image7140.png"/><Relationship Id="rId207" Type="http://schemas.openxmlformats.org/officeDocument/2006/relationships/customXml" Target="../ink/ink1825.xml"/><Relationship Id="rId223" Type="http://schemas.openxmlformats.org/officeDocument/2006/relationships/customXml" Target="../ink/ink1833.xml"/><Relationship Id="rId228" Type="http://schemas.openxmlformats.org/officeDocument/2006/relationships/image" Target="../media/image7270.png"/><Relationship Id="rId244" Type="http://schemas.openxmlformats.org/officeDocument/2006/relationships/image" Target="../media/image7350.png"/><Relationship Id="rId249" Type="http://schemas.openxmlformats.org/officeDocument/2006/relationships/customXml" Target="../ink/ink1846.xml"/><Relationship Id="rId13" Type="http://schemas.openxmlformats.org/officeDocument/2006/relationships/image" Target="../media/image6230.png"/><Relationship Id="rId18" Type="http://schemas.openxmlformats.org/officeDocument/2006/relationships/customXml" Target="../ink/ink1729.xml"/><Relationship Id="rId39" Type="http://schemas.openxmlformats.org/officeDocument/2006/relationships/image" Target="../media/image6360.png"/><Relationship Id="rId109" Type="http://schemas.openxmlformats.org/officeDocument/2006/relationships/customXml" Target="../ink/ink1775.xml"/><Relationship Id="rId34" Type="http://schemas.openxmlformats.org/officeDocument/2006/relationships/customXml" Target="../ink/ink1737.xml"/><Relationship Id="rId50" Type="http://schemas.openxmlformats.org/officeDocument/2006/relationships/customXml" Target="../ink/ink1745.xml"/><Relationship Id="rId55" Type="http://schemas.openxmlformats.org/officeDocument/2006/relationships/image" Target="../media/image6440.png"/><Relationship Id="rId76" Type="http://schemas.openxmlformats.org/officeDocument/2006/relationships/customXml" Target="../ink/ink1758.xml"/><Relationship Id="rId97" Type="http://schemas.openxmlformats.org/officeDocument/2006/relationships/image" Target="../media/image6640.png"/><Relationship Id="rId104" Type="http://schemas.openxmlformats.org/officeDocument/2006/relationships/customXml" Target="../ink/ink1772.xml"/><Relationship Id="rId120" Type="http://schemas.openxmlformats.org/officeDocument/2006/relationships/image" Target="../media/image6750.png"/><Relationship Id="rId125" Type="http://schemas.openxmlformats.org/officeDocument/2006/relationships/customXml" Target="../ink/ink1783.xml"/><Relationship Id="rId141" Type="http://schemas.openxmlformats.org/officeDocument/2006/relationships/customXml" Target="../ink/ink1791.xml"/><Relationship Id="rId146" Type="http://schemas.openxmlformats.org/officeDocument/2006/relationships/customXml" Target="../ink/ink1794.xml"/><Relationship Id="rId167" Type="http://schemas.openxmlformats.org/officeDocument/2006/relationships/customXml" Target="../ink/ink1805.xml"/><Relationship Id="rId188" Type="http://schemas.openxmlformats.org/officeDocument/2006/relationships/image" Target="../media/image7070.png"/><Relationship Id="rId7" Type="http://schemas.openxmlformats.org/officeDocument/2006/relationships/image" Target="../media/image6200.png"/><Relationship Id="rId71" Type="http://schemas.openxmlformats.org/officeDocument/2006/relationships/image" Target="../media/image6511.png"/><Relationship Id="rId92" Type="http://schemas.openxmlformats.org/officeDocument/2006/relationships/customXml" Target="../ink/ink1766.xml"/><Relationship Id="rId162" Type="http://schemas.openxmlformats.org/officeDocument/2006/relationships/image" Target="../media/image6940.png"/><Relationship Id="rId183" Type="http://schemas.openxmlformats.org/officeDocument/2006/relationships/customXml" Target="../ink/ink1813.xml"/><Relationship Id="rId213" Type="http://schemas.openxmlformats.org/officeDocument/2006/relationships/customXml" Target="../ink/ink1828.xml"/><Relationship Id="rId218" Type="http://schemas.openxmlformats.org/officeDocument/2006/relationships/image" Target="../media/image7220.png"/><Relationship Id="rId234" Type="http://schemas.openxmlformats.org/officeDocument/2006/relationships/image" Target="../media/image7300.png"/><Relationship Id="rId239" Type="http://schemas.openxmlformats.org/officeDocument/2006/relationships/customXml" Target="../ink/ink1841.xml"/><Relationship Id="rId2" Type="http://schemas.openxmlformats.org/officeDocument/2006/relationships/customXml" Target="../ink/ink1721.xml"/><Relationship Id="rId29" Type="http://schemas.openxmlformats.org/officeDocument/2006/relationships/image" Target="../media/image6311.png"/><Relationship Id="rId250" Type="http://schemas.openxmlformats.org/officeDocument/2006/relationships/image" Target="../media/image7380.png"/><Relationship Id="rId24" Type="http://schemas.openxmlformats.org/officeDocument/2006/relationships/customXml" Target="../ink/ink1732.xml"/><Relationship Id="rId40" Type="http://schemas.openxmlformats.org/officeDocument/2006/relationships/customXml" Target="../ink/ink1740.xml"/><Relationship Id="rId45" Type="http://schemas.openxmlformats.org/officeDocument/2006/relationships/image" Target="../media/image6390.png"/><Relationship Id="rId66" Type="http://schemas.openxmlformats.org/officeDocument/2006/relationships/customXml" Target="../ink/ink1753.xml"/><Relationship Id="rId87" Type="http://schemas.openxmlformats.org/officeDocument/2006/relationships/image" Target="../media/image6590.png"/><Relationship Id="rId110" Type="http://schemas.openxmlformats.org/officeDocument/2006/relationships/image" Target="../media/image6700.png"/><Relationship Id="rId115" Type="http://schemas.openxmlformats.org/officeDocument/2006/relationships/customXml" Target="../ink/ink1778.xml"/><Relationship Id="rId131" Type="http://schemas.openxmlformats.org/officeDocument/2006/relationships/customXml" Target="../ink/ink1786.xml"/><Relationship Id="rId136" Type="http://schemas.openxmlformats.org/officeDocument/2006/relationships/image" Target="../media/image6820.png"/><Relationship Id="rId157" Type="http://schemas.openxmlformats.org/officeDocument/2006/relationships/customXml" Target="../ink/ink1800.xml"/><Relationship Id="rId178" Type="http://schemas.openxmlformats.org/officeDocument/2006/relationships/image" Target="../media/image7020.png"/><Relationship Id="rId61" Type="http://schemas.openxmlformats.org/officeDocument/2006/relationships/image" Target="../media/image6470.png"/><Relationship Id="rId82" Type="http://schemas.openxmlformats.org/officeDocument/2006/relationships/customXml" Target="../ink/ink1761.xml"/><Relationship Id="rId152" Type="http://schemas.openxmlformats.org/officeDocument/2006/relationships/image" Target="../media/image6890.png"/><Relationship Id="rId173" Type="http://schemas.openxmlformats.org/officeDocument/2006/relationships/customXml" Target="../ink/ink1808.xml"/><Relationship Id="rId194" Type="http://schemas.openxmlformats.org/officeDocument/2006/relationships/image" Target="../media/image7100.png"/><Relationship Id="rId199" Type="http://schemas.openxmlformats.org/officeDocument/2006/relationships/customXml" Target="../ink/ink1821.xml"/><Relationship Id="rId203" Type="http://schemas.openxmlformats.org/officeDocument/2006/relationships/customXml" Target="../ink/ink1823.xml"/><Relationship Id="rId208" Type="http://schemas.openxmlformats.org/officeDocument/2006/relationships/image" Target="../media/image7170.png"/><Relationship Id="rId229" Type="http://schemas.openxmlformats.org/officeDocument/2006/relationships/customXml" Target="../ink/ink1836.xml"/><Relationship Id="rId19" Type="http://schemas.openxmlformats.org/officeDocument/2006/relationships/image" Target="../media/image6260.png"/><Relationship Id="rId224" Type="http://schemas.openxmlformats.org/officeDocument/2006/relationships/image" Target="../media/image7250.png"/><Relationship Id="rId240" Type="http://schemas.openxmlformats.org/officeDocument/2006/relationships/image" Target="../media/image7330.png"/><Relationship Id="rId245" Type="http://schemas.openxmlformats.org/officeDocument/2006/relationships/customXml" Target="../ink/ink1844.xml"/><Relationship Id="rId14" Type="http://schemas.openxmlformats.org/officeDocument/2006/relationships/customXml" Target="../ink/ink1727.xml"/><Relationship Id="rId30" Type="http://schemas.openxmlformats.org/officeDocument/2006/relationships/customXml" Target="../ink/ink1735.xml"/><Relationship Id="rId35" Type="http://schemas.openxmlformats.org/officeDocument/2006/relationships/image" Target="../media/image6340.png"/><Relationship Id="rId56" Type="http://schemas.openxmlformats.org/officeDocument/2006/relationships/customXml" Target="../ink/ink1748.xml"/><Relationship Id="rId77" Type="http://schemas.openxmlformats.org/officeDocument/2006/relationships/image" Target="../media/image6540.png"/><Relationship Id="rId100" Type="http://schemas.openxmlformats.org/officeDocument/2006/relationships/customXml" Target="../ink/ink1770.xml"/><Relationship Id="rId105" Type="http://schemas.openxmlformats.org/officeDocument/2006/relationships/image" Target="../media/image6680.png"/><Relationship Id="rId126" Type="http://schemas.openxmlformats.org/officeDocument/2006/relationships/image" Target="../media/image6780.png"/><Relationship Id="rId147" Type="http://schemas.openxmlformats.org/officeDocument/2006/relationships/image" Target="../media/image6870.png"/><Relationship Id="rId168" Type="http://schemas.openxmlformats.org/officeDocument/2006/relationships/image" Target="../media/image6970.png"/><Relationship Id="rId8" Type="http://schemas.openxmlformats.org/officeDocument/2006/relationships/customXml" Target="../ink/ink1724.xml"/><Relationship Id="rId51" Type="http://schemas.openxmlformats.org/officeDocument/2006/relationships/image" Target="../media/image6420.png"/><Relationship Id="rId72" Type="http://schemas.openxmlformats.org/officeDocument/2006/relationships/customXml" Target="../ink/ink1756.xml"/><Relationship Id="rId93" Type="http://schemas.openxmlformats.org/officeDocument/2006/relationships/image" Target="../media/image6620.png"/><Relationship Id="rId98" Type="http://schemas.openxmlformats.org/officeDocument/2006/relationships/customXml" Target="../ink/ink1769.xml"/><Relationship Id="rId121" Type="http://schemas.openxmlformats.org/officeDocument/2006/relationships/customXml" Target="../ink/ink1781.xml"/><Relationship Id="rId142" Type="http://schemas.openxmlformats.org/officeDocument/2006/relationships/customXml" Target="../ink/ink1792.xml"/><Relationship Id="rId163" Type="http://schemas.openxmlformats.org/officeDocument/2006/relationships/customXml" Target="../ink/ink1803.xml"/><Relationship Id="rId184" Type="http://schemas.openxmlformats.org/officeDocument/2006/relationships/image" Target="../media/image7050.png"/><Relationship Id="rId189" Type="http://schemas.openxmlformats.org/officeDocument/2006/relationships/customXml" Target="../ink/ink1816.xml"/><Relationship Id="rId219" Type="http://schemas.openxmlformats.org/officeDocument/2006/relationships/customXml" Target="../ink/ink1831.xml"/><Relationship Id="rId3" Type="http://schemas.openxmlformats.org/officeDocument/2006/relationships/image" Target="../media/image6180.png"/><Relationship Id="rId214" Type="http://schemas.openxmlformats.org/officeDocument/2006/relationships/image" Target="../media/image7200.png"/><Relationship Id="rId230" Type="http://schemas.openxmlformats.org/officeDocument/2006/relationships/image" Target="../media/image7280.png"/><Relationship Id="rId235" Type="http://schemas.openxmlformats.org/officeDocument/2006/relationships/customXml" Target="../ink/ink1839.xml"/><Relationship Id="rId25" Type="http://schemas.openxmlformats.org/officeDocument/2006/relationships/image" Target="../media/image6290.png"/><Relationship Id="rId46" Type="http://schemas.openxmlformats.org/officeDocument/2006/relationships/customXml" Target="../ink/ink1743.xml"/><Relationship Id="rId67" Type="http://schemas.openxmlformats.org/officeDocument/2006/relationships/image" Target="../media/image6500.png"/><Relationship Id="rId116" Type="http://schemas.openxmlformats.org/officeDocument/2006/relationships/image" Target="../media/image6730.png"/><Relationship Id="rId137" Type="http://schemas.openxmlformats.org/officeDocument/2006/relationships/customXml" Target="../ink/ink1789.xml"/><Relationship Id="rId158" Type="http://schemas.openxmlformats.org/officeDocument/2006/relationships/image" Target="../media/image6920.png"/><Relationship Id="rId20" Type="http://schemas.openxmlformats.org/officeDocument/2006/relationships/customXml" Target="../ink/ink1730.xml"/><Relationship Id="rId41" Type="http://schemas.openxmlformats.org/officeDocument/2006/relationships/image" Target="../media/image6370.png"/><Relationship Id="rId62" Type="http://schemas.openxmlformats.org/officeDocument/2006/relationships/customXml" Target="../ink/ink1751.xml"/><Relationship Id="rId83" Type="http://schemas.openxmlformats.org/officeDocument/2006/relationships/image" Target="../media/image6570.png"/><Relationship Id="rId88" Type="http://schemas.openxmlformats.org/officeDocument/2006/relationships/customXml" Target="../ink/ink1764.xml"/><Relationship Id="rId111" Type="http://schemas.openxmlformats.org/officeDocument/2006/relationships/customXml" Target="../ink/ink1776.xml"/><Relationship Id="rId132" Type="http://schemas.openxmlformats.org/officeDocument/2006/relationships/image" Target="../media/image11110.png"/><Relationship Id="rId153" Type="http://schemas.openxmlformats.org/officeDocument/2006/relationships/customXml" Target="../ink/ink1798.xml"/><Relationship Id="rId174" Type="http://schemas.openxmlformats.org/officeDocument/2006/relationships/image" Target="../media/image7000.png"/><Relationship Id="rId179" Type="http://schemas.openxmlformats.org/officeDocument/2006/relationships/customXml" Target="../ink/ink1811.xml"/><Relationship Id="rId195" Type="http://schemas.openxmlformats.org/officeDocument/2006/relationships/customXml" Target="../ink/ink1819.xml"/><Relationship Id="rId209" Type="http://schemas.openxmlformats.org/officeDocument/2006/relationships/customXml" Target="../ink/ink1826.xml"/><Relationship Id="rId190" Type="http://schemas.openxmlformats.org/officeDocument/2006/relationships/image" Target="../media/image7080.png"/><Relationship Id="rId204" Type="http://schemas.openxmlformats.org/officeDocument/2006/relationships/image" Target="../media/image7150.png"/><Relationship Id="rId220" Type="http://schemas.openxmlformats.org/officeDocument/2006/relationships/image" Target="../media/image7230.png"/><Relationship Id="rId225" Type="http://schemas.openxmlformats.org/officeDocument/2006/relationships/customXml" Target="../ink/ink1834.xml"/><Relationship Id="rId241" Type="http://schemas.openxmlformats.org/officeDocument/2006/relationships/customXml" Target="../ink/ink1842.xml"/><Relationship Id="rId246" Type="http://schemas.openxmlformats.org/officeDocument/2006/relationships/image" Target="../media/image7360.png"/><Relationship Id="rId15" Type="http://schemas.openxmlformats.org/officeDocument/2006/relationships/image" Target="../media/image6240.png"/><Relationship Id="rId36" Type="http://schemas.openxmlformats.org/officeDocument/2006/relationships/customXml" Target="../ink/ink1738.xml"/><Relationship Id="rId57" Type="http://schemas.openxmlformats.org/officeDocument/2006/relationships/image" Target="../media/image6450.png"/><Relationship Id="rId106" Type="http://schemas.openxmlformats.org/officeDocument/2006/relationships/customXml" Target="../ink/ink1773.xml"/><Relationship Id="rId127" Type="http://schemas.openxmlformats.org/officeDocument/2006/relationships/customXml" Target="../ink/ink1784.xml"/><Relationship Id="rId10" Type="http://schemas.openxmlformats.org/officeDocument/2006/relationships/customXml" Target="../ink/ink1725.xml"/><Relationship Id="rId31" Type="http://schemas.openxmlformats.org/officeDocument/2006/relationships/image" Target="../media/image6320.png"/><Relationship Id="rId52" Type="http://schemas.openxmlformats.org/officeDocument/2006/relationships/customXml" Target="../ink/ink1746.xml"/><Relationship Id="rId73" Type="http://schemas.openxmlformats.org/officeDocument/2006/relationships/image" Target="../media/image6520.png"/><Relationship Id="rId78" Type="http://schemas.openxmlformats.org/officeDocument/2006/relationships/customXml" Target="../ink/ink1759.xml"/><Relationship Id="rId94" Type="http://schemas.openxmlformats.org/officeDocument/2006/relationships/customXml" Target="../ink/ink1767.xml"/><Relationship Id="rId99" Type="http://schemas.openxmlformats.org/officeDocument/2006/relationships/image" Target="../media/image6650.png"/><Relationship Id="rId101" Type="http://schemas.openxmlformats.org/officeDocument/2006/relationships/image" Target="../media/image6660.png"/><Relationship Id="rId122" Type="http://schemas.openxmlformats.org/officeDocument/2006/relationships/image" Target="../media/image6760.png"/><Relationship Id="rId143" Type="http://schemas.openxmlformats.org/officeDocument/2006/relationships/image" Target="../media/image6850.png"/><Relationship Id="rId148" Type="http://schemas.openxmlformats.org/officeDocument/2006/relationships/customXml" Target="../ink/ink1795.xml"/><Relationship Id="rId164" Type="http://schemas.openxmlformats.org/officeDocument/2006/relationships/image" Target="../media/image6950.png"/><Relationship Id="rId169" Type="http://schemas.openxmlformats.org/officeDocument/2006/relationships/customXml" Target="../ink/ink1806.xml"/><Relationship Id="rId185" Type="http://schemas.openxmlformats.org/officeDocument/2006/relationships/customXml" Target="../ink/ink1814.xml"/><Relationship Id="rId4" Type="http://schemas.openxmlformats.org/officeDocument/2006/relationships/customXml" Target="../ink/ink1722.xml"/><Relationship Id="rId9" Type="http://schemas.openxmlformats.org/officeDocument/2006/relationships/image" Target="../media/image6211.png"/><Relationship Id="rId180" Type="http://schemas.openxmlformats.org/officeDocument/2006/relationships/image" Target="../media/image7030.png"/><Relationship Id="rId210" Type="http://schemas.openxmlformats.org/officeDocument/2006/relationships/image" Target="../media/image7180.png"/><Relationship Id="rId215" Type="http://schemas.openxmlformats.org/officeDocument/2006/relationships/customXml" Target="../ink/ink1829.xml"/><Relationship Id="rId236" Type="http://schemas.openxmlformats.org/officeDocument/2006/relationships/image" Target="../media/image7311.png"/><Relationship Id="rId26" Type="http://schemas.openxmlformats.org/officeDocument/2006/relationships/customXml" Target="../ink/ink1733.xml"/><Relationship Id="rId231" Type="http://schemas.openxmlformats.org/officeDocument/2006/relationships/customXml" Target="../ink/ink1837.xml"/><Relationship Id="rId47" Type="http://schemas.openxmlformats.org/officeDocument/2006/relationships/image" Target="../media/image6400.png"/><Relationship Id="rId68" Type="http://schemas.openxmlformats.org/officeDocument/2006/relationships/customXml" Target="../ink/ink1754.xml"/><Relationship Id="rId89" Type="http://schemas.openxmlformats.org/officeDocument/2006/relationships/image" Target="../media/image6600.png"/><Relationship Id="rId112" Type="http://schemas.openxmlformats.org/officeDocument/2006/relationships/image" Target="../media/image6711.png"/><Relationship Id="rId133" Type="http://schemas.openxmlformats.org/officeDocument/2006/relationships/customXml" Target="../ink/ink1787.xml"/><Relationship Id="rId154" Type="http://schemas.openxmlformats.org/officeDocument/2006/relationships/image" Target="../media/image6900.png"/><Relationship Id="rId175" Type="http://schemas.openxmlformats.org/officeDocument/2006/relationships/customXml" Target="../ink/ink1809.xml"/><Relationship Id="rId196" Type="http://schemas.openxmlformats.org/officeDocument/2006/relationships/image" Target="../media/image7111.png"/><Relationship Id="rId200" Type="http://schemas.openxmlformats.org/officeDocument/2006/relationships/image" Target="../media/image7130.png"/><Relationship Id="rId16" Type="http://schemas.openxmlformats.org/officeDocument/2006/relationships/customXml" Target="../ink/ink1728.xml"/><Relationship Id="rId221" Type="http://schemas.openxmlformats.org/officeDocument/2006/relationships/customXml" Target="../ink/ink1832.xml"/><Relationship Id="rId242" Type="http://schemas.openxmlformats.org/officeDocument/2006/relationships/image" Target="../media/image7340.png"/><Relationship Id="rId37" Type="http://schemas.openxmlformats.org/officeDocument/2006/relationships/image" Target="../media/image6350.png"/><Relationship Id="rId58" Type="http://schemas.openxmlformats.org/officeDocument/2006/relationships/customXml" Target="../ink/ink1749.xml"/><Relationship Id="rId79" Type="http://schemas.openxmlformats.org/officeDocument/2006/relationships/image" Target="../media/image6550.png"/><Relationship Id="rId102" Type="http://schemas.openxmlformats.org/officeDocument/2006/relationships/customXml" Target="../ink/ink1771.xml"/><Relationship Id="rId123" Type="http://schemas.openxmlformats.org/officeDocument/2006/relationships/customXml" Target="../ink/ink1782.xml"/><Relationship Id="rId144" Type="http://schemas.openxmlformats.org/officeDocument/2006/relationships/customXml" Target="../ink/ink1793.xml"/><Relationship Id="rId90" Type="http://schemas.openxmlformats.org/officeDocument/2006/relationships/customXml" Target="../ink/ink1765.xml"/><Relationship Id="rId165" Type="http://schemas.openxmlformats.org/officeDocument/2006/relationships/customXml" Target="../ink/ink1804.xml"/><Relationship Id="rId186" Type="http://schemas.openxmlformats.org/officeDocument/2006/relationships/image" Target="../media/image7060.png"/><Relationship Id="rId211" Type="http://schemas.openxmlformats.org/officeDocument/2006/relationships/customXml" Target="../ink/ink1827.xml"/><Relationship Id="rId232" Type="http://schemas.openxmlformats.org/officeDocument/2006/relationships/image" Target="../media/image7290.png"/><Relationship Id="rId27" Type="http://schemas.openxmlformats.org/officeDocument/2006/relationships/image" Target="../media/image6300.png"/><Relationship Id="rId48" Type="http://schemas.openxmlformats.org/officeDocument/2006/relationships/customXml" Target="../ink/ink1744.xml"/><Relationship Id="rId69" Type="http://schemas.openxmlformats.org/officeDocument/2006/relationships/image" Target="../media/image4810.png"/><Relationship Id="rId113" Type="http://schemas.openxmlformats.org/officeDocument/2006/relationships/customXml" Target="../ink/ink1777.xml"/><Relationship Id="rId134" Type="http://schemas.openxmlformats.org/officeDocument/2006/relationships/image" Target="../media/image6811.png"/><Relationship Id="rId80" Type="http://schemas.openxmlformats.org/officeDocument/2006/relationships/customXml" Target="../ink/ink1760.xml"/><Relationship Id="rId155" Type="http://schemas.openxmlformats.org/officeDocument/2006/relationships/customXml" Target="../ink/ink1799.xml"/><Relationship Id="rId176" Type="http://schemas.openxmlformats.org/officeDocument/2006/relationships/image" Target="../media/image7011.png"/><Relationship Id="rId197" Type="http://schemas.openxmlformats.org/officeDocument/2006/relationships/customXml" Target="../ink/ink1820.xml"/><Relationship Id="rId201" Type="http://schemas.openxmlformats.org/officeDocument/2006/relationships/customXml" Target="../ink/ink1822.xml"/><Relationship Id="rId222" Type="http://schemas.openxmlformats.org/officeDocument/2006/relationships/image" Target="../media/image7240.png"/><Relationship Id="rId243" Type="http://schemas.openxmlformats.org/officeDocument/2006/relationships/customXml" Target="../ink/ink1843.xml"/></Relationships>
</file>

<file path=ppt/slides/_rels/slide19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859.xml"/><Relationship Id="rId21" Type="http://schemas.openxmlformats.org/officeDocument/2006/relationships/image" Target="../media/image7470.png"/><Relationship Id="rId42" Type="http://schemas.openxmlformats.org/officeDocument/2006/relationships/customXml" Target="../ink/ink1867.xml"/><Relationship Id="rId47" Type="http://schemas.openxmlformats.org/officeDocument/2006/relationships/image" Target="../media/image7600.png"/><Relationship Id="rId63" Type="http://schemas.openxmlformats.org/officeDocument/2006/relationships/image" Target="../media/image7680.png"/><Relationship Id="rId68" Type="http://schemas.openxmlformats.org/officeDocument/2006/relationships/image" Target="../media/image7700.png"/><Relationship Id="rId84" Type="http://schemas.openxmlformats.org/officeDocument/2006/relationships/image" Target="../media/image7780.png"/><Relationship Id="rId89" Type="http://schemas.openxmlformats.org/officeDocument/2006/relationships/customXml" Target="../ink/ink1891.xml"/><Relationship Id="rId112" Type="http://schemas.openxmlformats.org/officeDocument/2006/relationships/image" Target="../media/image7920.png"/><Relationship Id="rId2" Type="http://schemas.openxmlformats.org/officeDocument/2006/relationships/customXml" Target="../ink/ink1847.xml"/><Relationship Id="rId16" Type="http://schemas.openxmlformats.org/officeDocument/2006/relationships/customXml" Target="../ink/ink1854.xml"/><Relationship Id="rId29" Type="http://schemas.openxmlformats.org/officeDocument/2006/relationships/image" Target="../media/image7511.png"/><Relationship Id="rId107" Type="http://schemas.openxmlformats.org/officeDocument/2006/relationships/customXml" Target="../ink/ink1900.xml"/><Relationship Id="rId11" Type="http://schemas.openxmlformats.org/officeDocument/2006/relationships/image" Target="../media/image7430.png"/><Relationship Id="rId24" Type="http://schemas.openxmlformats.org/officeDocument/2006/relationships/customXml" Target="../ink/ink1858.xml"/><Relationship Id="rId32" Type="http://schemas.openxmlformats.org/officeDocument/2006/relationships/customXml" Target="../ink/ink1862.xml"/><Relationship Id="rId37" Type="http://schemas.openxmlformats.org/officeDocument/2006/relationships/image" Target="../media/image7550.png"/><Relationship Id="rId40" Type="http://schemas.openxmlformats.org/officeDocument/2006/relationships/customXml" Target="../ink/ink1866.xml"/><Relationship Id="rId45" Type="http://schemas.openxmlformats.org/officeDocument/2006/relationships/image" Target="../media/image7590.png"/><Relationship Id="rId53" Type="http://schemas.openxmlformats.org/officeDocument/2006/relationships/image" Target="../media/image7630.png"/><Relationship Id="rId58" Type="http://schemas.openxmlformats.org/officeDocument/2006/relationships/customXml" Target="../ink/ink1875.xml"/><Relationship Id="rId66" Type="http://schemas.openxmlformats.org/officeDocument/2006/relationships/customXml" Target="../ink/ink1879.xml"/><Relationship Id="rId74" Type="http://schemas.openxmlformats.org/officeDocument/2006/relationships/image" Target="../media/image7730.png"/><Relationship Id="rId79" Type="http://schemas.openxmlformats.org/officeDocument/2006/relationships/customXml" Target="../ink/ink1886.xml"/><Relationship Id="rId87" Type="http://schemas.openxmlformats.org/officeDocument/2006/relationships/customXml" Target="../ink/ink1890.xml"/><Relationship Id="rId102" Type="http://schemas.openxmlformats.org/officeDocument/2006/relationships/image" Target="../media/image7870.png"/><Relationship Id="rId110" Type="http://schemas.openxmlformats.org/officeDocument/2006/relationships/image" Target="../media/image7911.png"/><Relationship Id="rId5" Type="http://schemas.openxmlformats.org/officeDocument/2006/relationships/image" Target="../media/image7400.png"/><Relationship Id="rId61" Type="http://schemas.openxmlformats.org/officeDocument/2006/relationships/image" Target="../media/image7670.png"/><Relationship Id="rId82" Type="http://schemas.openxmlformats.org/officeDocument/2006/relationships/image" Target="../media/image7770.png"/><Relationship Id="rId90" Type="http://schemas.openxmlformats.org/officeDocument/2006/relationships/image" Target="../media/image7811.png"/><Relationship Id="rId95" Type="http://schemas.openxmlformats.org/officeDocument/2006/relationships/customXml" Target="../ink/ink1894.xml"/><Relationship Id="rId19" Type="http://schemas.openxmlformats.org/officeDocument/2006/relationships/image" Target="../media/image7460.png"/><Relationship Id="rId14" Type="http://schemas.openxmlformats.org/officeDocument/2006/relationships/customXml" Target="../ink/ink1853.xml"/><Relationship Id="rId22" Type="http://schemas.openxmlformats.org/officeDocument/2006/relationships/customXml" Target="../ink/ink1857.xml"/><Relationship Id="rId27" Type="http://schemas.openxmlformats.org/officeDocument/2006/relationships/image" Target="../media/image7500.png"/><Relationship Id="rId30" Type="http://schemas.openxmlformats.org/officeDocument/2006/relationships/customXml" Target="../ink/ink1861.xml"/><Relationship Id="rId35" Type="http://schemas.openxmlformats.org/officeDocument/2006/relationships/image" Target="../media/image7540.png"/><Relationship Id="rId43" Type="http://schemas.openxmlformats.org/officeDocument/2006/relationships/image" Target="../media/image7580.png"/><Relationship Id="rId48" Type="http://schemas.openxmlformats.org/officeDocument/2006/relationships/customXml" Target="../ink/ink1870.xml"/><Relationship Id="rId56" Type="http://schemas.openxmlformats.org/officeDocument/2006/relationships/customXml" Target="../ink/ink1874.xml"/><Relationship Id="rId64" Type="http://schemas.openxmlformats.org/officeDocument/2006/relationships/customXml" Target="../ink/ink1878.xml"/><Relationship Id="rId69" Type="http://schemas.openxmlformats.org/officeDocument/2006/relationships/customXml" Target="../ink/ink1881.xml"/><Relationship Id="rId77" Type="http://schemas.openxmlformats.org/officeDocument/2006/relationships/customXml" Target="../ink/ink1885.xml"/><Relationship Id="rId100" Type="http://schemas.openxmlformats.org/officeDocument/2006/relationships/image" Target="../media/image7860.png"/><Relationship Id="rId105" Type="http://schemas.openxmlformats.org/officeDocument/2006/relationships/customXml" Target="../ink/ink1899.xml"/><Relationship Id="rId113" Type="http://schemas.openxmlformats.org/officeDocument/2006/relationships/customXml" Target="../ink/ink1903.xml"/><Relationship Id="rId8" Type="http://schemas.openxmlformats.org/officeDocument/2006/relationships/customXml" Target="../ink/ink1850.xml"/><Relationship Id="rId51" Type="http://schemas.openxmlformats.org/officeDocument/2006/relationships/image" Target="../media/image7620.png"/><Relationship Id="rId72" Type="http://schemas.openxmlformats.org/officeDocument/2006/relationships/image" Target="../media/image7720.png"/><Relationship Id="rId80" Type="http://schemas.openxmlformats.org/officeDocument/2006/relationships/image" Target="../media/image7760.png"/><Relationship Id="rId85" Type="http://schemas.openxmlformats.org/officeDocument/2006/relationships/customXml" Target="../ink/ink1889.xml"/><Relationship Id="rId93" Type="http://schemas.openxmlformats.org/officeDocument/2006/relationships/customXml" Target="../ink/ink1893.xml"/><Relationship Id="rId98" Type="http://schemas.openxmlformats.org/officeDocument/2006/relationships/image" Target="../media/image7850.png"/><Relationship Id="rId3" Type="http://schemas.openxmlformats.org/officeDocument/2006/relationships/image" Target="../media/image7390.png"/><Relationship Id="rId12" Type="http://schemas.openxmlformats.org/officeDocument/2006/relationships/customXml" Target="../ink/ink1852.xml"/><Relationship Id="rId17" Type="http://schemas.openxmlformats.org/officeDocument/2006/relationships/image" Target="../media/image7450.png"/><Relationship Id="rId25" Type="http://schemas.openxmlformats.org/officeDocument/2006/relationships/image" Target="../media/image7490.png"/><Relationship Id="rId33" Type="http://schemas.openxmlformats.org/officeDocument/2006/relationships/image" Target="../media/image7530.png"/><Relationship Id="rId38" Type="http://schemas.openxmlformats.org/officeDocument/2006/relationships/customXml" Target="../ink/ink1865.xml"/><Relationship Id="rId46" Type="http://schemas.openxmlformats.org/officeDocument/2006/relationships/customXml" Target="../ink/ink1869.xml"/><Relationship Id="rId59" Type="http://schemas.openxmlformats.org/officeDocument/2006/relationships/image" Target="../media/image7660.png"/><Relationship Id="rId67" Type="http://schemas.openxmlformats.org/officeDocument/2006/relationships/customXml" Target="../ink/ink1880.xml"/><Relationship Id="rId103" Type="http://schemas.openxmlformats.org/officeDocument/2006/relationships/customXml" Target="../ink/ink1898.xml"/><Relationship Id="rId108" Type="http://schemas.openxmlformats.org/officeDocument/2006/relationships/image" Target="../media/image7900.png"/><Relationship Id="rId20" Type="http://schemas.openxmlformats.org/officeDocument/2006/relationships/customXml" Target="../ink/ink1856.xml"/><Relationship Id="rId41" Type="http://schemas.openxmlformats.org/officeDocument/2006/relationships/image" Target="../media/image7570.png"/><Relationship Id="rId54" Type="http://schemas.openxmlformats.org/officeDocument/2006/relationships/customXml" Target="../ink/ink1873.xml"/><Relationship Id="rId62" Type="http://schemas.openxmlformats.org/officeDocument/2006/relationships/customXml" Target="../ink/ink1877.xml"/><Relationship Id="rId70" Type="http://schemas.openxmlformats.org/officeDocument/2006/relationships/image" Target="../media/image7711.png"/><Relationship Id="rId75" Type="http://schemas.openxmlformats.org/officeDocument/2006/relationships/customXml" Target="../ink/ink1884.xml"/><Relationship Id="rId83" Type="http://schemas.openxmlformats.org/officeDocument/2006/relationships/customXml" Target="../ink/ink1888.xml"/><Relationship Id="rId88" Type="http://schemas.openxmlformats.org/officeDocument/2006/relationships/image" Target="../media/image7800.png"/><Relationship Id="rId91" Type="http://schemas.openxmlformats.org/officeDocument/2006/relationships/customXml" Target="../ink/ink1892.xml"/><Relationship Id="rId96" Type="http://schemas.openxmlformats.org/officeDocument/2006/relationships/image" Target="../media/image7840.png"/><Relationship Id="rId111" Type="http://schemas.openxmlformats.org/officeDocument/2006/relationships/customXml" Target="../ink/ink1902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849.xml"/><Relationship Id="rId15" Type="http://schemas.openxmlformats.org/officeDocument/2006/relationships/image" Target="../media/image7440.png"/><Relationship Id="rId23" Type="http://schemas.openxmlformats.org/officeDocument/2006/relationships/image" Target="../media/image7480.png"/><Relationship Id="rId28" Type="http://schemas.openxmlformats.org/officeDocument/2006/relationships/customXml" Target="../ink/ink1860.xml"/><Relationship Id="rId36" Type="http://schemas.openxmlformats.org/officeDocument/2006/relationships/customXml" Target="../ink/ink1864.xml"/><Relationship Id="rId49" Type="http://schemas.openxmlformats.org/officeDocument/2006/relationships/image" Target="../media/image7611.png"/><Relationship Id="rId57" Type="http://schemas.openxmlformats.org/officeDocument/2006/relationships/image" Target="../media/image7650.png"/><Relationship Id="rId106" Type="http://schemas.openxmlformats.org/officeDocument/2006/relationships/image" Target="../media/image7890.png"/><Relationship Id="rId114" Type="http://schemas.openxmlformats.org/officeDocument/2006/relationships/image" Target="../media/image7930.png"/><Relationship Id="rId10" Type="http://schemas.openxmlformats.org/officeDocument/2006/relationships/customXml" Target="../ink/ink1851.xml"/><Relationship Id="rId31" Type="http://schemas.openxmlformats.org/officeDocument/2006/relationships/image" Target="../media/image7520.png"/><Relationship Id="rId44" Type="http://schemas.openxmlformats.org/officeDocument/2006/relationships/customXml" Target="../ink/ink1868.xml"/><Relationship Id="rId52" Type="http://schemas.openxmlformats.org/officeDocument/2006/relationships/customXml" Target="../ink/ink1872.xml"/><Relationship Id="rId60" Type="http://schemas.openxmlformats.org/officeDocument/2006/relationships/customXml" Target="../ink/ink1876.xml"/><Relationship Id="rId65" Type="http://schemas.openxmlformats.org/officeDocument/2006/relationships/image" Target="../media/image7690.png"/><Relationship Id="rId73" Type="http://schemas.openxmlformats.org/officeDocument/2006/relationships/customXml" Target="../ink/ink1883.xml"/><Relationship Id="rId78" Type="http://schemas.openxmlformats.org/officeDocument/2006/relationships/image" Target="../media/image7750.png"/><Relationship Id="rId81" Type="http://schemas.openxmlformats.org/officeDocument/2006/relationships/customXml" Target="../ink/ink1887.xml"/><Relationship Id="rId86" Type="http://schemas.openxmlformats.org/officeDocument/2006/relationships/image" Target="../media/image7790.png"/><Relationship Id="rId94" Type="http://schemas.openxmlformats.org/officeDocument/2006/relationships/image" Target="../media/image7830.png"/><Relationship Id="rId99" Type="http://schemas.openxmlformats.org/officeDocument/2006/relationships/customXml" Target="../ink/ink1896.xml"/><Relationship Id="rId101" Type="http://schemas.openxmlformats.org/officeDocument/2006/relationships/customXml" Target="../ink/ink1897.xml"/><Relationship Id="rId4" Type="http://schemas.openxmlformats.org/officeDocument/2006/relationships/customXml" Target="../ink/ink1848.xml"/><Relationship Id="rId9" Type="http://schemas.openxmlformats.org/officeDocument/2006/relationships/image" Target="../media/image7420.png"/><Relationship Id="rId13" Type="http://schemas.openxmlformats.org/officeDocument/2006/relationships/image" Target="../media/image4810.png"/><Relationship Id="rId18" Type="http://schemas.openxmlformats.org/officeDocument/2006/relationships/customXml" Target="../ink/ink1855.xml"/><Relationship Id="rId39" Type="http://schemas.openxmlformats.org/officeDocument/2006/relationships/image" Target="../media/image7560.png"/><Relationship Id="rId109" Type="http://schemas.openxmlformats.org/officeDocument/2006/relationships/customXml" Target="../ink/ink1901.xml"/><Relationship Id="rId34" Type="http://schemas.openxmlformats.org/officeDocument/2006/relationships/customXml" Target="../ink/ink1863.xml"/><Relationship Id="rId50" Type="http://schemas.openxmlformats.org/officeDocument/2006/relationships/customXml" Target="../ink/ink1871.xml"/><Relationship Id="rId55" Type="http://schemas.openxmlformats.org/officeDocument/2006/relationships/image" Target="../media/image7640.png"/><Relationship Id="rId76" Type="http://schemas.openxmlformats.org/officeDocument/2006/relationships/image" Target="../media/image7740.png"/><Relationship Id="rId97" Type="http://schemas.openxmlformats.org/officeDocument/2006/relationships/customXml" Target="../ink/ink1895.xml"/><Relationship Id="rId104" Type="http://schemas.openxmlformats.org/officeDocument/2006/relationships/image" Target="../media/image7880.png"/><Relationship Id="rId7" Type="http://schemas.openxmlformats.org/officeDocument/2006/relationships/image" Target="../media/image7411.png"/><Relationship Id="rId71" Type="http://schemas.openxmlformats.org/officeDocument/2006/relationships/customXml" Target="../ink/ink1882.xml"/><Relationship Id="rId92" Type="http://schemas.openxmlformats.org/officeDocument/2006/relationships/image" Target="../media/image7820.png"/></Relationships>
</file>

<file path=ppt/slides/_rels/slide2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24.png"/><Relationship Id="rId21" Type="http://schemas.openxmlformats.org/officeDocument/2006/relationships/image" Target="../media/image77.png"/><Relationship Id="rId42" Type="http://schemas.openxmlformats.org/officeDocument/2006/relationships/customXml" Target="../ink/ink88.xml"/><Relationship Id="rId63" Type="http://schemas.openxmlformats.org/officeDocument/2006/relationships/image" Target="../media/image98.png"/><Relationship Id="rId84" Type="http://schemas.openxmlformats.org/officeDocument/2006/relationships/image" Target="../media/image108.png"/><Relationship Id="rId138" Type="http://schemas.openxmlformats.org/officeDocument/2006/relationships/customXml" Target="../ink/ink138.xml"/><Relationship Id="rId159" Type="http://schemas.openxmlformats.org/officeDocument/2006/relationships/image" Target="../media/image144.png"/><Relationship Id="rId170" Type="http://schemas.openxmlformats.org/officeDocument/2006/relationships/customXml" Target="../ink/ink154.xml"/><Relationship Id="rId191" Type="http://schemas.openxmlformats.org/officeDocument/2006/relationships/image" Target="../media/image160.png"/><Relationship Id="rId205" Type="http://schemas.openxmlformats.org/officeDocument/2006/relationships/image" Target="../media/image167.png"/><Relationship Id="rId107" Type="http://schemas.openxmlformats.org/officeDocument/2006/relationships/customXml" Target="../ink/ink121.xml"/><Relationship Id="rId11" Type="http://schemas.openxmlformats.org/officeDocument/2006/relationships/image" Target="../media/image72.png"/><Relationship Id="rId32" Type="http://schemas.openxmlformats.org/officeDocument/2006/relationships/customXml" Target="../ink/ink83.xml"/><Relationship Id="rId37" Type="http://schemas.openxmlformats.org/officeDocument/2006/relationships/image" Target="../media/image85.png"/><Relationship Id="rId53" Type="http://schemas.openxmlformats.org/officeDocument/2006/relationships/image" Target="../media/image93.png"/><Relationship Id="rId58" Type="http://schemas.openxmlformats.org/officeDocument/2006/relationships/customXml" Target="../ink/ink96.xml"/><Relationship Id="rId74" Type="http://schemas.openxmlformats.org/officeDocument/2006/relationships/customXml" Target="../ink/ink104.xml"/><Relationship Id="rId79" Type="http://schemas.openxmlformats.org/officeDocument/2006/relationships/image" Target="../media/image106.png"/><Relationship Id="rId102" Type="http://schemas.openxmlformats.org/officeDocument/2006/relationships/image" Target="../media/image117.png"/><Relationship Id="rId123" Type="http://schemas.openxmlformats.org/officeDocument/2006/relationships/image" Target="../media/image127.png"/><Relationship Id="rId128" Type="http://schemas.openxmlformats.org/officeDocument/2006/relationships/customXml" Target="../ink/ink132.xml"/><Relationship Id="rId144" Type="http://schemas.openxmlformats.org/officeDocument/2006/relationships/customXml" Target="../ink/ink141.xml"/><Relationship Id="rId149" Type="http://schemas.openxmlformats.org/officeDocument/2006/relationships/image" Target="../media/image139.png"/><Relationship Id="rId5" Type="http://schemas.openxmlformats.org/officeDocument/2006/relationships/image" Target="../media/image69.png"/><Relationship Id="rId90" Type="http://schemas.openxmlformats.org/officeDocument/2006/relationships/image" Target="../media/image111.png"/><Relationship Id="rId95" Type="http://schemas.openxmlformats.org/officeDocument/2006/relationships/customXml" Target="../ink/ink115.xml"/><Relationship Id="rId160" Type="http://schemas.openxmlformats.org/officeDocument/2006/relationships/customXml" Target="../ink/ink149.xml"/><Relationship Id="rId165" Type="http://schemas.openxmlformats.org/officeDocument/2006/relationships/image" Target="../media/image147.png"/><Relationship Id="rId181" Type="http://schemas.openxmlformats.org/officeDocument/2006/relationships/image" Target="../media/image155.png"/><Relationship Id="rId186" Type="http://schemas.openxmlformats.org/officeDocument/2006/relationships/customXml" Target="../ink/ink162.xml"/><Relationship Id="rId211" Type="http://schemas.openxmlformats.org/officeDocument/2006/relationships/image" Target="../media/image170.png"/><Relationship Id="rId22" Type="http://schemas.openxmlformats.org/officeDocument/2006/relationships/customXml" Target="../ink/ink78.xml"/><Relationship Id="rId27" Type="http://schemas.openxmlformats.org/officeDocument/2006/relationships/image" Target="../media/image80.png"/><Relationship Id="rId43" Type="http://schemas.openxmlformats.org/officeDocument/2006/relationships/image" Target="../media/image88.png"/><Relationship Id="rId48" Type="http://schemas.openxmlformats.org/officeDocument/2006/relationships/customXml" Target="../ink/ink91.xml"/><Relationship Id="rId64" Type="http://schemas.openxmlformats.org/officeDocument/2006/relationships/customXml" Target="../ink/ink99.xml"/><Relationship Id="rId69" Type="http://schemas.openxmlformats.org/officeDocument/2006/relationships/image" Target="../media/image101.png"/><Relationship Id="rId113" Type="http://schemas.openxmlformats.org/officeDocument/2006/relationships/image" Target="../media/image122.png"/><Relationship Id="rId118" Type="http://schemas.openxmlformats.org/officeDocument/2006/relationships/customXml" Target="../ink/ink127.xml"/><Relationship Id="rId134" Type="http://schemas.openxmlformats.org/officeDocument/2006/relationships/customXml" Target="../ink/ink136.xml"/><Relationship Id="rId139" Type="http://schemas.openxmlformats.org/officeDocument/2006/relationships/image" Target="../media/image134.png"/><Relationship Id="rId80" Type="http://schemas.openxmlformats.org/officeDocument/2006/relationships/customXml" Target="../ink/ink107.xml"/><Relationship Id="rId85" Type="http://schemas.openxmlformats.org/officeDocument/2006/relationships/customXml" Target="../ink/ink110.xml"/><Relationship Id="rId150" Type="http://schemas.openxmlformats.org/officeDocument/2006/relationships/customXml" Target="../ink/ink144.xml"/><Relationship Id="rId155" Type="http://schemas.openxmlformats.org/officeDocument/2006/relationships/image" Target="../media/image142.png"/><Relationship Id="rId171" Type="http://schemas.openxmlformats.org/officeDocument/2006/relationships/image" Target="../media/image150.png"/><Relationship Id="rId176" Type="http://schemas.openxmlformats.org/officeDocument/2006/relationships/customXml" Target="../ink/ink157.xml"/><Relationship Id="rId192" Type="http://schemas.openxmlformats.org/officeDocument/2006/relationships/customXml" Target="../ink/ink165.xml"/><Relationship Id="rId197" Type="http://schemas.openxmlformats.org/officeDocument/2006/relationships/image" Target="../media/image163.png"/><Relationship Id="rId206" Type="http://schemas.openxmlformats.org/officeDocument/2006/relationships/customXml" Target="../ink/ink172.xml"/><Relationship Id="rId201" Type="http://schemas.openxmlformats.org/officeDocument/2006/relationships/image" Target="../media/image165.png"/><Relationship Id="rId12" Type="http://schemas.openxmlformats.org/officeDocument/2006/relationships/customXml" Target="../ink/ink73.xml"/><Relationship Id="rId17" Type="http://schemas.openxmlformats.org/officeDocument/2006/relationships/image" Target="../media/image75.png"/><Relationship Id="rId33" Type="http://schemas.openxmlformats.org/officeDocument/2006/relationships/image" Target="../media/image83.png"/><Relationship Id="rId38" Type="http://schemas.openxmlformats.org/officeDocument/2006/relationships/customXml" Target="../ink/ink86.xml"/><Relationship Id="rId59" Type="http://schemas.openxmlformats.org/officeDocument/2006/relationships/image" Target="../media/image96.png"/><Relationship Id="rId103" Type="http://schemas.openxmlformats.org/officeDocument/2006/relationships/customXml" Target="../ink/ink119.xml"/><Relationship Id="rId108" Type="http://schemas.openxmlformats.org/officeDocument/2006/relationships/image" Target="../media/image120.png"/><Relationship Id="rId124" Type="http://schemas.openxmlformats.org/officeDocument/2006/relationships/customXml" Target="../ink/ink130.xml"/><Relationship Id="rId129" Type="http://schemas.openxmlformats.org/officeDocument/2006/relationships/customXml" Target="../ink/ink133.xml"/><Relationship Id="rId54" Type="http://schemas.openxmlformats.org/officeDocument/2006/relationships/customXml" Target="../ink/ink94.xml"/><Relationship Id="rId70" Type="http://schemas.openxmlformats.org/officeDocument/2006/relationships/customXml" Target="../ink/ink102.xml"/><Relationship Id="rId75" Type="http://schemas.openxmlformats.org/officeDocument/2006/relationships/image" Target="../media/image104.png"/><Relationship Id="rId91" Type="http://schemas.openxmlformats.org/officeDocument/2006/relationships/customXml" Target="../ink/ink113.xml"/><Relationship Id="rId96" Type="http://schemas.openxmlformats.org/officeDocument/2006/relationships/image" Target="../media/image114.png"/><Relationship Id="rId140" Type="http://schemas.openxmlformats.org/officeDocument/2006/relationships/customXml" Target="../ink/ink139.xml"/><Relationship Id="rId145" Type="http://schemas.openxmlformats.org/officeDocument/2006/relationships/image" Target="../media/image137.png"/><Relationship Id="rId161" Type="http://schemas.openxmlformats.org/officeDocument/2006/relationships/image" Target="../media/image145.png"/><Relationship Id="rId166" Type="http://schemas.openxmlformats.org/officeDocument/2006/relationships/customXml" Target="../ink/ink152.xml"/><Relationship Id="rId182" Type="http://schemas.openxmlformats.org/officeDocument/2006/relationships/customXml" Target="../ink/ink160.xml"/><Relationship Id="rId187" Type="http://schemas.openxmlformats.org/officeDocument/2006/relationships/image" Target="../media/image158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70.xml"/><Relationship Id="rId212" Type="http://schemas.openxmlformats.org/officeDocument/2006/relationships/customXml" Target="../ink/ink175.xml"/><Relationship Id="rId23" Type="http://schemas.openxmlformats.org/officeDocument/2006/relationships/image" Target="../media/image78.png"/><Relationship Id="rId28" Type="http://schemas.openxmlformats.org/officeDocument/2006/relationships/customXml" Target="../ink/ink81.xml"/><Relationship Id="rId49" Type="http://schemas.openxmlformats.org/officeDocument/2006/relationships/image" Target="../media/image91.png"/><Relationship Id="rId114" Type="http://schemas.openxmlformats.org/officeDocument/2006/relationships/customXml" Target="../ink/ink125.xml"/><Relationship Id="rId119" Type="http://schemas.openxmlformats.org/officeDocument/2006/relationships/image" Target="../media/image125.png"/><Relationship Id="rId44" Type="http://schemas.openxmlformats.org/officeDocument/2006/relationships/customXml" Target="../ink/ink89.xml"/><Relationship Id="rId60" Type="http://schemas.openxmlformats.org/officeDocument/2006/relationships/customXml" Target="../ink/ink97.xml"/><Relationship Id="rId65" Type="http://schemas.openxmlformats.org/officeDocument/2006/relationships/image" Target="../media/image99.png"/><Relationship Id="rId81" Type="http://schemas.openxmlformats.org/officeDocument/2006/relationships/image" Target="../media/image107.png"/><Relationship Id="rId86" Type="http://schemas.openxmlformats.org/officeDocument/2006/relationships/image" Target="../media/image109.png"/><Relationship Id="rId130" Type="http://schemas.openxmlformats.org/officeDocument/2006/relationships/image" Target="../media/image130.png"/><Relationship Id="rId135" Type="http://schemas.openxmlformats.org/officeDocument/2006/relationships/image" Target="../media/image132.png"/><Relationship Id="rId151" Type="http://schemas.openxmlformats.org/officeDocument/2006/relationships/image" Target="../media/image140.png"/><Relationship Id="rId156" Type="http://schemas.openxmlformats.org/officeDocument/2006/relationships/customXml" Target="../ink/ink147.xml"/><Relationship Id="rId177" Type="http://schemas.openxmlformats.org/officeDocument/2006/relationships/image" Target="../media/image153.png"/><Relationship Id="rId198" Type="http://schemas.openxmlformats.org/officeDocument/2006/relationships/customXml" Target="../ink/ink168.xml"/><Relationship Id="rId172" Type="http://schemas.openxmlformats.org/officeDocument/2006/relationships/customXml" Target="../ink/ink155.xml"/><Relationship Id="rId193" Type="http://schemas.openxmlformats.org/officeDocument/2006/relationships/image" Target="../media/image161.png"/><Relationship Id="rId202" Type="http://schemas.openxmlformats.org/officeDocument/2006/relationships/customXml" Target="../ink/ink170.xml"/><Relationship Id="rId207" Type="http://schemas.openxmlformats.org/officeDocument/2006/relationships/image" Target="../media/image168.png"/><Relationship Id="rId13" Type="http://schemas.openxmlformats.org/officeDocument/2006/relationships/image" Target="../media/image73.png"/><Relationship Id="rId18" Type="http://schemas.openxmlformats.org/officeDocument/2006/relationships/customXml" Target="../ink/ink76.xml"/><Relationship Id="rId39" Type="http://schemas.openxmlformats.org/officeDocument/2006/relationships/image" Target="../media/image86.png"/><Relationship Id="rId109" Type="http://schemas.openxmlformats.org/officeDocument/2006/relationships/customXml" Target="../ink/ink122.xml"/><Relationship Id="rId34" Type="http://schemas.openxmlformats.org/officeDocument/2006/relationships/customXml" Target="../ink/ink84.xml"/><Relationship Id="rId50" Type="http://schemas.openxmlformats.org/officeDocument/2006/relationships/customXml" Target="../ink/ink92.xml"/><Relationship Id="rId55" Type="http://schemas.openxmlformats.org/officeDocument/2006/relationships/image" Target="../media/image94.png"/><Relationship Id="rId76" Type="http://schemas.openxmlformats.org/officeDocument/2006/relationships/customXml" Target="../ink/ink105.xml"/><Relationship Id="rId97" Type="http://schemas.openxmlformats.org/officeDocument/2006/relationships/customXml" Target="../ink/ink116.xml"/><Relationship Id="rId104" Type="http://schemas.openxmlformats.org/officeDocument/2006/relationships/image" Target="../media/image118.png"/><Relationship Id="rId120" Type="http://schemas.openxmlformats.org/officeDocument/2006/relationships/customXml" Target="../ink/ink128.xml"/><Relationship Id="rId125" Type="http://schemas.openxmlformats.org/officeDocument/2006/relationships/image" Target="../media/image128.png"/><Relationship Id="rId141" Type="http://schemas.openxmlformats.org/officeDocument/2006/relationships/image" Target="../media/image135.png"/><Relationship Id="rId146" Type="http://schemas.openxmlformats.org/officeDocument/2006/relationships/customXml" Target="../ink/ink142.xml"/><Relationship Id="rId167" Type="http://schemas.openxmlformats.org/officeDocument/2006/relationships/image" Target="../media/image148.png"/><Relationship Id="rId188" Type="http://schemas.openxmlformats.org/officeDocument/2006/relationships/customXml" Target="../ink/ink163.xml"/><Relationship Id="rId7" Type="http://schemas.openxmlformats.org/officeDocument/2006/relationships/image" Target="../media/image70.png"/><Relationship Id="rId71" Type="http://schemas.openxmlformats.org/officeDocument/2006/relationships/image" Target="../media/image102.png"/><Relationship Id="rId92" Type="http://schemas.openxmlformats.org/officeDocument/2006/relationships/image" Target="../media/image112.png"/><Relationship Id="rId162" Type="http://schemas.openxmlformats.org/officeDocument/2006/relationships/customXml" Target="../ink/ink150.xml"/><Relationship Id="rId183" Type="http://schemas.openxmlformats.org/officeDocument/2006/relationships/image" Target="../media/image156.png"/><Relationship Id="rId213" Type="http://schemas.openxmlformats.org/officeDocument/2006/relationships/image" Target="../media/image171.png"/><Relationship Id="rId2" Type="http://schemas.openxmlformats.org/officeDocument/2006/relationships/customXml" Target="../ink/ink68.xml"/><Relationship Id="rId29" Type="http://schemas.openxmlformats.org/officeDocument/2006/relationships/image" Target="../media/image81.png"/><Relationship Id="rId24" Type="http://schemas.openxmlformats.org/officeDocument/2006/relationships/customXml" Target="../ink/ink79.xml"/><Relationship Id="rId40" Type="http://schemas.openxmlformats.org/officeDocument/2006/relationships/customXml" Target="../ink/ink87.xml"/><Relationship Id="rId45" Type="http://schemas.openxmlformats.org/officeDocument/2006/relationships/image" Target="../media/image89.png"/><Relationship Id="rId66" Type="http://schemas.openxmlformats.org/officeDocument/2006/relationships/customXml" Target="../ink/ink100.xml"/><Relationship Id="rId87" Type="http://schemas.openxmlformats.org/officeDocument/2006/relationships/customXml" Target="../ink/ink111.xml"/><Relationship Id="rId110" Type="http://schemas.openxmlformats.org/officeDocument/2006/relationships/image" Target="../media/image121.png"/><Relationship Id="rId115" Type="http://schemas.openxmlformats.org/officeDocument/2006/relationships/image" Target="../media/image123.png"/><Relationship Id="rId131" Type="http://schemas.openxmlformats.org/officeDocument/2006/relationships/customXml" Target="../ink/ink134.xml"/><Relationship Id="rId136" Type="http://schemas.openxmlformats.org/officeDocument/2006/relationships/customXml" Target="../ink/ink137.xml"/><Relationship Id="rId157" Type="http://schemas.openxmlformats.org/officeDocument/2006/relationships/image" Target="../media/image143.png"/><Relationship Id="rId178" Type="http://schemas.openxmlformats.org/officeDocument/2006/relationships/customXml" Target="../ink/ink158.xml"/><Relationship Id="rId61" Type="http://schemas.openxmlformats.org/officeDocument/2006/relationships/image" Target="../media/image97.png"/><Relationship Id="rId82" Type="http://schemas.openxmlformats.org/officeDocument/2006/relationships/customXml" Target="../ink/ink108.xml"/><Relationship Id="rId152" Type="http://schemas.openxmlformats.org/officeDocument/2006/relationships/customXml" Target="../ink/ink145.xml"/><Relationship Id="rId173" Type="http://schemas.openxmlformats.org/officeDocument/2006/relationships/image" Target="../media/image151.png"/><Relationship Id="rId194" Type="http://schemas.openxmlformats.org/officeDocument/2006/relationships/customXml" Target="../ink/ink166.xml"/><Relationship Id="rId199" Type="http://schemas.openxmlformats.org/officeDocument/2006/relationships/image" Target="../media/image164.png"/><Relationship Id="rId203" Type="http://schemas.openxmlformats.org/officeDocument/2006/relationships/image" Target="../media/image166.png"/><Relationship Id="rId208" Type="http://schemas.openxmlformats.org/officeDocument/2006/relationships/customXml" Target="../ink/ink173.xml"/><Relationship Id="rId19" Type="http://schemas.openxmlformats.org/officeDocument/2006/relationships/image" Target="../media/image76.png"/><Relationship Id="rId14" Type="http://schemas.openxmlformats.org/officeDocument/2006/relationships/customXml" Target="../ink/ink74.xml"/><Relationship Id="rId30" Type="http://schemas.openxmlformats.org/officeDocument/2006/relationships/customXml" Target="../ink/ink82.xml"/><Relationship Id="rId35" Type="http://schemas.openxmlformats.org/officeDocument/2006/relationships/image" Target="../media/image84.png"/><Relationship Id="rId56" Type="http://schemas.openxmlformats.org/officeDocument/2006/relationships/customXml" Target="../ink/ink95.xml"/><Relationship Id="rId77" Type="http://schemas.openxmlformats.org/officeDocument/2006/relationships/image" Target="../media/image105.png"/><Relationship Id="rId100" Type="http://schemas.openxmlformats.org/officeDocument/2006/relationships/image" Target="../media/image116.png"/><Relationship Id="rId105" Type="http://schemas.openxmlformats.org/officeDocument/2006/relationships/customXml" Target="../ink/ink120.xml"/><Relationship Id="rId126" Type="http://schemas.openxmlformats.org/officeDocument/2006/relationships/customXml" Target="../ink/ink131.xml"/><Relationship Id="rId147" Type="http://schemas.openxmlformats.org/officeDocument/2006/relationships/image" Target="../media/image138.png"/><Relationship Id="rId168" Type="http://schemas.openxmlformats.org/officeDocument/2006/relationships/customXml" Target="../ink/ink153.xml"/><Relationship Id="rId8" Type="http://schemas.openxmlformats.org/officeDocument/2006/relationships/customXml" Target="../ink/ink71.xml"/><Relationship Id="rId51" Type="http://schemas.openxmlformats.org/officeDocument/2006/relationships/image" Target="../media/image92.png"/><Relationship Id="rId72" Type="http://schemas.openxmlformats.org/officeDocument/2006/relationships/customXml" Target="../ink/ink103.xml"/><Relationship Id="rId93" Type="http://schemas.openxmlformats.org/officeDocument/2006/relationships/customXml" Target="../ink/ink114.xml"/><Relationship Id="rId98" Type="http://schemas.openxmlformats.org/officeDocument/2006/relationships/image" Target="../media/image115.png"/><Relationship Id="rId121" Type="http://schemas.openxmlformats.org/officeDocument/2006/relationships/image" Target="../media/image126.png"/><Relationship Id="rId142" Type="http://schemas.openxmlformats.org/officeDocument/2006/relationships/customXml" Target="../ink/ink140.xml"/><Relationship Id="rId163" Type="http://schemas.openxmlformats.org/officeDocument/2006/relationships/image" Target="../media/image146.png"/><Relationship Id="rId184" Type="http://schemas.openxmlformats.org/officeDocument/2006/relationships/customXml" Target="../ink/ink161.xml"/><Relationship Id="rId189" Type="http://schemas.openxmlformats.org/officeDocument/2006/relationships/image" Target="../media/image159.png"/><Relationship Id="rId3" Type="http://schemas.openxmlformats.org/officeDocument/2006/relationships/image" Target="../media/image68.png"/><Relationship Id="rId214" Type="http://schemas.openxmlformats.org/officeDocument/2006/relationships/customXml" Target="../ink/ink176.xml"/><Relationship Id="rId25" Type="http://schemas.openxmlformats.org/officeDocument/2006/relationships/image" Target="../media/image79.png"/><Relationship Id="rId46" Type="http://schemas.openxmlformats.org/officeDocument/2006/relationships/customXml" Target="../ink/ink90.xml"/><Relationship Id="rId67" Type="http://schemas.openxmlformats.org/officeDocument/2006/relationships/image" Target="../media/image100.png"/><Relationship Id="rId116" Type="http://schemas.openxmlformats.org/officeDocument/2006/relationships/customXml" Target="../ink/ink126.xml"/><Relationship Id="rId137" Type="http://schemas.openxmlformats.org/officeDocument/2006/relationships/image" Target="../media/image133.png"/><Relationship Id="rId158" Type="http://schemas.openxmlformats.org/officeDocument/2006/relationships/customXml" Target="../ink/ink148.xml"/><Relationship Id="rId20" Type="http://schemas.openxmlformats.org/officeDocument/2006/relationships/customXml" Target="../ink/ink77.xml"/><Relationship Id="rId41" Type="http://schemas.openxmlformats.org/officeDocument/2006/relationships/image" Target="../media/image87.png"/><Relationship Id="rId62" Type="http://schemas.openxmlformats.org/officeDocument/2006/relationships/customXml" Target="../ink/ink98.xml"/><Relationship Id="rId83" Type="http://schemas.openxmlformats.org/officeDocument/2006/relationships/customXml" Target="../ink/ink109.xml"/><Relationship Id="rId88" Type="http://schemas.openxmlformats.org/officeDocument/2006/relationships/image" Target="../media/image110.png"/><Relationship Id="rId111" Type="http://schemas.openxmlformats.org/officeDocument/2006/relationships/customXml" Target="../ink/ink123.xml"/><Relationship Id="rId132" Type="http://schemas.openxmlformats.org/officeDocument/2006/relationships/image" Target="../media/image131.png"/><Relationship Id="rId153" Type="http://schemas.openxmlformats.org/officeDocument/2006/relationships/image" Target="../media/image141.png"/><Relationship Id="rId174" Type="http://schemas.openxmlformats.org/officeDocument/2006/relationships/customXml" Target="../ink/ink156.xml"/><Relationship Id="rId179" Type="http://schemas.openxmlformats.org/officeDocument/2006/relationships/image" Target="../media/image154.png"/><Relationship Id="rId195" Type="http://schemas.openxmlformats.org/officeDocument/2006/relationships/image" Target="../media/image162.png"/><Relationship Id="rId209" Type="http://schemas.openxmlformats.org/officeDocument/2006/relationships/image" Target="../media/image169.png"/><Relationship Id="rId190" Type="http://schemas.openxmlformats.org/officeDocument/2006/relationships/customXml" Target="../ink/ink164.xml"/><Relationship Id="rId204" Type="http://schemas.openxmlformats.org/officeDocument/2006/relationships/customXml" Target="../ink/ink171.xml"/><Relationship Id="rId15" Type="http://schemas.openxmlformats.org/officeDocument/2006/relationships/image" Target="../media/image74.png"/><Relationship Id="rId36" Type="http://schemas.openxmlformats.org/officeDocument/2006/relationships/customXml" Target="../ink/ink85.xml"/><Relationship Id="rId57" Type="http://schemas.openxmlformats.org/officeDocument/2006/relationships/image" Target="../media/image95.png"/><Relationship Id="rId106" Type="http://schemas.openxmlformats.org/officeDocument/2006/relationships/image" Target="../media/image119.png"/><Relationship Id="rId127" Type="http://schemas.openxmlformats.org/officeDocument/2006/relationships/image" Target="../media/image129.png"/><Relationship Id="rId10" Type="http://schemas.openxmlformats.org/officeDocument/2006/relationships/customXml" Target="../ink/ink72.xml"/><Relationship Id="rId31" Type="http://schemas.openxmlformats.org/officeDocument/2006/relationships/image" Target="../media/image82.png"/><Relationship Id="rId52" Type="http://schemas.openxmlformats.org/officeDocument/2006/relationships/customXml" Target="../ink/ink93.xml"/><Relationship Id="rId73" Type="http://schemas.openxmlformats.org/officeDocument/2006/relationships/image" Target="../media/image103.png"/><Relationship Id="rId78" Type="http://schemas.openxmlformats.org/officeDocument/2006/relationships/customXml" Target="../ink/ink106.xml"/><Relationship Id="rId94" Type="http://schemas.openxmlformats.org/officeDocument/2006/relationships/image" Target="../media/image113.png"/><Relationship Id="rId99" Type="http://schemas.openxmlformats.org/officeDocument/2006/relationships/customXml" Target="../ink/ink117.xml"/><Relationship Id="rId101" Type="http://schemas.openxmlformats.org/officeDocument/2006/relationships/customXml" Target="../ink/ink118.xml"/><Relationship Id="rId122" Type="http://schemas.openxmlformats.org/officeDocument/2006/relationships/customXml" Target="../ink/ink129.xml"/><Relationship Id="rId143" Type="http://schemas.openxmlformats.org/officeDocument/2006/relationships/image" Target="../media/image136.png"/><Relationship Id="rId148" Type="http://schemas.openxmlformats.org/officeDocument/2006/relationships/customXml" Target="../ink/ink143.xml"/><Relationship Id="rId164" Type="http://schemas.openxmlformats.org/officeDocument/2006/relationships/customXml" Target="../ink/ink151.xml"/><Relationship Id="rId169" Type="http://schemas.openxmlformats.org/officeDocument/2006/relationships/image" Target="../media/image149.png"/><Relationship Id="rId185" Type="http://schemas.openxmlformats.org/officeDocument/2006/relationships/image" Target="../media/image157.png"/><Relationship Id="rId4" Type="http://schemas.openxmlformats.org/officeDocument/2006/relationships/customXml" Target="../ink/ink69.xml"/><Relationship Id="rId9" Type="http://schemas.openxmlformats.org/officeDocument/2006/relationships/image" Target="../media/image71.png"/><Relationship Id="rId180" Type="http://schemas.openxmlformats.org/officeDocument/2006/relationships/customXml" Target="../ink/ink159.xml"/><Relationship Id="rId210" Type="http://schemas.openxmlformats.org/officeDocument/2006/relationships/customXml" Target="../ink/ink174.xml"/><Relationship Id="rId26" Type="http://schemas.openxmlformats.org/officeDocument/2006/relationships/customXml" Target="../ink/ink80.xml"/><Relationship Id="rId47" Type="http://schemas.openxmlformats.org/officeDocument/2006/relationships/image" Target="../media/image90.png"/><Relationship Id="rId68" Type="http://schemas.openxmlformats.org/officeDocument/2006/relationships/customXml" Target="../ink/ink101.xml"/><Relationship Id="rId89" Type="http://schemas.openxmlformats.org/officeDocument/2006/relationships/customXml" Target="../ink/ink112.xml"/><Relationship Id="rId112" Type="http://schemas.openxmlformats.org/officeDocument/2006/relationships/customXml" Target="../ink/ink124.xml"/><Relationship Id="rId133" Type="http://schemas.openxmlformats.org/officeDocument/2006/relationships/customXml" Target="../ink/ink135.xml"/><Relationship Id="rId154" Type="http://schemas.openxmlformats.org/officeDocument/2006/relationships/customXml" Target="../ink/ink146.xml"/><Relationship Id="rId175" Type="http://schemas.openxmlformats.org/officeDocument/2006/relationships/image" Target="../media/image152.png"/><Relationship Id="rId196" Type="http://schemas.openxmlformats.org/officeDocument/2006/relationships/customXml" Target="../ink/ink167.xml"/><Relationship Id="rId200" Type="http://schemas.openxmlformats.org/officeDocument/2006/relationships/customXml" Target="../ink/ink169.xml"/><Relationship Id="rId16" Type="http://schemas.openxmlformats.org/officeDocument/2006/relationships/customXml" Target="../ink/ink75.xml"/></Relationships>
</file>

<file path=ppt/slides/_rels/slide20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8500.png"/><Relationship Id="rId299" Type="http://schemas.openxmlformats.org/officeDocument/2006/relationships/image" Target="../media/image9400.png"/><Relationship Id="rId303" Type="http://schemas.openxmlformats.org/officeDocument/2006/relationships/image" Target="../media/image9420.png"/><Relationship Id="rId21" Type="http://schemas.openxmlformats.org/officeDocument/2006/relationships/image" Target="../media/image8030.png"/><Relationship Id="rId42" Type="http://schemas.openxmlformats.org/officeDocument/2006/relationships/customXml" Target="../ink/ink1924.xml"/><Relationship Id="rId63" Type="http://schemas.openxmlformats.org/officeDocument/2006/relationships/image" Target="../media/image8240.png"/><Relationship Id="rId84" Type="http://schemas.openxmlformats.org/officeDocument/2006/relationships/customXml" Target="../ink/ink1945.xml"/><Relationship Id="rId138" Type="http://schemas.openxmlformats.org/officeDocument/2006/relationships/customXml" Target="../ink/ink1972.xml"/><Relationship Id="rId159" Type="http://schemas.openxmlformats.org/officeDocument/2006/relationships/image" Target="../media/image8711.png"/><Relationship Id="rId324" Type="http://schemas.openxmlformats.org/officeDocument/2006/relationships/customXml" Target="../ink/ink2065.xml"/><Relationship Id="rId345" Type="http://schemas.openxmlformats.org/officeDocument/2006/relationships/image" Target="../media/image9630.png"/><Relationship Id="rId366" Type="http://schemas.openxmlformats.org/officeDocument/2006/relationships/customXml" Target="../ink/ink2086.xml"/><Relationship Id="rId170" Type="http://schemas.openxmlformats.org/officeDocument/2006/relationships/customXml" Target="../ink/ink1988.xml"/><Relationship Id="rId191" Type="http://schemas.openxmlformats.org/officeDocument/2006/relationships/image" Target="../media/image8860.png"/><Relationship Id="rId205" Type="http://schemas.openxmlformats.org/officeDocument/2006/relationships/image" Target="../media/image8930.png"/><Relationship Id="rId226" Type="http://schemas.openxmlformats.org/officeDocument/2006/relationships/customXml" Target="../ink/ink2016.xml"/><Relationship Id="rId247" Type="http://schemas.openxmlformats.org/officeDocument/2006/relationships/image" Target="../media/image9140.png"/><Relationship Id="rId107" Type="http://schemas.openxmlformats.org/officeDocument/2006/relationships/image" Target="../media/image8460.png"/><Relationship Id="rId268" Type="http://schemas.openxmlformats.org/officeDocument/2006/relationships/customXml" Target="../ink/ink2037.xml"/><Relationship Id="rId289" Type="http://schemas.openxmlformats.org/officeDocument/2006/relationships/image" Target="../media/image9350.png"/><Relationship Id="rId11" Type="http://schemas.openxmlformats.org/officeDocument/2006/relationships/image" Target="../media/image7980.png"/><Relationship Id="rId32" Type="http://schemas.openxmlformats.org/officeDocument/2006/relationships/customXml" Target="../ink/ink1919.xml"/><Relationship Id="rId53" Type="http://schemas.openxmlformats.org/officeDocument/2006/relationships/image" Target="../media/image8190.png"/><Relationship Id="rId74" Type="http://schemas.openxmlformats.org/officeDocument/2006/relationships/customXml" Target="../ink/ink1940.xml"/><Relationship Id="rId128" Type="http://schemas.openxmlformats.org/officeDocument/2006/relationships/customXml" Target="../ink/ink1967.xml"/><Relationship Id="rId149" Type="http://schemas.openxmlformats.org/officeDocument/2006/relationships/image" Target="../media/image8660.png"/><Relationship Id="rId314" Type="http://schemas.openxmlformats.org/officeDocument/2006/relationships/customXml" Target="../ink/ink2060.xml"/><Relationship Id="rId335" Type="http://schemas.openxmlformats.org/officeDocument/2006/relationships/image" Target="../media/image9580.png"/><Relationship Id="rId356" Type="http://schemas.openxmlformats.org/officeDocument/2006/relationships/customXml" Target="../ink/ink2081.xml"/><Relationship Id="rId5" Type="http://schemas.openxmlformats.org/officeDocument/2006/relationships/image" Target="../media/image7950.png"/><Relationship Id="rId95" Type="http://schemas.openxmlformats.org/officeDocument/2006/relationships/image" Target="../media/image8400.png"/><Relationship Id="rId160" Type="http://schemas.openxmlformats.org/officeDocument/2006/relationships/customXml" Target="../ink/ink1983.xml"/><Relationship Id="rId181" Type="http://schemas.openxmlformats.org/officeDocument/2006/relationships/image" Target="../media/image8820.png"/><Relationship Id="rId216" Type="http://schemas.openxmlformats.org/officeDocument/2006/relationships/customXml" Target="../ink/ink2011.xml"/><Relationship Id="rId237" Type="http://schemas.openxmlformats.org/officeDocument/2006/relationships/image" Target="../media/image9090.png"/><Relationship Id="rId258" Type="http://schemas.openxmlformats.org/officeDocument/2006/relationships/customXml" Target="../ink/ink2032.xml"/><Relationship Id="rId279" Type="http://schemas.openxmlformats.org/officeDocument/2006/relationships/image" Target="../media/image9300.png"/><Relationship Id="rId22" Type="http://schemas.openxmlformats.org/officeDocument/2006/relationships/customXml" Target="../ink/ink1914.xml"/><Relationship Id="rId43" Type="http://schemas.openxmlformats.org/officeDocument/2006/relationships/image" Target="../media/image8140.png"/><Relationship Id="rId64" Type="http://schemas.openxmlformats.org/officeDocument/2006/relationships/customXml" Target="../ink/ink1935.xml"/><Relationship Id="rId118" Type="http://schemas.openxmlformats.org/officeDocument/2006/relationships/customXml" Target="../ink/ink1962.xml"/><Relationship Id="rId139" Type="http://schemas.openxmlformats.org/officeDocument/2006/relationships/image" Target="../media/image8611.png"/><Relationship Id="rId290" Type="http://schemas.openxmlformats.org/officeDocument/2006/relationships/customXml" Target="../ink/ink2048.xml"/><Relationship Id="rId304" Type="http://schemas.openxmlformats.org/officeDocument/2006/relationships/customXml" Target="../ink/ink2055.xml"/><Relationship Id="rId325" Type="http://schemas.openxmlformats.org/officeDocument/2006/relationships/image" Target="../media/image9530.png"/><Relationship Id="rId346" Type="http://schemas.openxmlformats.org/officeDocument/2006/relationships/customXml" Target="../ink/ink2076.xml"/><Relationship Id="rId367" Type="http://schemas.openxmlformats.org/officeDocument/2006/relationships/image" Target="../media/image9740.png"/><Relationship Id="rId85" Type="http://schemas.openxmlformats.org/officeDocument/2006/relationships/image" Target="../media/image8350.png"/><Relationship Id="rId150" Type="http://schemas.openxmlformats.org/officeDocument/2006/relationships/customXml" Target="../ink/ink1978.xml"/><Relationship Id="rId171" Type="http://schemas.openxmlformats.org/officeDocument/2006/relationships/image" Target="../media/image8770.png"/><Relationship Id="rId192" Type="http://schemas.openxmlformats.org/officeDocument/2006/relationships/customXml" Target="../ink/ink1999.xml"/><Relationship Id="rId206" Type="http://schemas.openxmlformats.org/officeDocument/2006/relationships/customXml" Target="../ink/ink2006.xml"/><Relationship Id="rId227" Type="http://schemas.openxmlformats.org/officeDocument/2006/relationships/image" Target="../media/image9040.png"/><Relationship Id="rId248" Type="http://schemas.openxmlformats.org/officeDocument/2006/relationships/customXml" Target="../ink/ink2027.xml"/><Relationship Id="rId269" Type="http://schemas.openxmlformats.org/officeDocument/2006/relationships/image" Target="../media/image9250.png"/><Relationship Id="rId12" Type="http://schemas.openxmlformats.org/officeDocument/2006/relationships/customXml" Target="../ink/ink1909.xml"/><Relationship Id="rId33" Type="http://schemas.openxmlformats.org/officeDocument/2006/relationships/image" Target="../media/image8090.png"/><Relationship Id="rId108" Type="http://schemas.openxmlformats.org/officeDocument/2006/relationships/customXml" Target="../ink/ink1957.xml"/><Relationship Id="rId129" Type="http://schemas.openxmlformats.org/officeDocument/2006/relationships/image" Target="../media/image8560.png"/><Relationship Id="rId280" Type="http://schemas.openxmlformats.org/officeDocument/2006/relationships/customXml" Target="../ink/ink2043.xml"/><Relationship Id="rId315" Type="http://schemas.openxmlformats.org/officeDocument/2006/relationships/image" Target="../media/image9480.png"/><Relationship Id="rId336" Type="http://schemas.openxmlformats.org/officeDocument/2006/relationships/customXml" Target="../ink/ink2071.xml"/><Relationship Id="rId357" Type="http://schemas.openxmlformats.org/officeDocument/2006/relationships/image" Target="../media/image9690.png"/><Relationship Id="rId54" Type="http://schemas.openxmlformats.org/officeDocument/2006/relationships/customXml" Target="../ink/ink1930.xml"/><Relationship Id="rId75" Type="http://schemas.openxmlformats.org/officeDocument/2006/relationships/image" Target="../media/image8300.png"/><Relationship Id="rId96" Type="http://schemas.openxmlformats.org/officeDocument/2006/relationships/customXml" Target="../ink/ink1951.xml"/><Relationship Id="rId140" Type="http://schemas.openxmlformats.org/officeDocument/2006/relationships/customXml" Target="../ink/ink1973.xml"/><Relationship Id="rId161" Type="http://schemas.openxmlformats.org/officeDocument/2006/relationships/image" Target="../media/image8720.png"/><Relationship Id="rId182" Type="http://schemas.openxmlformats.org/officeDocument/2006/relationships/customXml" Target="../ink/ink1994.xml"/><Relationship Id="rId217" Type="http://schemas.openxmlformats.org/officeDocument/2006/relationships/image" Target="../media/image8990.png"/><Relationship Id="rId6" Type="http://schemas.openxmlformats.org/officeDocument/2006/relationships/customXml" Target="../ink/ink1906.xml"/><Relationship Id="rId238" Type="http://schemas.openxmlformats.org/officeDocument/2006/relationships/customXml" Target="../ink/ink2022.xml"/><Relationship Id="rId259" Type="http://schemas.openxmlformats.org/officeDocument/2006/relationships/image" Target="../media/image9200.png"/><Relationship Id="rId23" Type="http://schemas.openxmlformats.org/officeDocument/2006/relationships/image" Target="../media/image8040.png"/><Relationship Id="rId119" Type="http://schemas.openxmlformats.org/officeDocument/2006/relationships/image" Target="../media/image8511.png"/><Relationship Id="rId270" Type="http://schemas.openxmlformats.org/officeDocument/2006/relationships/customXml" Target="../ink/ink2038.xml"/><Relationship Id="rId291" Type="http://schemas.openxmlformats.org/officeDocument/2006/relationships/image" Target="../media/image9360.png"/><Relationship Id="rId305" Type="http://schemas.openxmlformats.org/officeDocument/2006/relationships/image" Target="../media/image9430.png"/><Relationship Id="rId326" Type="http://schemas.openxmlformats.org/officeDocument/2006/relationships/customXml" Target="../ink/ink2066.xml"/><Relationship Id="rId347" Type="http://schemas.openxmlformats.org/officeDocument/2006/relationships/image" Target="../media/image9640.png"/><Relationship Id="rId44" Type="http://schemas.openxmlformats.org/officeDocument/2006/relationships/customXml" Target="../ink/ink1925.xml"/><Relationship Id="rId65" Type="http://schemas.openxmlformats.org/officeDocument/2006/relationships/image" Target="../media/image8250.png"/><Relationship Id="rId86" Type="http://schemas.openxmlformats.org/officeDocument/2006/relationships/customXml" Target="../ink/ink1946.xml"/><Relationship Id="rId130" Type="http://schemas.openxmlformats.org/officeDocument/2006/relationships/customXml" Target="../ink/ink1968.xml"/><Relationship Id="rId151" Type="http://schemas.openxmlformats.org/officeDocument/2006/relationships/image" Target="../media/image8670.png"/><Relationship Id="rId368" Type="http://schemas.openxmlformats.org/officeDocument/2006/relationships/customXml" Target="../ink/ink2087.xml"/><Relationship Id="rId172" Type="http://schemas.openxmlformats.org/officeDocument/2006/relationships/customXml" Target="../ink/ink1989.xml"/><Relationship Id="rId193" Type="http://schemas.openxmlformats.org/officeDocument/2006/relationships/image" Target="../media/image8870.png"/><Relationship Id="rId207" Type="http://schemas.openxmlformats.org/officeDocument/2006/relationships/image" Target="../media/image8940.png"/><Relationship Id="rId228" Type="http://schemas.openxmlformats.org/officeDocument/2006/relationships/customXml" Target="../ink/ink2017.xml"/><Relationship Id="rId249" Type="http://schemas.openxmlformats.org/officeDocument/2006/relationships/image" Target="../media/image9150.png"/><Relationship Id="rId13" Type="http://schemas.openxmlformats.org/officeDocument/2006/relationships/image" Target="../media/image7990.png"/><Relationship Id="rId109" Type="http://schemas.openxmlformats.org/officeDocument/2006/relationships/image" Target="../media/image8470.png"/><Relationship Id="rId260" Type="http://schemas.openxmlformats.org/officeDocument/2006/relationships/customXml" Target="../ink/ink2033.xml"/><Relationship Id="rId281" Type="http://schemas.openxmlformats.org/officeDocument/2006/relationships/image" Target="../media/image9311.png"/><Relationship Id="rId316" Type="http://schemas.openxmlformats.org/officeDocument/2006/relationships/customXml" Target="../ink/ink2061.xml"/><Relationship Id="rId337" Type="http://schemas.openxmlformats.org/officeDocument/2006/relationships/image" Target="../media/image9590.png"/><Relationship Id="rId34" Type="http://schemas.openxmlformats.org/officeDocument/2006/relationships/customXml" Target="../ink/ink1920.xml"/><Relationship Id="rId55" Type="http://schemas.openxmlformats.org/officeDocument/2006/relationships/image" Target="../media/image8200.png"/><Relationship Id="rId76" Type="http://schemas.openxmlformats.org/officeDocument/2006/relationships/customXml" Target="../ink/ink1941.xml"/><Relationship Id="rId97" Type="http://schemas.openxmlformats.org/officeDocument/2006/relationships/image" Target="../media/image8411.png"/><Relationship Id="rId120" Type="http://schemas.openxmlformats.org/officeDocument/2006/relationships/customXml" Target="../ink/ink1963.xml"/><Relationship Id="rId141" Type="http://schemas.openxmlformats.org/officeDocument/2006/relationships/image" Target="../media/image8620.png"/><Relationship Id="rId358" Type="http://schemas.openxmlformats.org/officeDocument/2006/relationships/customXml" Target="../ink/ink2082.xml"/><Relationship Id="rId7" Type="http://schemas.openxmlformats.org/officeDocument/2006/relationships/image" Target="../media/image7960.png"/><Relationship Id="rId162" Type="http://schemas.openxmlformats.org/officeDocument/2006/relationships/customXml" Target="../ink/ink1984.xml"/><Relationship Id="rId183" Type="http://schemas.openxmlformats.org/officeDocument/2006/relationships/image" Target="../media/image8830.png"/><Relationship Id="rId218" Type="http://schemas.openxmlformats.org/officeDocument/2006/relationships/customXml" Target="../ink/ink2012.xml"/><Relationship Id="rId239" Type="http://schemas.openxmlformats.org/officeDocument/2006/relationships/image" Target="../media/image9100.png"/><Relationship Id="rId250" Type="http://schemas.openxmlformats.org/officeDocument/2006/relationships/customXml" Target="../ink/ink2028.xml"/><Relationship Id="rId271" Type="http://schemas.openxmlformats.org/officeDocument/2006/relationships/image" Target="../media/image9260.png"/><Relationship Id="rId292" Type="http://schemas.openxmlformats.org/officeDocument/2006/relationships/customXml" Target="../ink/ink2049.xml"/><Relationship Id="rId306" Type="http://schemas.openxmlformats.org/officeDocument/2006/relationships/customXml" Target="../ink/ink2056.xml"/><Relationship Id="rId24" Type="http://schemas.openxmlformats.org/officeDocument/2006/relationships/customXml" Target="../ink/ink1915.xml"/><Relationship Id="rId45" Type="http://schemas.openxmlformats.org/officeDocument/2006/relationships/image" Target="../media/image8150.png"/><Relationship Id="rId66" Type="http://schemas.openxmlformats.org/officeDocument/2006/relationships/customXml" Target="../ink/ink1936.xml"/><Relationship Id="rId87" Type="http://schemas.openxmlformats.org/officeDocument/2006/relationships/image" Target="../media/image8360.png"/><Relationship Id="rId110" Type="http://schemas.openxmlformats.org/officeDocument/2006/relationships/customXml" Target="../ink/ink1958.xml"/><Relationship Id="rId131" Type="http://schemas.openxmlformats.org/officeDocument/2006/relationships/image" Target="../media/image8570.png"/><Relationship Id="rId327" Type="http://schemas.openxmlformats.org/officeDocument/2006/relationships/image" Target="../media/image9540.png"/><Relationship Id="rId348" Type="http://schemas.openxmlformats.org/officeDocument/2006/relationships/customXml" Target="../ink/ink2077.xml"/><Relationship Id="rId369" Type="http://schemas.openxmlformats.org/officeDocument/2006/relationships/image" Target="../media/image9750.png"/><Relationship Id="rId152" Type="http://schemas.openxmlformats.org/officeDocument/2006/relationships/customXml" Target="../ink/ink1979.xml"/><Relationship Id="rId173" Type="http://schemas.openxmlformats.org/officeDocument/2006/relationships/image" Target="../media/image8780.png"/><Relationship Id="rId194" Type="http://schemas.openxmlformats.org/officeDocument/2006/relationships/customXml" Target="../ink/ink2000.xml"/><Relationship Id="rId208" Type="http://schemas.openxmlformats.org/officeDocument/2006/relationships/customXml" Target="../ink/ink2007.xml"/><Relationship Id="rId229" Type="http://schemas.openxmlformats.org/officeDocument/2006/relationships/image" Target="../media/image9050.png"/><Relationship Id="rId240" Type="http://schemas.openxmlformats.org/officeDocument/2006/relationships/customXml" Target="../ink/ink2023.xml"/><Relationship Id="rId261" Type="http://schemas.openxmlformats.org/officeDocument/2006/relationships/image" Target="../media/image9211.png"/><Relationship Id="rId14" Type="http://schemas.openxmlformats.org/officeDocument/2006/relationships/customXml" Target="../ink/ink1910.xml"/><Relationship Id="rId35" Type="http://schemas.openxmlformats.org/officeDocument/2006/relationships/image" Target="../media/image8100.png"/><Relationship Id="rId56" Type="http://schemas.openxmlformats.org/officeDocument/2006/relationships/customXml" Target="../ink/ink1931.xml"/><Relationship Id="rId77" Type="http://schemas.openxmlformats.org/officeDocument/2006/relationships/image" Target="../media/image8311.png"/><Relationship Id="rId100" Type="http://schemas.openxmlformats.org/officeDocument/2006/relationships/customXml" Target="../ink/ink1953.xml"/><Relationship Id="rId282" Type="http://schemas.openxmlformats.org/officeDocument/2006/relationships/customXml" Target="../ink/ink2044.xml"/><Relationship Id="rId317" Type="http://schemas.openxmlformats.org/officeDocument/2006/relationships/image" Target="../media/image9490.png"/><Relationship Id="rId338" Type="http://schemas.openxmlformats.org/officeDocument/2006/relationships/customXml" Target="../ink/ink2072.xml"/><Relationship Id="rId359" Type="http://schemas.openxmlformats.org/officeDocument/2006/relationships/image" Target="../media/image9700.png"/><Relationship Id="rId8" Type="http://schemas.openxmlformats.org/officeDocument/2006/relationships/customXml" Target="../ink/ink1907.xml"/><Relationship Id="rId98" Type="http://schemas.openxmlformats.org/officeDocument/2006/relationships/customXml" Target="../ink/ink1952.xml"/><Relationship Id="rId121" Type="http://schemas.openxmlformats.org/officeDocument/2006/relationships/image" Target="../media/image8520.png"/><Relationship Id="rId142" Type="http://schemas.openxmlformats.org/officeDocument/2006/relationships/customXml" Target="../ink/ink1974.xml"/><Relationship Id="rId163" Type="http://schemas.openxmlformats.org/officeDocument/2006/relationships/image" Target="../media/image8730.png"/><Relationship Id="rId184" Type="http://schemas.openxmlformats.org/officeDocument/2006/relationships/customXml" Target="../ink/ink1995.xml"/><Relationship Id="rId219" Type="http://schemas.openxmlformats.org/officeDocument/2006/relationships/image" Target="../media/image9000.png"/><Relationship Id="rId230" Type="http://schemas.openxmlformats.org/officeDocument/2006/relationships/customXml" Target="../ink/ink2018.xml"/><Relationship Id="rId251" Type="http://schemas.openxmlformats.org/officeDocument/2006/relationships/image" Target="../media/image9160.png"/><Relationship Id="rId25" Type="http://schemas.openxmlformats.org/officeDocument/2006/relationships/image" Target="../media/image8050.png"/><Relationship Id="rId46" Type="http://schemas.openxmlformats.org/officeDocument/2006/relationships/customXml" Target="../ink/ink1926.xml"/><Relationship Id="rId67" Type="http://schemas.openxmlformats.org/officeDocument/2006/relationships/image" Target="../media/image8260.png"/><Relationship Id="rId272" Type="http://schemas.openxmlformats.org/officeDocument/2006/relationships/customXml" Target="../ink/ink2039.xml"/><Relationship Id="rId293" Type="http://schemas.openxmlformats.org/officeDocument/2006/relationships/image" Target="../media/image9370.png"/><Relationship Id="rId307" Type="http://schemas.openxmlformats.org/officeDocument/2006/relationships/image" Target="../media/image9440.png"/><Relationship Id="rId328" Type="http://schemas.openxmlformats.org/officeDocument/2006/relationships/customXml" Target="../ink/ink2067.xml"/><Relationship Id="rId349" Type="http://schemas.openxmlformats.org/officeDocument/2006/relationships/image" Target="../media/image9650.png"/><Relationship Id="rId88" Type="http://schemas.openxmlformats.org/officeDocument/2006/relationships/customXml" Target="../ink/ink1947.xml"/><Relationship Id="rId111" Type="http://schemas.openxmlformats.org/officeDocument/2006/relationships/image" Target="../media/image8480.png"/><Relationship Id="rId132" Type="http://schemas.openxmlformats.org/officeDocument/2006/relationships/customXml" Target="../ink/ink1969.xml"/><Relationship Id="rId153" Type="http://schemas.openxmlformats.org/officeDocument/2006/relationships/image" Target="../media/image8680.png"/><Relationship Id="rId174" Type="http://schemas.openxmlformats.org/officeDocument/2006/relationships/customXml" Target="../ink/ink1990.xml"/><Relationship Id="rId195" Type="http://schemas.openxmlformats.org/officeDocument/2006/relationships/image" Target="../media/image8880.png"/><Relationship Id="rId209" Type="http://schemas.openxmlformats.org/officeDocument/2006/relationships/image" Target="../media/image8950.png"/><Relationship Id="rId360" Type="http://schemas.openxmlformats.org/officeDocument/2006/relationships/customXml" Target="../ink/ink2083.xml"/><Relationship Id="rId220" Type="http://schemas.openxmlformats.org/officeDocument/2006/relationships/customXml" Target="../ink/ink2013.xml"/><Relationship Id="rId241" Type="http://schemas.openxmlformats.org/officeDocument/2006/relationships/image" Target="../media/image9111.png"/><Relationship Id="rId15" Type="http://schemas.openxmlformats.org/officeDocument/2006/relationships/image" Target="../media/image8000.png"/><Relationship Id="rId36" Type="http://schemas.openxmlformats.org/officeDocument/2006/relationships/customXml" Target="../ink/ink1921.xml"/><Relationship Id="rId57" Type="http://schemas.openxmlformats.org/officeDocument/2006/relationships/image" Target="../media/image8211.png"/><Relationship Id="rId262" Type="http://schemas.openxmlformats.org/officeDocument/2006/relationships/customXml" Target="../ink/ink2034.xml"/><Relationship Id="rId283" Type="http://schemas.openxmlformats.org/officeDocument/2006/relationships/image" Target="../media/image9320.png"/><Relationship Id="rId318" Type="http://schemas.openxmlformats.org/officeDocument/2006/relationships/customXml" Target="../ink/ink2062.xml"/><Relationship Id="rId339" Type="http://schemas.openxmlformats.org/officeDocument/2006/relationships/image" Target="../media/image9600.png"/><Relationship Id="rId10" Type="http://schemas.openxmlformats.org/officeDocument/2006/relationships/customXml" Target="../ink/ink1908.xml"/><Relationship Id="rId31" Type="http://schemas.openxmlformats.org/officeDocument/2006/relationships/image" Target="../media/image8080.png"/><Relationship Id="rId52" Type="http://schemas.openxmlformats.org/officeDocument/2006/relationships/customXml" Target="../ink/ink1929.xml"/><Relationship Id="rId73" Type="http://schemas.openxmlformats.org/officeDocument/2006/relationships/image" Target="../media/image8290.png"/><Relationship Id="rId78" Type="http://schemas.openxmlformats.org/officeDocument/2006/relationships/customXml" Target="../ink/ink1942.xml"/><Relationship Id="rId94" Type="http://schemas.openxmlformats.org/officeDocument/2006/relationships/customXml" Target="../ink/ink1950.xml"/><Relationship Id="rId99" Type="http://schemas.openxmlformats.org/officeDocument/2006/relationships/image" Target="../media/image8420.png"/><Relationship Id="rId101" Type="http://schemas.openxmlformats.org/officeDocument/2006/relationships/image" Target="../media/image8430.png"/><Relationship Id="rId122" Type="http://schemas.openxmlformats.org/officeDocument/2006/relationships/customXml" Target="../ink/ink1964.xml"/><Relationship Id="rId143" Type="http://schemas.openxmlformats.org/officeDocument/2006/relationships/image" Target="../media/image8630.png"/><Relationship Id="rId148" Type="http://schemas.openxmlformats.org/officeDocument/2006/relationships/customXml" Target="../ink/ink1977.xml"/><Relationship Id="rId164" Type="http://schemas.openxmlformats.org/officeDocument/2006/relationships/customXml" Target="../ink/ink1985.xml"/><Relationship Id="rId169" Type="http://schemas.openxmlformats.org/officeDocument/2006/relationships/image" Target="../media/image8760.png"/><Relationship Id="rId185" Type="http://schemas.openxmlformats.org/officeDocument/2006/relationships/image" Target="../media/image11110.png"/><Relationship Id="rId334" Type="http://schemas.openxmlformats.org/officeDocument/2006/relationships/customXml" Target="../ink/ink2070.xml"/><Relationship Id="rId350" Type="http://schemas.openxmlformats.org/officeDocument/2006/relationships/customXml" Target="../ink/ink2078.xml"/><Relationship Id="rId355" Type="http://schemas.openxmlformats.org/officeDocument/2006/relationships/image" Target="../media/image9680.png"/><Relationship Id="rId4" Type="http://schemas.openxmlformats.org/officeDocument/2006/relationships/customXml" Target="../ink/ink1905.xml"/><Relationship Id="rId9" Type="http://schemas.openxmlformats.org/officeDocument/2006/relationships/image" Target="../media/image7970.png"/><Relationship Id="rId180" Type="http://schemas.openxmlformats.org/officeDocument/2006/relationships/customXml" Target="../ink/ink1993.xml"/><Relationship Id="rId210" Type="http://schemas.openxmlformats.org/officeDocument/2006/relationships/customXml" Target="../ink/ink2008.xml"/><Relationship Id="rId215" Type="http://schemas.openxmlformats.org/officeDocument/2006/relationships/image" Target="../media/image8980.png"/><Relationship Id="rId236" Type="http://schemas.openxmlformats.org/officeDocument/2006/relationships/customXml" Target="../ink/ink2021.xml"/><Relationship Id="rId257" Type="http://schemas.openxmlformats.org/officeDocument/2006/relationships/image" Target="../media/image9190.png"/><Relationship Id="rId278" Type="http://schemas.openxmlformats.org/officeDocument/2006/relationships/customXml" Target="../ink/ink2042.xml"/><Relationship Id="rId26" Type="http://schemas.openxmlformats.org/officeDocument/2006/relationships/customXml" Target="../ink/ink1916.xml"/><Relationship Id="rId231" Type="http://schemas.openxmlformats.org/officeDocument/2006/relationships/image" Target="../media/image9060.png"/><Relationship Id="rId252" Type="http://schemas.openxmlformats.org/officeDocument/2006/relationships/customXml" Target="../ink/ink2029.xml"/><Relationship Id="rId273" Type="http://schemas.openxmlformats.org/officeDocument/2006/relationships/image" Target="../media/image9270.png"/><Relationship Id="rId294" Type="http://schemas.openxmlformats.org/officeDocument/2006/relationships/customXml" Target="../ink/ink2050.xml"/><Relationship Id="rId308" Type="http://schemas.openxmlformats.org/officeDocument/2006/relationships/customXml" Target="../ink/ink2057.xml"/><Relationship Id="rId329" Type="http://schemas.openxmlformats.org/officeDocument/2006/relationships/image" Target="../media/image9550.png"/><Relationship Id="rId47" Type="http://schemas.openxmlformats.org/officeDocument/2006/relationships/image" Target="../media/image8160.png"/><Relationship Id="rId68" Type="http://schemas.openxmlformats.org/officeDocument/2006/relationships/customXml" Target="../ink/ink1937.xml"/><Relationship Id="rId89" Type="http://schemas.openxmlformats.org/officeDocument/2006/relationships/image" Target="../media/image8370.png"/><Relationship Id="rId112" Type="http://schemas.openxmlformats.org/officeDocument/2006/relationships/customXml" Target="../ink/ink1959.xml"/><Relationship Id="rId133" Type="http://schemas.openxmlformats.org/officeDocument/2006/relationships/image" Target="../media/image8580.png"/><Relationship Id="rId154" Type="http://schemas.openxmlformats.org/officeDocument/2006/relationships/customXml" Target="../ink/ink1980.xml"/><Relationship Id="rId175" Type="http://schemas.openxmlformats.org/officeDocument/2006/relationships/image" Target="../media/image8790.png"/><Relationship Id="rId340" Type="http://schemas.openxmlformats.org/officeDocument/2006/relationships/customXml" Target="../ink/ink2073.xml"/><Relationship Id="rId361" Type="http://schemas.openxmlformats.org/officeDocument/2006/relationships/image" Target="../media/image9711.png"/><Relationship Id="rId196" Type="http://schemas.openxmlformats.org/officeDocument/2006/relationships/customXml" Target="../ink/ink2001.xml"/><Relationship Id="rId200" Type="http://schemas.openxmlformats.org/officeDocument/2006/relationships/customXml" Target="../ink/ink2003.xml"/><Relationship Id="rId16" Type="http://schemas.openxmlformats.org/officeDocument/2006/relationships/customXml" Target="../ink/ink1911.xml"/><Relationship Id="rId221" Type="http://schemas.openxmlformats.org/officeDocument/2006/relationships/image" Target="../media/image9011.png"/><Relationship Id="rId242" Type="http://schemas.openxmlformats.org/officeDocument/2006/relationships/customXml" Target="../ink/ink2024.xml"/><Relationship Id="rId263" Type="http://schemas.openxmlformats.org/officeDocument/2006/relationships/image" Target="../media/image9220.png"/><Relationship Id="rId284" Type="http://schemas.openxmlformats.org/officeDocument/2006/relationships/customXml" Target="../ink/ink2045.xml"/><Relationship Id="rId319" Type="http://schemas.openxmlformats.org/officeDocument/2006/relationships/image" Target="../media/image9500.png"/><Relationship Id="rId37" Type="http://schemas.openxmlformats.org/officeDocument/2006/relationships/image" Target="../media/image8111.png"/><Relationship Id="rId58" Type="http://schemas.openxmlformats.org/officeDocument/2006/relationships/customXml" Target="../ink/ink1932.xml"/><Relationship Id="rId79" Type="http://schemas.openxmlformats.org/officeDocument/2006/relationships/image" Target="../media/image8320.png"/><Relationship Id="rId102" Type="http://schemas.openxmlformats.org/officeDocument/2006/relationships/customXml" Target="../ink/ink1954.xml"/><Relationship Id="rId123" Type="http://schemas.openxmlformats.org/officeDocument/2006/relationships/image" Target="../media/image8530.png"/><Relationship Id="rId144" Type="http://schemas.openxmlformats.org/officeDocument/2006/relationships/customXml" Target="../ink/ink1975.xml"/><Relationship Id="rId330" Type="http://schemas.openxmlformats.org/officeDocument/2006/relationships/customXml" Target="../ink/ink2068.xml"/><Relationship Id="rId90" Type="http://schemas.openxmlformats.org/officeDocument/2006/relationships/customXml" Target="../ink/ink1948.xml"/><Relationship Id="rId165" Type="http://schemas.openxmlformats.org/officeDocument/2006/relationships/image" Target="../media/image8740.png"/><Relationship Id="rId186" Type="http://schemas.openxmlformats.org/officeDocument/2006/relationships/customXml" Target="../ink/ink1996.xml"/><Relationship Id="rId351" Type="http://schemas.openxmlformats.org/officeDocument/2006/relationships/image" Target="../media/image9660.png"/><Relationship Id="rId211" Type="http://schemas.openxmlformats.org/officeDocument/2006/relationships/image" Target="../media/image8960.png"/><Relationship Id="rId232" Type="http://schemas.openxmlformats.org/officeDocument/2006/relationships/customXml" Target="../ink/ink2019.xml"/><Relationship Id="rId253" Type="http://schemas.openxmlformats.org/officeDocument/2006/relationships/image" Target="../media/image9170.png"/><Relationship Id="rId274" Type="http://schemas.openxmlformats.org/officeDocument/2006/relationships/customXml" Target="../ink/ink2040.xml"/><Relationship Id="rId295" Type="http://schemas.openxmlformats.org/officeDocument/2006/relationships/image" Target="../media/image9380.png"/><Relationship Id="rId309" Type="http://schemas.openxmlformats.org/officeDocument/2006/relationships/image" Target="../media/image9450.png"/><Relationship Id="rId27" Type="http://schemas.openxmlformats.org/officeDocument/2006/relationships/image" Target="../media/image8060.png"/><Relationship Id="rId48" Type="http://schemas.openxmlformats.org/officeDocument/2006/relationships/customXml" Target="../ink/ink1927.xml"/><Relationship Id="rId69" Type="http://schemas.openxmlformats.org/officeDocument/2006/relationships/image" Target="../media/image8270.png"/><Relationship Id="rId113" Type="http://schemas.openxmlformats.org/officeDocument/2006/relationships/image" Target="../media/image8490.png"/><Relationship Id="rId134" Type="http://schemas.openxmlformats.org/officeDocument/2006/relationships/customXml" Target="../ink/ink1970.xml"/><Relationship Id="rId320" Type="http://schemas.openxmlformats.org/officeDocument/2006/relationships/customXml" Target="../ink/ink2063.xml"/><Relationship Id="rId80" Type="http://schemas.openxmlformats.org/officeDocument/2006/relationships/customXml" Target="../ink/ink1943.xml"/><Relationship Id="rId155" Type="http://schemas.openxmlformats.org/officeDocument/2006/relationships/image" Target="../media/image8690.png"/><Relationship Id="rId176" Type="http://schemas.openxmlformats.org/officeDocument/2006/relationships/customXml" Target="../ink/ink1991.xml"/><Relationship Id="rId197" Type="http://schemas.openxmlformats.org/officeDocument/2006/relationships/image" Target="../media/image8890.png"/><Relationship Id="rId341" Type="http://schemas.openxmlformats.org/officeDocument/2006/relationships/image" Target="../media/image9611.png"/><Relationship Id="rId362" Type="http://schemas.openxmlformats.org/officeDocument/2006/relationships/customXml" Target="../ink/ink2084.xml"/><Relationship Id="rId201" Type="http://schemas.openxmlformats.org/officeDocument/2006/relationships/image" Target="../media/image8911.png"/><Relationship Id="rId222" Type="http://schemas.openxmlformats.org/officeDocument/2006/relationships/customXml" Target="../ink/ink2014.xml"/><Relationship Id="rId243" Type="http://schemas.openxmlformats.org/officeDocument/2006/relationships/image" Target="../media/image9120.png"/><Relationship Id="rId264" Type="http://schemas.openxmlformats.org/officeDocument/2006/relationships/customXml" Target="../ink/ink2035.xml"/><Relationship Id="rId285" Type="http://schemas.openxmlformats.org/officeDocument/2006/relationships/image" Target="../media/image9330.png"/><Relationship Id="rId17" Type="http://schemas.openxmlformats.org/officeDocument/2006/relationships/image" Target="../media/image8011.png"/><Relationship Id="rId38" Type="http://schemas.openxmlformats.org/officeDocument/2006/relationships/customXml" Target="../ink/ink1922.xml"/><Relationship Id="rId59" Type="http://schemas.openxmlformats.org/officeDocument/2006/relationships/image" Target="../media/image8220.png"/><Relationship Id="rId103" Type="http://schemas.openxmlformats.org/officeDocument/2006/relationships/image" Target="../media/image8440.png"/><Relationship Id="rId124" Type="http://schemas.openxmlformats.org/officeDocument/2006/relationships/customXml" Target="../ink/ink1965.xml"/><Relationship Id="rId310" Type="http://schemas.openxmlformats.org/officeDocument/2006/relationships/customXml" Target="../ink/ink2058.xml"/><Relationship Id="rId70" Type="http://schemas.openxmlformats.org/officeDocument/2006/relationships/customXml" Target="../ink/ink1938.xml"/><Relationship Id="rId91" Type="http://schemas.openxmlformats.org/officeDocument/2006/relationships/image" Target="../media/image8380.png"/><Relationship Id="rId145" Type="http://schemas.openxmlformats.org/officeDocument/2006/relationships/image" Target="../media/image8640.png"/><Relationship Id="rId166" Type="http://schemas.openxmlformats.org/officeDocument/2006/relationships/customXml" Target="../ink/ink1986.xml"/><Relationship Id="rId187" Type="http://schemas.openxmlformats.org/officeDocument/2006/relationships/image" Target="../media/image8840.png"/><Relationship Id="rId331" Type="http://schemas.openxmlformats.org/officeDocument/2006/relationships/image" Target="../media/image9560.png"/><Relationship Id="rId352" Type="http://schemas.openxmlformats.org/officeDocument/2006/relationships/customXml" Target="../ink/ink2079.xml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2009.xml"/><Relationship Id="rId233" Type="http://schemas.openxmlformats.org/officeDocument/2006/relationships/image" Target="../media/image9070.png"/><Relationship Id="rId254" Type="http://schemas.openxmlformats.org/officeDocument/2006/relationships/customXml" Target="../ink/ink2030.xml"/><Relationship Id="rId28" Type="http://schemas.openxmlformats.org/officeDocument/2006/relationships/customXml" Target="../ink/ink1917.xml"/><Relationship Id="rId49" Type="http://schemas.openxmlformats.org/officeDocument/2006/relationships/image" Target="../media/image8170.png"/><Relationship Id="rId114" Type="http://schemas.openxmlformats.org/officeDocument/2006/relationships/customXml" Target="../ink/ink1960.xml"/><Relationship Id="rId275" Type="http://schemas.openxmlformats.org/officeDocument/2006/relationships/image" Target="../media/image9280.png"/><Relationship Id="rId296" Type="http://schemas.openxmlformats.org/officeDocument/2006/relationships/customXml" Target="../ink/ink2051.xml"/><Relationship Id="rId300" Type="http://schemas.openxmlformats.org/officeDocument/2006/relationships/customXml" Target="../ink/ink2053.xml"/><Relationship Id="rId60" Type="http://schemas.openxmlformats.org/officeDocument/2006/relationships/customXml" Target="../ink/ink1933.xml"/><Relationship Id="rId81" Type="http://schemas.openxmlformats.org/officeDocument/2006/relationships/image" Target="../media/image8330.png"/><Relationship Id="rId135" Type="http://schemas.openxmlformats.org/officeDocument/2006/relationships/image" Target="../media/image8590.png"/><Relationship Id="rId156" Type="http://schemas.openxmlformats.org/officeDocument/2006/relationships/customXml" Target="../ink/ink1981.xml"/><Relationship Id="rId177" Type="http://schemas.openxmlformats.org/officeDocument/2006/relationships/image" Target="../media/image8800.png"/><Relationship Id="rId198" Type="http://schemas.openxmlformats.org/officeDocument/2006/relationships/customXml" Target="../ink/ink2002.xml"/><Relationship Id="rId321" Type="http://schemas.openxmlformats.org/officeDocument/2006/relationships/image" Target="../media/image9511.png"/><Relationship Id="rId342" Type="http://schemas.openxmlformats.org/officeDocument/2006/relationships/customXml" Target="../ink/ink2074.xml"/><Relationship Id="rId363" Type="http://schemas.openxmlformats.org/officeDocument/2006/relationships/image" Target="../media/image9720.png"/><Relationship Id="rId202" Type="http://schemas.openxmlformats.org/officeDocument/2006/relationships/customXml" Target="../ink/ink2004.xml"/><Relationship Id="rId223" Type="http://schemas.openxmlformats.org/officeDocument/2006/relationships/image" Target="../media/image9020.png"/><Relationship Id="rId244" Type="http://schemas.openxmlformats.org/officeDocument/2006/relationships/customXml" Target="../ink/ink2025.xml"/><Relationship Id="rId18" Type="http://schemas.openxmlformats.org/officeDocument/2006/relationships/customXml" Target="../ink/ink1912.xml"/><Relationship Id="rId39" Type="http://schemas.openxmlformats.org/officeDocument/2006/relationships/image" Target="../media/image8120.png"/><Relationship Id="rId265" Type="http://schemas.openxmlformats.org/officeDocument/2006/relationships/image" Target="../media/image9230.png"/><Relationship Id="rId286" Type="http://schemas.openxmlformats.org/officeDocument/2006/relationships/customXml" Target="../ink/ink2046.xml"/><Relationship Id="rId50" Type="http://schemas.openxmlformats.org/officeDocument/2006/relationships/customXml" Target="../ink/ink1928.xml"/><Relationship Id="rId104" Type="http://schemas.openxmlformats.org/officeDocument/2006/relationships/customXml" Target="../ink/ink1955.xml"/><Relationship Id="rId125" Type="http://schemas.openxmlformats.org/officeDocument/2006/relationships/image" Target="../media/image8540.png"/><Relationship Id="rId146" Type="http://schemas.openxmlformats.org/officeDocument/2006/relationships/customXml" Target="../ink/ink1976.xml"/><Relationship Id="rId167" Type="http://schemas.openxmlformats.org/officeDocument/2006/relationships/image" Target="../media/image8750.png"/><Relationship Id="rId188" Type="http://schemas.openxmlformats.org/officeDocument/2006/relationships/customXml" Target="../ink/ink1997.xml"/><Relationship Id="rId311" Type="http://schemas.openxmlformats.org/officeDocument/2006/relationships/image" Target="../media/image9460.png"/><Relationship Id="rId332" Type="http://schemas.openxmlformats.org/officeDocument/2006/relationships/customXml" Target="../ink/ink2069.xml"/><Relationship Id="rId353" Type="http://schemas.openxmlformats.org/officeDocument/2006/relationships/image" Target="../media/image9670.png"/><Relationship Id="rId71" Type="http://schemas.openxmlformats.org/officeDocument/2006/relationships/image" Target="../media/image8280.png"/><Relationship Id="rId92" Type="http://schemas.openxmlformats.org/officeDocument/2006/relationships/customXml" Target="../ink/ink1949.xml"/><Relationship Id="rId213" Type="http://schemas.openxmlformats.org/officeDocument/2006/relationships/image" Target="../media/image8970.png"/><Relationship Id="rId234" Type="http://schemas.openxmlformats.org/officeDocument/2006/relationships/customXml" Target="../ink/ink2020.xml"/><Relationship Id="rId2" Type="http://schemas.openxmlformats.org/officeDocument/2006/relationships/customXml" Target="../ink/ink1904.xml"/><Relationship Id="rId29" Type="http://schemas.openxmlformats.org/officeDocument/2006/relationships/image" Target="../media/image8070.png"/><Relationship Id="rId255" Type="http://schemas.openxmlformats.org/officeDocument/2006/relationships/image" Target="../media/image9180.png"/><Relationship Id="rId276" Type="http://schemas.openxmlformats.org/officeDocument/2006/relationships/customXml" Target="../ink/ink2041.xml"/><Relationship Id="rId297" Type="http://schemas.openxmlformats.org/officeDocument/2006/relationships/image" Target="../media/image9390.png"/><Relationship Id="rId40" Type="http://schemas.openxmlformats.org/officeDocument/2006/relationships/customXml" Target="../ink/ink1923.xml"/><Relationship Id="rId115" Type="http://schemas.openxmlformats.org/officeDocument/2006/relationships/image" Target="../media/image4810.png"/><Relationship Id="rId136" Type="http://schemas.openxmlformats.org/officeDocument/2006/relationships/customXml" Target="../ink/ink1971.xml"/><Relationship Id="rId157" Type="http://schemas.openxmlformats.org/officeDocument/2006/relationships/image" Target="../media/image8700.png"/><Relationship Id="rId178" Type="http://schemas.openxmlformats.org/officeDocument/2006/relationships/customXml" Target="../ink/ink1992.xml"/><Relationship Id="rId301" Type="http://schemas.openxmlformats.org/officeDocument/2006/relationships/image" Target="../media/image9411.png"/><Relationship Id="rId322" Type="http://schemas.openxmlformats.org/officeDocument/2006/relationships/customXml" Target="../ink/ink2064.xml"/><Relationship Id="rId343" Type="http://schemas.openxmlformats.org/officeDocument/2006/relationships/image" Target="../media/image9620.png"/><Relationship Id="rId364" Type="http://schemas.openxmlformats.org/officeDocument/2006/relationships/customXml" Target="../ink/ink2085.xml"/><Relationship Id="rId61" Type="http://schemas.openxmlformats.org/officeDocument/2006/relationships/image" Target="../media/image8230.png"/><Relationship Id="rId82" Type="http://schemas.openxmlformats.org/officeDocument/2006/relationships/customXml" Target="../ink/ink1944.xml"/><Relationship Id="rId199" Type="http://schemas.openxmlformats.org/officeDocument/2006/relationships/image" Target="../media/image8900.png"/><Relationship Id="rId203" Type="http://schemas.openxmlformats.org/officeDocument/2006/relationships/image" Target="../media/image8920.png"/><Relationship Id="rId19" Type="http://schemas.openxmlformats.org/officeDocument/2006/relationships/image" Target="../media/image8020.png"/><Relationship Id="rId224" Type="http://schemas.openxmlformats.org/officeDocument/2006/relationships/customXml" Target="../ink/ink2015.xml"/><Relationship Id="rId245" Type="http://schemas.openxmlformats.org/officeDocument/2006/relationships/image" Target="../media/image9130.png"/><Relationship Id="rId266" Type="http://schemas.openxmlformats.org/officeDocument/2006/relationships/customXml" Target="../ink/ink2036.xml"/><Relationship Id="rId287" Type="http://schemas.openxmlformats.org/officeDocument/2006/relationships/image" Target="../media/image9340.png"/><Relationship Id="rId30" Type="http://schemas.openxmlformats.org/officeDocument/2006/relationships/customXml" Target="../ink/ink1918.xml"/><Relationship Id="rId105" Type="http://schemas.openxmlformats.org/officeDocument/2006/relationships/image" Target="../media/image8450.png"/><Relationship Id="rId126" Type="http://schemas.openxmlformats.org/officeDocument/2006/relationships/customXml" Target="../ink/ink1966.xml"/><Relationship Id="rId147" Type="http://schemas.openxmlformats.org/officeDocument/2006/relationships/image" Target="../media/image8650.png"/><Relationship Id="rId168" Type="http://schemas.openxmlformats.org/officeDocument/2006/relationships/customXml" Target="../ink/ink1987.xml"/><Relationship Id="rId312" Type="http://schemas.openxmlformats.org/officeDocument/2006/relationships/customXml" Target="../ink/ink2059.xml"/><Relationship Id="rId333" Type="http://schemas.openxmlformats.org/officeDocument/2006/relationships/image" Target="../media/image9570.png"/><Relationship Id="rId354" Type="http://schemas.openxmlformats.org/officeDocument/2006/relationships/customXml" Target="../ink/ink2080.xml"/><Relationship Id="rId51" Type="http://schemas.openxmlformats.org/officeDocument/2006/relationships/image" Target="../media/image8180.png"/><Relationship Id="rId72" Type="http://schemas.openxmlformats.org/officeDocument/2006/relationships/customXml" Target="../ink/ink1939.xml"/><Relationship Id="rId93" Type="http://schemas.openxmlformats.org/officeDocument/2006/relationships/image" Target="../media/image8390.png"/><Relationship Id="rId189" Type="http://schemas.openxmlformats.org/officeDocument/2006/relationships/image" Target="../media/image8850.png"/><Relationship Id="rId3" Type="http://schemas.openxmlformats.org/officeDocument/2006/relationships/image" Target="../media/image7940.png"/><Relationship Id="rId214" Type="http://schemas.openxmlformats.org/officeDocument/2006/relationships/customXml" Target="../ink/ink2010.xml"/><Relationship Id="rId235" Type="http://schemas.openxmlformats.org/officeDocument/2006/relationships/image" Target="../media/image9080.png"/><Relationship Id="rId256" Type="http://schemas.openxmlformats.org/officeDocument/2006/relationships/customXml" Target="../ink/ink2031.xml"/><Relationship Id="rId277" Type="http://schemas.openxmlformats.org/officeDocument/2006/relationships/image" Target="../media/image9290.png"/><Relationship Id="rId298" Type="http://schemas.openxmlformats.org/officeDocument/2006/relationships/customXml" Target="../ink/ink2052.xml"/><Relationship Id="rId116" Type="http://schemas.openxmlformats.org/officeDocument/2006/relationships/customXml" Target="../ink/ink1961.xml"/><Relationship Id="rId137" Type="http://schemas.openxmlformats.org/officeDocument/2006/relationships/image" Target="../media/image8600.png"/><Relationship Id="rId158" Type="http://schemas.openxmlformats.org/officeDocument/2006/relationships/customXml" Target="../ink/ink1982.xml"/><Relationship Id="rId302" Type="http://schemas.openxmlformats.org/officeDocument/2006/relationships/customXml" Target="../ink/ink2054.xml"/><Relationship Id="rId323" Type="http://schemas.openxmlformats.org/officeDocument/2006/relationships/image" Target="../media/image9520.png"/><Relationship Id="rId344" Type="http://schemas.openxmlformats.org/officeDocument/2006/relationships/customXml" Target="../ink/ink2075.xml"/><Relationship Id="rId20" Type="http://schemas.openxmlformats.org/officeDocument/2006/relationships/customXml" Target="../ink/ink1913.xml"/><Relationship Id="rId41" Type="http://schemas.openxmlformats.org/officeDocument/2006/relationships/image" Target="../media/image8130.png"/><Relationship Id="rId62" Type="http://schemas.openxmlformats.org/officeDocument/2006/relationships/customXml" Target="../ink/ink1934.xml"/><Relationship Id="rId83" Type="http://schemas.openxmlformats.org/officeDocument/2006/relationships/image" Target="../media/image8340.png"/><Relationship Id="rId179" Type="http://schemas.openxmlformats.org/officeDocument/2006/relationships/image" Target="../media/image8811.png"/><Relationship Id="rId365" Type="http://schemas.openxmlformats.org/officeDocument/2006/relationships/image" Target="../media/image9730.png"/><Relationship Id="rId190" Type="http://schemas.openxmlformats.org/officeDocument/2006/relationships/customXml" Target="../ink/ink1998.xml"/><Relationship Id="rId204" Type="http://schemas.openxmlformats.org/officeDocument/2006/relationships/customXml" Target="../ink/ink2005.xml"/><Relationship Id="rId225" Type="http://schemas.openxmlformats.org/officeDocument/2006/relationships/image" Target="../media/image9030.png"/><Relationship Id="rId246" Type="http://schemas.openxmlformats.org/officeDocument/2006/relationships/customXml" Target="../ink/ink2026.xml"/><Relationship Id="rId267" Type="http://schemas.openxmlformats.org/officeDocument/2006/relationships/image" Target="../media/image9240.png"/><Relationship Id="rId288" Type="http://schemas.openxmlformats.org/officeDocument/2006/relationships/customXml" Target="../ink/ink2047.xml"/><Relationship Id="rId106" Type="http://schemas.openxmlformats.org/officeDocument/2006/relationships/customXml" Target="../ink/ink1956.xml"/><Relationship Id="rId127" Type="http://schemas.openxmlformats.org/officeDocument/2006/relationships/image" Target="../media/image8550.png"/><Relationship Id="rId313" Type="http://schemas.openxmlformats.org/officeDocument/2006/relationships/image" Target="../media/image9470.png"/></Relationships>
</file>

<file path=ppt/slides/_rels/slide21.xml.rels><?xml version="1.0" encoding="UTF-8" standalone="yes"?>
<Relationships xmlns="http://schemas.openxmlformats.org/package/2006/relationships"><Relationship Id="rId26" Type="http://schemas.openxmlformats.org/officeDocument/2006/relationships/customXml" Target="../ink/ink2100.xml"/><Relationship Id="rId117" Type="http://schemas.openxmlformats.org/officeDocument/2006/relationships/image" Target="../media/image10320.png"/><Relationship Id="rId21" Type="http://schemas.openxmlformats.org/officeDocument/2006/relationships/image" Target="../media/image9850.png"/><Relationship Id="rId42" Type="http://schemas.openxmlformats.org/officeDocument/2006/relationships/customXml" Target="../ink/ink2108.xml"/><Relationship Id="rId47" Type="http://schemas.openxmlformats.org/officeDocument/2006/relationships/image" Target="../media/image9970.png"/><Relationship Id="rId63" Type="http://schemas.openxmlformats.org/officeDocument/2006/relationships/image" Target="../media/image10050.png"/><Relationship Id="rId68" Type="http://schemas.openxmlformats.org/officeDocument/2006/relationships/customXml" Target="../ink/ink2121.xml"/><Relationship Id="rId84" Type="http://schemas.openxmlformats.org/officeDocument/2006/relationships/customXml" Target="../ink/ink2129.xml"/><Relationship Id="rId89" Type="http://schemas.openxmlformats.org/officeDocument/2006/relationships/image" Target="../media/image10180.png"/><Relationship Id="rId112" Type="http://schemas.openxmlformats.org/officeDocument/2006/relationships/customXml" Target="../ink/ink2143.xml"/><Relationship Id="rId133" Type="http://schemas.openxmlformats.org/officeDocument/2006/relationships/image" Target="../media/image10390.png"/><Relationship Id="rId138" Type="http://schemas.openxmlformats.org/officeDocument/2006/relationships/customXml" Target="../ink/ink2156.xml"/><Relationship Id="rId154" Type="http://schemas.openxmlformats.org/officeDocument/2006/relationships/customXml" Target="../ink/ink2164.xml"/><Relationship Id="rId159" Type="http://schemas.openxmlformats.org/officeDocument/2006/relationships/image" Target="../media/image10520.png"/><Relationship Id="rId175" Type="http://schemas.openxmlformats.org/officeDocument/2006/relationships/image" Target="../media/image10600.png"/><Relationship Id="rId170" Type="http://schemas.openxmlformats.org/officeDocument/2006/relationships/customXml" Target="../ink/ink2172.xml"/><Relationship Id="rId191" Type="http://schemas.openxmlformats.org/officeDocument/2006/relationships/image" Target="../media/image10680.png"/><Relationship Id="rId16" Type="http://schemas.openxmlformats.org/officeDocument/2006/relationships/customXml" Target="../ink/ink2095.xml"/><Relationship Id="rId107" Type="http://schemas.openxmlformats.org/officeDocument/2006/relationships/image" Target="../media/image10270.png"/><Relationship Id="rId11" Type="http://schemas.openxmlformats.org/officeDocument/2006/relationships/image" Target="../media/image9800.png"/><Relationship Id="rId32" Type="http://schemas.openxmlformats.org/officeDocument/2006/relationships/customXml" Target="../ink/ink2103.xml"/><Relationship Id="rId37" Type="http://schemas.openxmlformats.org/officeDocument/2006/relationships/image" Target="../media/image9920.png"/><Relationship Id="rId53" Type="http://schemas.openxmlformats.org/officeDocument/2006/relationships/image" Target="../media/image10000.png"/><Relationship Id="rId58" Type="http://schemas.openxmlformats.org/officeDocument/2006/relationships/customXml" Target="../ink/ink2116.xml"/><Relationship Id="rId74" Type="http://schemas.openxmlformats.org/officeDocument/2006/relationships/customXml" Target="../ink/ink2124.xml"/><Relationship Id="rId79" Type="http://schemas.openxmlformats.org/officeDocument/2006/relationships/image" Target="../media/image10130.png"/><Relationship Id="rId102" Type="http://schemas.openxmlformats.org/officeDocument/2006/relationships/customXml" Target="../ink/ink2138.xml"/><Relationship Id="rId123" Type="http://schemas.openxmlformats.org/officeDocument/2006/relationships/image" Target="../media/image10350.png"/><Relationship Id="rId128" Type="http://schemas.openxmlformats.org/officeDocument/2006/relationships/customXml" Target="../ink/ink2151.xml"/><Relationship Id="rId144" Type="http://schemas.openxmlformats.org/officeDocument/2006/relationships/customXml" Target="../ink/ink2159.xml"/><Relationship Id="rId149" Type="http://schemas.openxmlformats.org/officeDocument/2006/relationships/image" Target="../media/image10470.png"/><Relationship Id="rId5" Type="http://schemas.openxmlformats.org/officeDocument/2006/relationships/image" Target="../media/image9770.png"/><Relationship Id="rId90" Type="http://schemas.openxmlformats.org/officeDocument/2006/relationships/customXml" Target="../ink/ink2132.xml"/><Relationship Id="rId95" Type="http://schemas.openxmlformats.org/officeDocument/2006/relationships/image" Target="../media/image10211.png"/><Relationship Id="rId160" Type="http://schemas.openxmlformats.org/officeDocument/2006/relationships/customXml" Target="../ink/ink2167.xml"/><Relationship Id="rId165" Type="http://schemas.openxmlformats.org/officeDocument/2006/relationships/image" Target="../media/image10550.png"/><Relationship Id="rId181" Type="http://schemas.openxmlformats.org/officeDocument/2006/relationships/image" Target="../media/image10630.png"/><Relationship Id="rId186" Type="http://schemas.openxmlformats.org/officeDocument/2006/relationships/customXml" Target="../ink/ink2180.xml"/><Relationship Id="rId22" Type="http://schemas.openxmlformats.org/officeDocument/2006/relationships/customXml" Target="../ink/ink2098.xml"/><Relationship Id="rId27" Type="http://schemas.openxmlformats.org/officeDocument/2006/relationships/image" Target="../media/image9870.png"/><Relationship Id="rId43" Type="http://schemas.openxmlformats.org/officeDocument/2006/relationships/image" Target="../media/image9950.png"/><Relationship Id="rId48" Type="http://schemas.openxmlformats.org/officeDocument/2006/relationships/customXml" Target="../ink/ink2111.xml"/><Relationship Id="rId64" Type="http://schemas.openxmlformats.org/officeDocument/2006/relationships/customXml" Target="../ink/ink2119.xml"/><Relationship Id="rId69" Type="http://schemas.openxmlformats.org/officeDocument/2006/relationships/image" Target="../media/image10080.png"/><Relationship Id="rId113" Type="http://schemas.openxmlformats.org/officeDocument/2006/relationships/image" Target="../media/image10300.png"/><Relationship Id="rId118" Type="http://schemas.openxmlformats.org/officeDocument/2006/relationships/customXml" Target="../ink/ink2146.xml"/><Relationship Id="rId134" Type="http://schemas.openxmlformats.org/officeDocument/2006/relationships/customXml" Target="../ink/ink2154.xml"/><Relationship Id="rId139" Type="http://schemas.openxmlformats.org/officeDocument/2006/relationships/image" Target="../media/image10420.png"/><Relationship Id="rId80" Type="http://schemas.openxmlformats.org/officeDocument/2006/relationships/customXml" Target="../ink/ink2127.xml"/><Relationship Id="rId85" Type="http://schemas.openxmlformats.org/officeDocument/2006/relationships/image" Target="../media/image10160.png"/><Relationship Id="rId150" Type="http://schemas.openxmlformats.org/officeDocument/2006/relationships/customXml" Target="../ink/ink2162.xml"/><Relationship Id="rId155" Type="http://schemas.openxmlformats.org/officeDocument/2006/relationships/image" Target="../media/image10500.png"/><Relationship Id="rId171" Type="http://schemas.openxmlformats.org/officeDocument/2006/relationships/image" Target="../media/image10580.png"/><Relationship Id="rId176" Type="http://schemas.openxmlformats.org/officeDocument/2006/relationships/customXml" Target="../ink/ink2175.xml"/><Relationship Id="rId12" Type="http://schemas.openxmlformats.org/officeDocument/2006/relationships/customXml" Target="../ink/ink2093.xml"/><Relationship Id="rId17" Type="http://schemas.openxmlformats.org/officeDocument/2006/relationships/image" Target="../media/image9830.png"/><Relationship Id="rId33" Type="http://schemas.openxmlformats.org/officeDocument/2006/relationships/image" Target="../media/image9900.png"/><Relationship Id="rId38" Type="http://schemas.openxmlformats.org/officeDocument/2006/relationships/customXml" Target="../ink/ink2106.xml"/><Relationship Id="rId59" Type="http://schemas.openxmlformats.org/officeDocument/2006/relationships/image" Target="../media/image10030.png"/><Relationship Id="rId103" Type="http://schemas.openxmlformats.org/officeDocument/2006/relationships/image" Target="../media/image10250.png"/><Relationship Id="rId108" Type="http://schemas.openxmlformats.org/officeDocument/2006/relationships/customXml" Target="../ink/ink2141.xml"/><Relationship Id="rId124" Type="http://schemas.openxmlformats.org/officeDocument/2006/relationships/customXml" Target="../ink/ink2149.xml"/><Relationship Id="rId129" Type="http://schemas.openxmlformats.org/officeDocument/2006/relationships/image" Target="../media/image10380.png"/><Relationship Id="rId54" Type="http://schemas.openxmlformats.org/officeDocument/2006/relationships/customXml" Target="../ink/ink2114.xml"/><Relationship Id="rId70" Type="http://schemas.openxmlformats.org/officeDocument/2006/relationships/customXml" Target="../ink/ink2122.xml"/><Relationship Id="rId75" Type="http://schemas.openxmlformats.org/officeDocument/2006/relationships/image" Target="../media/image10111.png"/><Relationship Id="rId91" Type="http://schemas.openxmlformats.org/officeDocument/2006/relationships/image" Target="../media/image10190.png"/><Relationship Id="rId96" Type="http://schemas.openxmlformats.org/officeDocument/2006/relationships/customXml" Target="../ink/ink2135.xml"/><Relationship Id="rId140" Type="http://schemas.openxmlformats.org/officeDocument/2006/relationships/customXml" Target="../ink/ink2157.xml"/><Relationship Id="rId145" Type="http://schemas.openxmlformats.org/officeDocument/2006/relationships/image" Target="../media/image10450.png"/><Relationship Id="rId161" Type="http://schemas.openxmlformats.org/officeDocument/2006/relationships/image" Target="../media/image10530.png"/><Relationship Id="rId166" Type="http://schemas.openxmlformats.org/officeDocument/2006/relationships/customXml" Target="../ink/ink2170.xml"/><Relationship Id="rId182" Type="http://schemas.openxmlformats.org/officeDocument/2006/relationships/customXml" Target="../ink/ink2178.xml"/><Relationship Id="rId187" Type="http://schemas.openxmlformats.org/officeDocument/2006/relationships/image" Target="../media/image10660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090.xml"/><Relationship Id="rId23" Type="http://schemas.openxmlformats.org/officeDocument/2006/relationships/image" Target="../media/image11110.png"/><Relationship Id="rId28" Type="http://schemas.openxmlformats.org/officeDocument/2006/relationships/customXml" Target="../ink/ink2101.xml"/><Relationship Id="rId49" Type="http://schemas.openxmlformats.org/officeDocument/2006/relationships/image" Target="../media/image9980.png"/><Relationship Id="rId114" Type="http://schemas.openxmlformats.org/officeDocument/2006/relationships/customXml" Target="../ink/ink2144.xml"/><Relationship Id="rId119" Type="http://schemas.openxmlformats.org/officeDocument/2006/relationships/image" Target="../media/image10330.png"/><Relationship Id="rId44" Type="http://schemas.openxmlformats.org/officeDocument/2006/relationships/customXml" Target="../ink/ink2109.xml"/><Relationship Id="rId60" Type="http://schemas.openxmlformats.org/officeDocument/2006/relationships/customXml" Target="../ink/ink2117.xml"/><Relationship Id="rId65" Type="http://schemas.openxmlformats.org/officeDocument/2006/relationships/image" Target="../media/image10060.png"/><Relationship Id="rId81" Type="http://schemas.openxmlformats.org/officeDocument/2006/relationships/image" Target="../media/image10140.png"/><Relationship Id="rId86" Type="http://schemas.openxmlformats.org/officeDocument/2006/relationships/customXml" Target="../ink/ink2130.xml"/><Relationship Id="rId130" Type="http://schemas.openxmlformats.org/officeDocument/2006/relationships/customXml" Target="../ink/ink2152.xml"/><Relationship Id="rId135" Type="http://schemas.openxmlformats.org/officeDocument/2006/relationships/image" Target="../media/image10400.png"/><Relationship Id="rId151" Type="http://schemas.openxmlformats.org/officeDocument/2006/relationships/image" Target="../media/image10480.png"/><Relationship Id="rId156" Type="http://schemas.openxmlformats.org/officeDocument/2006/relationships/customXml" Target="../ink/ink2165.xml"/><Relationship Id="rId177" Type="http://schemas.openxmlformats.org/officeDocument/2006/relationships/image" Target="../media/image10611.png"/><Relationship Id="rId172" Type="http://schemas.openxmlformats.org/officeDocument/2006/relationships/customXml" Target="../ink/ink2173.xml"/><Relationship Id="rId13" Type="http://schemas.openxmlformats.org/officeDocument/2006/relationships/image" Target="../media/image9811.png"/><Relationship Id="rId18" Type="http://schemas.openxmlformats.org/officeDocument/2006/relationships/customXml" Target="../ink/ink2096.xml"/><Relationship Id="rId39" Type="http://schemas.openxmlformats.org/officeDocument/2006/relationships/image" Target="../media/image9930.png"/><Relationship Id="rId109" Type="http://schemas.openxmlformats.org/officeDocument/2006/relationships/image" Target="../media/image10280.png"/><Relationship Id="rId34" Type="http://schemas.openxmlformats.org/officeDocument/2006/relationships/customXml" Target="../ink/ink2104.xml"/><Relationship Id="rId50" Type="http://schemas.openxmlformats.org/officeDocument/2006/relationships/customXml" Target="../ink/ink2112.xml"/><Relationship Id="rId55" Type="http://schemas.openxmlformats.org/officeDocument/2006/relationships/image" Target="../media/image10011.png"/><Relationship Id="rId76" Type="http://schemas.openxmlformats.org/officeDocument/2006/relationships/customXml" Target="../ink/ink2125.xml"/><Relationship Id="rId97" Type="http://schemas.openxmlformats.org/officeDocument/2006/relationships/image" Target="../media/image10220.png"/><Relationship Id="rId104" Type="http://schemas.openxmlformats.org/officeDocument/2006/relationships/customXml" Target="../ink/ink2139.xml"/><Relationship Id="rId120" Type="http://schemas.openxmlformats.org/officeDocument/2006/relationships/customXml" Target="../ink/ink2147.xml"/><Relationship Id="rId125" Type="http://schemas.openxmlformats.org/officeDocument/2006/relationships/image" Target="../media/image10360.png"/><Relationship Id="rId141" Type="http://schemas.openxmlformats.org/officeDocument/2006/relationships/image" Target="../media/image10430.png"/><Relationship Id="rId146" Type="http://schemas.openxmlformats.org/officeDocument/2006/relationships/customXml" Target="../ink/ink2160.xml"/><Relationship Id="rId167" Type="http://schemas.openxmlformats.org/officeDocument/2006/relationships/image" Target="../media/image10560.png"/><Relationship Id="rId188" Type="http://schemas.openxmlformats.org/officeDocument/2006/relationships/customXml" Target="../ink/ink2181.xml"/><Relationship Id="rId7" Type="http://schemas.openxmlformats.org/officeDocument/2006/relationships/image" Target="../media/image9780.png"/><Relationship Id="rId71" Type="http://schemas.openxmlformats.org/officeDocument/2006/relationships/image" Target="../media/image10090.png"/><Relationship Id="rId92" Type="http://schemas.openxmlformats.org/officeDocument/2006/relationships/customXml" Target="../ink/ink2133.xml"/><Relationship Id="rId162" Type="http://schemas.openxmlformats.org/officeDocument/2006/relationships/customXml" Target="../ink/ink2168.xml"/><Relationship Id="rId183" Type="http://schemas.openxmlformats.org/officeDocument/2006/relationships/image" Target="../media/image10640.png"/><Relationship Id="rId2" Type="http://schemas.openxmlformats.org/officeDocument/2006/relationships/customXml" Target="../ink/ink2088.xml"/><Relationship Id="rId29" Type="http://schemas.openxmlformats.org/officeDocument/2006/relationships/image" Target="../media/image9880.png"/><Relationship Id="rId24" Type="http://schemas.openxmlformats.org/officeDocument/2006/relationships/customXml" Target="../ink/ink2099.xml"/><Relationship Id="rId40" Type="http://schemas.openxmlformats.org/officeDocument/2006/relationships/customXml" Target="../ink/ink2107.xml"/><Relationship Id="rId45" Type="http://schemas.openxmlformats.org/officeDocument/2006/relationships/image" Target="../media/image9960.png"/><Relationship Id="rId66" Type="http://schemas.openxmlformats.org/officeDocument/2006/relationships/customXml" Target="../ink/ink2120.xml"/><Relationship Id="rId87" Type="http://schemas.openxmlformats.org/officeDocument/2006/relationships/image" Target="../media/image10170.png"/><Relationship Id="rId110" Type="http://schemas.openxmlformats.org/officeDocument/2006/relationships/customXml" Target="../ink/ink2142.xml"/><Relationship Id="rId115" Type="http://schemas.openxmlformats.org/officeDocument/2006/relationships/image" Target="../media/image10311.png"/><Relationship Id="rId131" Type="http://schemas.openxmlformats.org/officeDocument/2006/relationships/image" Target="../media/image4810.png"/><Relationship Id="rId136" Type="http://schemas.openxmlformats.org/officeDocument/2006/relationships/customXml" Target="../ink/ink2155.xml"/><Relationship Id="rId157" Type="http://schemas.openxmlformats.org/officeDocument/2006/relationships/image" Target="../media/image10511.png"/><Relationship Id="rId178" Type="http://schemas.openxmlformats.org/officeDocument/2006/relationships/customXml" Target="../ink/ink2176.xml"/><Relationship Id="rId61" Type="http://schemas.openxmlformats.org/officeDocument/2006/relationships/image" Target="../media/image10040.png"/><Relationship Id="rId82" Type="http://schemas.openxmlformats.org/officeDocument/2006/relationships/customXml" Target="../ink/ink2128.xml"/><Relationship Id="rId152" Type="http://schemas.openxmlformats.org/officeDocument/2006/relationships/customXml" Target="../ink/ink2163.xml"/><Relationship Id="rId173" Type="http://schemas.openxmlformats.org/officeDocument/2006/relationships/image" Target="../media/image10590.png"/><Relationship Id="rId19" Type="http://schemas.openxmlformats.org/officeDocument/2006/relationships/image" Target="../media/image9840.png"/><Relationship Id="rId14" Type="http://schemas.openxmlformats.org/officeDocument/2006/relationships/customXml" Target="../ink/ink2094.xml"/><Relationship Id="rId30" Type="http://schemas.openxmlformats.org/officeDocument/2006/relationships/customXml" Target="../ink/ink2102.xml"/><Relationship Id="rId35" Type="http://schemas.openxmlformats.org/officeDocument/2006/relationships/image" Target="../media/image9911.png"/><Relationship Id="rId56" Type="http://schemas.openxmlformats.org/officeDocument/2006/relationships/customXml" Target="../ink/ink2115.xml"/><Relationship Id="rId77" Type="http://schemas.openxmlformats.org/officeDocument/2006/relationships/image" Target="../media/image10120.png"/><Relationship Id="rId100" Type="http://schemas.openxmlformats.org/officeDocument/2006/relationships/customXml" Target="../ink/ink2137.xml"/><Relationship Id="rId105" Type="http://schemas.openxmlformats.org/officeDocument/2006/relationships/image" Target="../media/image10260.png"/><Relationship Id="rId126" Type="http://schemas.openxmlformats.org/officeDocument/2006/relationships/customXml" Target="../ink/ink2150.xml"/><Relationship Id="rId147" Type="http://schemas.openxmlformats.org/officeDocument/2006/relationships/image" Target="../media/image10460.png"/><Relationship Id="rId168" Type="http://schemas.openxmlformats.org/officeDocument/2006/relationships/customXml" Target="../ink/ink2171.xml"/><Relationship Id="rId8" Type="http://schemas.openxmlformats.org/officeDocument/2006/relationships/customXml" Target="../ink/ink2091.xml"/><Relationship Id="rId51" Type="http://schemas.openxmlformats.org/officeDocument/2006/relationships/image" Target="../media/image9990.png"/><Relationship Id="rId72" Type="http://schemas.openxmlformats.org/officeDocument/2006/relationships/customXml" Target="../ink/ink2123.xml"/><Relationship Id="rId93" Type="http://schemas.openxmlformats.org/officeDocument/2006/relationships/image" Target="../media/image10200.png"/><Relationship Id="rId98" Type="http://schemas.openxmlformats.org/officeDocument/2006/relationships/customXml" Target="../ink/ink2136.xml"/><Relationship Id="rId121" Type="http://schemas.openxmlformats.org/officeDocument/2006/relationships/image" Target="../media/image10340.png"/><Relationship Id="rId142" Type="http://schemas.openxmlformats.org/officeDocument/2006/relationships/customXml" Target="../ink/ink2158.xml"/><Relationship Id="rId163" Type="http://schemas.openxmlformats.org/officeDocument/2006/relationships/image" Target="../media/image10540.png"/><Relationship Id="rId184" Type="http://schemas.openxmlformats.org/officeDocument/2006/relationships/customXml" Target="../ink/ink2179.xml"/><Relationship Id="rId189" Type="http://schemas.openxmlformats.org/officeDocument/2006/relationships/image" Target="../media/image10670.png"/><Relationship Id="rId3" Type="http://schemas.openxmlformats.org/officeDocument/2006/relationships/image" Target="../media/image9760.png"/><Relationship Id="rId25" Type="http://schemas.openxmlformats.org/officeDocument/2006/relationships/image" Target="../media/image9860.png"/><Relationship Id="rId46" Type="http://schemas.openxmlformats.org/officeDocument/2006/relationships/customXml" Target="../ink/ink2110.xml"/><Relationship Id="rId67" Type="http://schemas.openxmlformats.org/officeDocument/2006/relationships/image" Target="../media/image10070.png"/><Relationship Id="rId116" Type="http://schemas.openxmlformats.org/officeDocument/2006/relationships/customXml" Target="../ink/ink2145.xml"/><Relationship Id="rId137" Type="http://schemas.openxmlformats.org/officeDocument/2006/relationships/image" Target="../media/image10411.png"/><Relationship Id="rId158" Type="http://schemas.openxmlformats.org/officeDocument/2006/relationships/customXml" Target="../ink/ink2166.xml"/><Relationship Id="rId20" Type="http://schemas.openxmlformats.org/officeDocument/2006/relationships/customXml" Target="../ink/ink2097.xml"/><Relationship Id="rId41" Type="http://schemas.openxmlformats.org/officeDocument/2006/relationships/image" Target="../media/image9940.png"/><Relationship Id="rId62" Type="http://schemas.openxmlformats.org/officeDocument/2006/relationships/customXml" Target="../ink/ink2118.xml"/><Relationship Id="rId83" Type="http://schemas.openxmlformats.org/officeDocument/2006/relationships/image" Target="../media/image10150.png"/><Relationship Id="rId88" Type="http://schemas.openxmlformats.org/officeDocument/2006/relationships/customXml" Target="../ink/ink2131.xml"/><Relationship Id="rId111" Type="http://schemas.openxmlformats.org/officeDocument/2006/relationships/image" Target="../media/image10290.png"/><Relationship Id="rId132" Type="http://schemas.openxmlformats.org/officeDocument/2006/relationships/customXml" Target="../ink/ink2153.xml"/><Relationship Id="rId153" Type="http://schemas.openxmlformats.org/officeDocument/2006/relationships/image" Target="../media/image10490.png"/><Relationship Id="rId174" Type="http://schemas.openxmlformats.org/officeDocument/2006/relationships/customXml" Target="../ink/ink2174.xml"/><Relationship Id="rId179" Type="http://schemas.openxmlformats.org/officeDocument/2006/relationships/image" Target="../media/image10620.png"/><Relationship Id="rId190" Type="http://schemas.openxmlformats.org/officeDocument/2006/relationships/customXml" Target="../ink/ink2182.xml"/><Relationship Id="rId15" Type="http://schemas.openxmlformats.org/officeDocument/2006/relationships/image" Target="../media/image9820.png"/><Relationship Id="rId36" Type="http://schemas.openxmlformats.org/officeDocument/2006/relationships/customXml" Target="../ink/ink2105.xml"/><Relationship Id="rId57" Type="http://schemas.openxmlformats.org/officeDocument/2006/relationships/image" Target="../media/image10020.png"/><Relationship Id="rId106" Type="http://schemas.openxmlformats.org/officeDocument/2006/relationships/customXml" Target="../ink/ink2140.xml"/><Relationship Id="rId127" Type="http://schemas.openxmlformats.org/officeDocument/2006/relationships/image" Target="../media/image10370.png"/><Relationship Id="rId10" Type="http://schemas.openxmlformats.org/officeDocument/2006/relationships/customXml" Target="../ink/ink2092.xml"/><Relationship Id="rId31" Type="http://schemas.openxmlformats.org/officeDocument/2006/relationships/image" Target="../media/image9890.png"/><Relationship Id="rId52" Type="http://schemas.openxmlformats.org/officeDocument/2006/relationships/customXml" Target="../ink/ink2113.xml"/><Relationship Id="rId73" Type="http://schemas.openxmlformats.org/officeDocument/2006/relationships/image" Target="../media/image10100.png"/><Relationship Id="rId78" Type="http://schemas.openxmlformats.org/officeDocument/2006/relationships/customXml" Target="../ink/ink2126.xml"/><Relationship Id="rId94" Type="http://schemas.openxmlformats.org/officeDocument/2006/relationships/customXml" Target="../ink/ink2134.xml"/><Relationship Id="rId99" Type="http://schemas.openxmlformats.org/officeDocument/2006/relationships/image" Target="../media/image10230.png"/><Relationship Id="rId101" Type="http://schemas.openxmlformats.org/officeDocument/2006/relationships/image" Target="../media/image10240.png"/><Relationship Id="rId122" Type="http://schemas.openxmlformats.org/officeDocument/2006/relationships/customXml" Target="../ink/ink2148.xml"/><Relationship Id="rId143" Type="http://schemas.openxmlformats.org/officeDocument/2006/relationships/image" Target="../media/image10440.png"/><Relationship Id="rId148" Type="http://schemas.openxmlformats.org/officeDocument/2006/relationships/customXml" Target="../ink/ink2161.xml"/><Relationship Id="rId164" Type="http://schemas.openxmlformats.org/officeDocument/2006/relationships/customXml" Target="../ink/ink2169.xml"/><Relationship Id="rId169" Type="http://schemas.openxmlformats.org/officeDocument/2006/relationships/image" Target="../media/image10570.png"/><Relationship Id="rId185" Type="http://schemas.openxmlformats.org/officeDocument/2006/relationships/image" Target="../media/image10650.png"/><Relationship Id="rId4" Type="http://schemas.openxmlformats.org/officeDocument/2006/relationships/customXml" Target="../ink/ink2089.xml"/><Relationship Id="rId9" Type="http://schemas.openxmlformats.org/officeDocument/2006/relationships/image" Target="../media/image9790.png"/><Relationship Id="rId180" Type="http://schemas.openxmlformats.org/officeDocument/2006/relationships/customXml" Target="../ink/ink2177.xml"/></Relationships>
</file>

<file path=ppt/slides/_rels/slide22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125.png"/><Relationship Id="rId21" Type="http://schemas.openxmlformats.org/officeDocument/2006/relationships/image" Target="../media/image10780.png"/><Relationship Id="rId42" Type="http://schemas.openxmlformats.org/officeDocument/2006/relationships/customXml" Target="../ink/ink2203.xml"/><Relationship Id="rId63" Type="http://schemas.openxmlformats.org/officeDocument/2006/relationships/image" Target="../media/image1098.png"/><Relationship Id="rId84" Type="http://schemas.openxmlformats.org/officeDocument/2006/relationships/customXml" Target="../ink/ink2224.xml"/><Relationship Id="rId138" Type="http://schemas.openxmlformats.org/officeDocument/2006/relationships/customXml" Target="../ink/ink2251.xml"/><Relationship Id="rId159" Type="http://schemas.openxmlformats.org/officeDocument/2006/relationships/image" Target="../media/image1146.png"/><Relationship Id="rId170" Type="http://schemas.openxmlformats.org/officeDocument/2006/relationships/customXml" Target="../ink/ink2267.xml"/><Relationship Id="rId191" Type="http://schemas.openxmlformats.org/officeDocument/2006/relationships/image" Target="../media/image1161.png"/><Relationship Id="rId205" Type="http://schemas.openxmlformats.org/officeDocument/2006/relationships/image" Target="../media/image1168.png"/><Relationship Id="rId16" Type="http://schemas.openxmlformats.org/officeDocument/2006/relationships/customXml" Target="../ink/ink2190.xml"/><Relationship Id="rId107" Type="http://schemas.openxmlformats.org/officeDocument/2006/relationships/image" Target="../media/image1120.png"/><Relationship Id="rId11" Type="http://schemas.openxmlformats.org/officeDocument/2006/relationships/image" Target="../media/image10730.png"/><Relationship Id="rId32" Type="http://schemas.openxmlformats.org/officeDocument/2006/relationships/customXml" Target="../ink/ink2198.xml"/><Relationship Id="rId37" Type="http://schemas.openxmlformats.org/officeDocument/2006/relationships/image" Target="../media/image1086.png"/><Relationship Id="rId53" Type="http://schemas.openxmlformats.org/officeDocument/2006/relationships/image" Target="../media/image1094.png"/><Relationship Id="rId58" Type="http://schemas.openxmlformats.org/officeDocument/2006/relationships/customXml" Target="../ink/ink2211.xml"/><Relationship Id="rId74" Type="http://schemas.openxmlformats.org/officeDocument/2006/relationships/customXml" Target="../ink/ink2219.xml"/><Relationship Id="rId79" Type="http://schemas.openxmlformats.org/officeDocument/2006/relationships/image" Target="../media/image1106.png"/><Relationship Id="rId102" Type="http://schemas.openxmlformats.org/officeDocument/2006/relationships/customXml" Target="../ink/ink2233.xml"/><Relationship Id="rId123" Type="http://schemas.openxmlformats.org/officeDocument/2006/relationships/image" Target="../media/image1128.png"/><Relationship Id="rId128" Type="http://schemas.openxmlformats.org/officeDocument/2006/relationships/customXml" Target="../ink/ink2246.xml"/><Relationship Id="rId144" Type="http://schemas.openxmlformats.org/officeDocument/2006/relationships/customXml" Target="../ink/ink2254.xml"/><Relationship Id="rId149" Type="http://schemas.openxmlformats.org/officeDocument/2006/relationships/image" Target="../media/image1141.png"/><Relationship Id="rId5" Type="http://schemas.openxmlformats.org/officeDocument/2006/relationships/image" Target="../media/image10700.png"/><Relationship Id="rId90" Type="http://schemas.openxmlformats.org/officeDocument/2006/relationships/customXml" Target="../ink/ink2227.xml"/><Relationship Id="rId95" Type="http://schemas.openxmlformats.org/officeDocument/2006/relationships/image" Target="../media/image1114.png"/><Relationship Id="rId160" Type="http://schemas.openxmlformats.org/officeDocument/2006/relationships/customXml" Target="../ink/ink2262.xml"/><Relationship Id="rId165" Type="http://schemas.openxmlformats.org/officeDocument/2006/relationships/image" Target="../media/image1149.png"/><Relationship Id="rId181" Type="http://schemas.openxmlformats.org/officeDocument/2006/relationships/image" Target="../media/image1157.png"/><Relationship Id="rId186" Type="http://schemas.openxmlformats.org/officeDocument/2006/relationships/customXml" Target="../ink/ink2275.xml"/><Relationship Id="rId22" Type="http://schemas.openxmlformats.org/officeDocument/2006/relationships/customXml" Target="../ink/ink2193.xml"/><Relationship Id="rId27" Type="http://schemas.openxmlformats.org/officeDocument/2006/relationships/image" Target="../media/image10811.png"/><Relationship Id="rId43" Type="http://schemas.openxmlformats.org/officeDocument/2006/relationships/image" Target="../media/image1089.png"/><Relationship Id="rId48" Type="http://schemas.openxmlformats.org/officeDocument/2006/relationships/customXml" Target="../ink/ink2206.xml"/><Relationship Id="rId64" Type="http://schemas.openxmlformats.org/officeDocument/2006/relationships/customXml" Target="../ink/ink2214.xml"/><Relationship Id="rId69" Type="http://schemas.openxmlformats.org/officeDocument/2006/relationships/image" Target="../media/image1101.png"/><Relationship Id="rId113" Type="http://schemas.openxmlformats.org/officeDocument/2006/relationships/image" Target="../media/image1123.png"/><Relationship Id="rId118" Type="http://schemas.openxmlformats.org/officeDocument/2006/relationships/customXml" Target="../ink/ink2241.xml"/><Relationship Id="rId134" Type="http://schemas.openxmlformats.org/officeDocument/2006/relationships/customXml" Target="../ink/ink2249.xml"/><Relationship Id="rId139" Type="http://schemas.openxmlformats.org/officeDocument/2006/relationships/image" Target="../media/image1136.png"/><Relationship Id="rId80" Type="http://schemas.openxmlformats.org/officeDocument/2006/relationships/customXml" Target="../ink/ink2222.xml"/><Relationship Id="rId85" Type="http://schemas.openxmlformats.org/officeDocument/2006/relationships/image" Target="../media/image1109.png"/><Relationship Id="rId150" Type="http://schemas.openxmlformats.org/officeDocument/2006/relationships/customXml" Target="../ink/ink2257.xml"/><Relationship Id="rId155" Type="http://schemas.openxmlformats.org/officeDocument/2006/relationships/image" Target="../media/image1144.png"/><Relationship Id="rId171" Type="http://schemas.openxmlformats.org/officeDocument/2006/relationships/image" Target="../media/image1152.png"/><Relationship Id="rId176" Type="http://schemas.openxmlformats.org/officeDocument/2006/relationships/customXml" Target="../ink/ink2270.xml"/><Relationship Id="rId192" Type="http://schemas.openxmlformats.org/officeDocument/2006/relationships/customXml" Target="../ink/ink2278.xml"/><Relationship Id="rId197" Type="http://schemas.openxmlformats.org/officeDocument/2006/relationships/image" Target="../media/image1164.png"/><Relationship Id="rId206" Type="http://schemas.openxmlformats.org/officeDocument/2006/relationships/customXml" Target="../ink/ink2285.xml"/><Relationship Id="rId201" Type="http://schemas.openxmlformats.org/officeDocument/2006/relationships/image" Target="../media/image1166.png"/><Relationship Id="rId12" Type="http://schemas.openxmlformats.org/officeDocument/2006/relationships/customXml" Target="../ink/ink2188.xml"/><Relationship Id="rId17" Type="http://schemas.openxmlformats.org/officeDocument/2006/relationships/image" Target="../media/image10760.png"/><Relationship Id="rId33" Type="http://schemas.openxmlformats.org/officeDocument/2006/relationships/image" Target="../media/image10840.png"/><Relationship Id="rId38" Type="http://schemas.openxmlformats.org/officeDocument/2006/relationships/customXml" Target="../ink/ink2201.xml"/><Relationship Id="rId59" Type="http://schemas.openxmlformats.org/officeDocument/2006/relationships/image" Target="../media/image1096.png"/><Relationship Id="rId103" Type="http://schemas.openxmlformats.org/officeDocument/2006/relationships/image" Target="../media/image1118.png"/><Relationship Id="rId108" Type="http://schemas.openxmlformats.org/officeDocument/2006/relationships/customXml" Target="../ink/ink2236.xml"/><Relationship Id="rId124" Type="http://schemas.openxmlformats.org/officeDocument/2006/relationships/customXml" Target="../ink/ink2244.xml"/><Relationship Id="rId129" Type="http://schemas.openxmlformats.org/officeDocument/2006/relationships/image" Target="../media/image1131.png"/><Relationship Id="rId54" Type="http://schemas.openxmlformats.org/officeDocument/2006/relationships/customXml" Target="../ink/ink2209.xml"/><Relationship Id="rId70" Type="http://schemas.openxmlformats.org/officeDocument/2006/relationships/customXml" Target="../ink/ink2217.xml"/><Relationship Id="rId75" Type="http://schemas.openxmlformats.org/officeDocument/2006/relationships/image" Target="../media/image1104.png"/><Relationship Id="rId91" Type="http://schemas.openxmlformats.org/officeDocument/2006/relationships/image" Target="../media/image1112.png"/><Relationship Id="rId96" Type="http://schemas.openxmlformats.org/officeDocument/2006/relationships/customXml" Target="../ink/ink2230.xml"/><Relationship Id="rId140" Type="http://schemas.openxmlformats.org/officeDocument/2006/relationships/customXml" Target="../ink/ink2252.xml"/><Relationship Id="rId145" Type="http://schemas.openxmlformats.org/officeDocument/2006/relationships/image" Target="../media/image1139.png"/><Relationship Id="rId161" Type="http://schemas.openxmlformats.org/officeDocument/2006/relationships/image" Target="../media/image1147.png"/><Relationship Id="rId166" Type="http://schemas.openxmlformats.org/officeDocument/2006/relationships/customXml" Target="../ink/ink2265.xml"/><Relationship Id="rId182" Type="http://schemas.openxmlformats.org/officeDocument/2006/relationships/customXml" Target="../ink/ink2273.xml"/><Relationship Id="rId187" Type="http://schemas.openxmlformats.org/officeDocument/2006/relationships/image" Target="../media/image1159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185.xml"/><Relationship Id="rId23" Type="http://schemas.openxmlformats.org/officeDocument/2006/relationships/image" Target="../media/image10790.png"/><Relationship Id="rId28" Type="http://schemas.openxmlformats.org/officeDocument/2006/relationships/customXml" Target="../ink/ink2196.xml"/><Relationship Id="rId49" Type="http://schemas.openxmlformats.org/officeDocument/2006/relationships/image" Target="../media/image1092.png"/><Relationship Id="rId114" Type="http://schemas.openxmlformats.org/officeDocument/2006/relationships/customXml" Target="../ink/ink2239.xml"/><Relationship Id="rId119" Type="http://schemas.openxmlformats.org/officeDocument/2006/relationships/image" Target="../media/image1126.png"/><Relationship Id="rId44" Type="http://schemas.openxmlformats.org/officeDocument/2006/relationships/customXml" Target="../ink/ink2204.xml"/><Relationship Id="rId60" Type="http://schemas.openxmlformats.org/officeDocument/2006/relationships/customXml" Target="../ink/ink2212.xml"/><Relationship Id="rId65" Type="http://schemas.openxmlformats.org/officeDocument/2006/relationships/image" Target="../media/image1099.png"/><Relationship Id="rId81" Type="http://schemas.openxmlformats.org/officeDocument/2006/relationships/image" Target="../media/image1107.png"/><Relationship Id="rId86" Type="http://schemas.openxmlformats.org/officeDocument/2006/relationships/customXml" Target="../ink/ink2225.xml"/><Relationship Id="rId130" Type="http://schemas.openxmlformats.org/officeDocument/2006/relationships/customXml" Target="../ink/ink2247.xml"/><Relationship Id="rId135" Type="http://schemas.openxmlformats.org/officeDocument/2006/relationships/image" Target="../media/image1134.png"/><Relationship Id="rId151" Type="http://schemas.openxmlformats.org/officeDocument/2006/relationships/image" Target="../media/image1142.png"/><Relationship Id="rId156" Type="http://schemas.openxmlformats.org/officeDocument/2006/relationships/customXml" Target="../ink/ink2260.xml"/><Relationship Id="rId177" Type="http://schemas.openxmlformats.org/officeDocument/2006/relationships/image" Target="../media/image1155.png"/><Relationship Id="rId198" Type="http://schemas.openxmlformats.org/officeDocument/2006/relationships/customXml" Target="../ink/ink2281.xml"/><Relationship Id="rId172" Type="http://schemas.openxmlformats.org/officeDocument/2006/relationships/customXml" Target="../ink/ink2268.xml"/><Relationship Id="rId193" Type="http://schemas.openxmlformats.org/officeDocument/2006/relationships/image" Target="../media/image1162.png"/><Relationship Id="rId202" Type="http://schemas.openxmlformats.org/officeDocument/2006/relationships/customXml" Target="../ink/ink2283.xml"/><Relationship Id="rId207" Type="http://schemas.openxmlformats.org/officeDocument/2006/relationships/image" Target="../media/image1169.png"/><Relationship Id="rId13" Type="http://schemas.openxmlformats.org/officeDocument/2006/relationships/image" Target="../media/image10740.png"/><Relationship Id="rId18" Type="http://schemas.openxmlformats.org/officeDocument/2006/relationships/customXml" Target="../ink/ink2191.xml"/><Relationship Id="rId39" Type="http://schemas.openxmlformats.org/officeDocument/2006/relationships/image" Target="../media/image1087.png"/><Relationship Id="rId109" Type="http://schemas.openxmlformats.org/officeDocument/2006/relationships/image" Target="../media/image1121.png"/><Relationship Id="rId34" Type="http://schemas.openxmlformats.org/officeDocument/2006/relationships/customXml" Target="../ink/ink2199.xml"/><Relationship Id="rId50" Type="http://schemas.openxmlformats.org/officeDocument/2006/relationships/customXml" Target="../ink/ink2207.xml"/><Relationship Id="rId55" Type="http://schemas.openxmlformats.org/officeDocument/2006/relationships/image" Target="../media/image6430.png"/><Relationship Id="rId76" Type="http://schemas.openxmlformats.org/officeDocument/2006/relationships/customXml" Target="../ink/ink2220.xml"/><Relationship Id="rId97" Type="http://schemas.openxmlformats.org/officeDocument/2006/relationships/image" Target="../media/image1115.png"/><Relationship Id="rId104" Type="http://schemas.openxmlformats.org/officeDocument/2006/relationships/customXml" Target="../ink/ink2234.xml"/><Relationship Id="rId120" Type="http://schemas.openxmlformats.org/officeDocument/2006/relationships/customXml" Target="../ink/ink2242.xml"/><Relationship Id="rId125" Type="http://schemas.openxmlformats.org/officeDocument/2006/relationships/image" Target="../media/image1129.png"/><Relationship Id="rId141" Type="http://schemas.openxmlformats.org/officeDocument/2006/relationships/image" Target="../media/image1137.png"/><Relationship Id="rId146" Type="http://schemas.openxmlformats.org/officeDocument/2006/relationships/customXml" Target="../ink/ink2255.xml"/><Relationship Id="rId167" Type="http://schemas.openxmlformats.org/officeDocument/2006/relationships/image" Target="../media/image1150.png"/><Relationship Id="rId188" Type="http://schemas.openxmlformats.org/officeDocument/2006/relationships/customXml" Target="../ink/ink2276.xml"/><Relationship Id="rId7" Type="http://schemas.openxmlformats.org/officeDocument/2006/relationships/image" Target="../media/image10711.png"/><Relationship Id="rId71" Type="http://schemas.openxmlformats.org/officeDocument/2006/relationships/image" Target="../media/image1102.png"/><Relationship Id="rId92" Type="http://schemas.openxmlformats.org/officeDocument/2006/relationships/customXml" Target="../ink/ink2228.xml"/><Relationship Id="rId162" Type="http://schemas.openxmlformats.org/officeDocument/2006/relationships/customXml" Target="../ink/ink2263.xml"/><Relationship Id="rId183" Type="http://schemas.openxmlformats.org/officeDocument/2006/relationships/image" Target="../media/image6320.png"/><Relationship Id="rId2" Type="http://schemas.openxmlformats.org/officeDocument/2006/relationships/customXml" Target="../ink/ink2183.xml"/><Relationship Id="rId29" Type="http://schemas.openxmlformats.org/officeDocument/2006/relationships/image" Target="../media/image10820.png"/><Relationship Id="rId24" Type="http://schemas.openxmlformats.org/officeDocument/2006/relationships/customXml" Target="../ink/ink2194.xml"/><Relationship Id="rId40" Type="http://schemas.openxmlformats.org/officeDocument/2006/relationships/customXml" Target="../ink/ink2202.xml"/><Relationship Id="rId45" Type="http://schemas.openxmlformats.org/officeDocument/2006/relationships/image" Target="../media/image1090.png"/><Relationship Id="rId66" Type="http://schemas.openxmlformats.org/officeDocument/2006/relationships/customXml" Target="../ink/ink2215.xml"/><Relationship Id="rId87" Type="http://schemas.openxmlformats.org/officeDocument/2006/relationships/image" Target="../media/image1110.png"/><Relationship Id="rId110" Type="http://schemas.openxmlformats.org/officeDocument/2006/relationships/customXml" Target="../ink/ink2237.xml"/><Relationship Id="rId115" Type="http://schemas.openxmlformats.org/officeDocument/2006/relationships/image" Target="../media/image1124.png"/><Relationship Id="rId131" Type="http://schemas.openxmlformats.org/officeDocument/2006/relationships/image" Target="../media/image1132.png"/><Relationship Id="rId136" Type="http://schemas.openxmlformats.org/officeDocument/2006/relationships/customXml" Target="../ink/ink2250.xml"/><Relationship Id="rId157" Type="http://schemas.openxmlformats.org/officeDocument/2006/relationships/image" Target="../media/image1145.png"/><Relationship Id="rId178" Type="http://schemas.openxmlformats.org/officeDocument/2006/relationships/customXml" Target="../ink/ink2271.xml"/><Relationship Id="rId61" Type="http://schemas.openxmlformats.org/officeDocument/2006/relationships/image" Target="../media/image1097.png"/><Relationship Id="rId82" Type="http://schemas.openxmlformats.org/officeDocument/2006/relationships/customXml" Target="../ink/ink2223.xml"/><Relationship Id="rId152" Type="http://schemas.openxmlformats.org/officeDocument/2006/relationships/customXml" Target="../ink/ink2258.xml"/><Relationship Id="rId173" Type="http://schemas.openxmlformats.org/officeDocument/2006/relationships/image" Target="../media/image1153.png"/><Relationship Id="rId194" Type="http://schemas.openxmlformats.org/officeDocument/2006/relationships/customXml" Target="../ink/ink2279.xml"/><Relationship Id="rId199" Type="http://schemas.openxmlformats.org/officeDocument/2006/relationships/image" Target="../media/image1165.png"/><Relationship Id="rId203" Type="http://schemas.openxmlformats.org/officeDocument/2006/relationships/image" Target="../media/image1167.png"/><Relationship Id="rId208" Type="http://schemas.openxmlformats.org/officeDocument/2006/relationships/customXml" Target="../ink/ink2286.xml"/><Relationship Id="rId19" Type="http://schemas.openxmlformats.org/officeDocument/2006/relationships/image" Target="../media/image10770.png"/><Relationship Id="rId14" Type="http://schemas.openxmlformats.org/officeDocument/2006/relationships/customXml" Target="../ink/ink2189.xml"/><Relationship Id="rId30" Type="http://schemas.openxmlformats.org/officeDocument/2006/relationships/customXml" Target="../ink/ink2197.xml"/><Relationship Id="rId35" Type="http://schemas.openxmlformats.org/officeDocument/2006/relationships/image" Target="../media/image1085.png"/><Relationship Id="rId56" Type="http://schemas.openxmlformats.org/officeDocument/2006/relationships/customXml" Target="../ink/ink2210.xml"/><Relationship Id="rId77" Type="http://schemas.openxmlformats.org/officeDocument/2006/relationships/image" Target="../media/image1105.png"/><Relationship Id="rId100" Type="http://schemas.openxmlformats.org/officeDocument/2006/relationships/customXml" Target="../ink/ink2232.xml"/><Relationship Id="rId105" Type="http://schemas.openxmlformats.org/officeDocument/2006/relationships/image" Target="../media/image1119.png"/><Relationship Id="rId126" Type="http://schemas.openxmlformats.org/officeDocument/2006/relationships/customXml" Target="../ink/ink2245.xml"/><Relationship Id="rId147" Type="http://schemas.openxmlformats.org/officeDocument/2006/relationships/image" Target="../media/image1140.png"/><Relationship Id="rId168" Type="http://schemas.openxmlformats.org/officeDocument/2006/relationships/customXml" Target="../ink/ink2266.xml"/><Relationship Id="rId8" Type="http://schemas.openxmlformats.org/officeDocument/2006/relationships/customXml" Target="../ink/ink2186.xml"/><Relationship Id="rId51" Type="http://schemas.openxmlformats.org/officeDocument/2006/relationships/image" Target="../media/image1093.png"/><Relationship Id="rId72" Type="http://schemas.openxmlformats.org/officeDocument/2006/relationships/customXml" Target="../ink/ink2218.xml"/><Relationship Id="rId93" Type="http://schemas.openxmlformats.org/officeDocument/2006/relationships/image" Target="../media/image1113.png"/><Relationship Id="rId98" Type="http://schemas.openxmlformats.org/officeDocument/2006/relationships/customXml" Target="../ink/ink2231.xml"/><Relationship Id="rId121" Type="http://schemas.openxmlformats.org/officeDocument/2006/relationships/image" Target="../media/image1127.png"/><Relationship Id="rId142" Type="http://schemas.openxmlformats.org/officeDocument/2006/relationships/customXml" Target="../ink/ink2253.xml"/><Relationship Id="rId163" Type="http://schemas.openxmlformats.org/officeDocument/2006/relationships/image" Target="../media/image1148.png"/><Relationship Id="rId184" Type="http://schemas.openxmlformats.org/officeDocument/2006/relationships/customXml" Target="../ink/ink2274.xml"/><Relationship Id="rId189" Type="http://schemas.openxmlformats.org/officeDocument/2006/relationships/image" Target="../media/image1160.png"/><Relationship Id="rId3" Type="http://schemas.openxmlformats.org/officeDocument/2006/relationships/image" Target="../media/image10690.png"/><Relationship Id="rId25" Type="http://schemas.openxmlformats.org/officeDocument/2006/relationships/image" Target="../media/image10800.png"/><Relationship Id="rId46" Type="http://schemas.openxmlformats.org/officeDocument/2006/relationships/customXml" Target="../ink/ink2205.xml"/><Relationship Id="rId67" Type="http://schemas.openxmlformats.org/officeDocument/2006/relationships/image" Target="../media/image1100.png"/><Relationship Id="rId116" Type="http://schemas.openxmlformats.org/officeDocument/2006/relationships/customXml" Target="../ink/ink2240.xml"/><Relationship Id="rId137" Type="http://schemas.openxmlformats.org/officeDocument/2006/relationships/image" Target="../media/image1135.png"/><Relationship Id="rId158" Type="http://schemas.openxmlformats.org/officeDocument/2006/relationships/customXml" Target="../ink/ink2261.xml"/><Relationship Id="rId20" Type="http://schemas.openxmlformats.org/officeDocument/2006/relationships/customXml" Target="../ink/ink2192.xml"/><Relationship Id="rId41" Type="http://schemas.openxmlformats.org/officeDocument/2006/relationships/image" Target="../media/image1088.png"/><Relationship Id="rId62" Type="http://schemas.openxmlformats.org/officeDocument/2006/relationships/customXml" Target="../ink/ink2213.xml"/><Relationship Id="rId83" Type="http://schemas.openxmlformats.org/officeDocument/2006/relationships/image" Target="../media/image1108.png"/><Relationship Id="rId88" Type="http://schemas.openxmlformats.org/officeDocument/2006/relationships/customXml" Target="../ink/ink2226.xml"/><Relationship Id="rId111" Type="http://schemas.openxmlformats.org/officeDocument/2006/relationships/image" Target="../media/image1122.png"/><Relationship Id="rId132" Type="http://schemas.openxmlformats.org/officeDocument/2006/relationships/customXml" Target="../ink/ink2248.xml"/><Relationship Id="rId153" Type="http://schemas.openxmlformats.org/officeDocument/2006/relationships/image" Target="../media/image1143.png"/><Relationship Id="rId174" Type="http://schemas.openxmlformats.org/officeDocument/2006/relationships/customXml" Target="../ink/ink2269.xml"/><Relationship Id="rId179" Type="http://schemas.openxmlformats.org/officeDocument/2006/relationships/image" Target="../media/image1156.png"/><Relationship Id="rId195" Type="http://schemas.openxmlformats.org/officeDocument/2006/relationships/image" Target="../media/image1163.png"/><Relationship Id="rId209" Type="http://schemas.openxmlformats.org/officeDocument/2006/relationships/image" Target="../media/image1170.png"/><Relationship Id="rId190" Type="http://schemas.openxmlformats.org/officeDocument/2006/relationships/customXml" Target="../ink/ink2277.xml"/><Relationship Id="rId204" Type="http://schemas.openxmlformats.org/officeDocument/2006/relationships/customXml" Target="../ink/ink2284.xml"/><Relationship Id="rId15" Type="http://schemas.openxmlformats.org/officeDocument/2006/relationships/image" Target="../media/image10750.png"/><Relationship Id="rId36" Type="http://schemas.openxmlformats.org/officeDocument/2006/relationships/customXml" Target="../ink/ink2200.xml"/><Relationship Id="rId57" Type="http://schemas.openxmlformats.org/officeDocument/2006/relationships/image" Target="../media/image1095.png"/><Relationship Id="rId106" Type="http://schemas.openxmlformats.org/officeDocument/2006/relationships/customXml" Target="../ink/ink2235.xml"/><Relationship Id="rId127" Type="http://schemas.openxmlformats.org/officeDocument/2006/relationships/image" Target="../media/image1130.png"/><Relationship Id="rId10" Type="http://schemas.openxmlformats.org/officeDocument/2006/relationships/customXml" Target="../ink/ink2187.xml"/><Relationship Id="rId31" Type="http://schemas.openxmlformats.org/officeDocument/2006/relationships/image" Target="../media/image10830.png"/><Relationship Id="rId52" Type="http://schemas.openxmlformats.org/officeDocument/2006/relationships/customXml" Target="../ink/ink2208.xml"/><Relationship Id="rId73" Type="http://schemas.openxmlformats.org/officeDocument/2006/relationships/image" Target="../media/image1103.png"/><Relationship Id="rId78" Type="http://schemas.openxmlformats.org/officeDocument/2006/relationships/customXml" Target="../ink/ink2221.xml"/><Relationship Id="rId94" Type="http://schemas.openxmlformats.org/officeDocument/2006/relationships/customXml" Target="../ink/ink2229.xml"/><Relationship Id="rId99" Type="http://schemas.openxmlformats.org/officeDocument/2006/relationships/image" Target="../media/image1116.png"/><Relationship Id="rId101" Type="http://schemas.openxmlformats.org/officeDocument/2006/relationships/image" Target="../media/image1117.png"/><Relationship Id="rId122" Type="http://schemas.openxmlformats.org/officeDocument/2006/relationships/customXml" Target="../ink/ink2243.xml"/><Relationship Id="rId143" Type="http://schemas.openxmlformats.org/officeDocument/2006/relationships/image" Target="../media/image1138.png"/><Relationship Id="rId148" Type="http://schemas.openxmlformats.org/officeDocument/2006/relationships/customXml" Target="../ink/ink2256.xml"/><Relationship Id="rId164" Type="http://schemas.openxmlformats.org/officeDocument/2006/relationships/customXml" Target="../ink/ink2264.xml"/><Relationship Id="rId169" Type="http://schemas.openxmlformats.org/officeDocument/2006/relationships/image" Target="../media/image1151.png"/><Relationship Id="rId185" Type="http://schemas.openxmlformats.org/officeDocument/2006/relationships/image" Target="../media/image1158.png"/><Relationship Id="rId4" Type="http://schemas.openxmlformats.org/officeDocument/2006/relationships/customXml" Target="../ink/ink2184.xml"/><Relationship Id="rId9" Type="http://schemas.openxmlformats.org/officeDocument/2006/relationships/image" Target="../media/image10720.png"/><Relationship Id="rId180" Type="http://schemas.openxmlformats.org/officeDocument/2006/relationships/customXml" Target="../ink/ink2272.xml"/><Relationship Id="rId26" Type="http://schemas.openxmlformats.org/officeDocument/2006/relationships/customXml" Target="../ink/ink2195.xml"/><Relationship Id="rId47" Type="http://schemas.openxmlformats.org/officeDocument/2006/relationships/image" Target="../media/image1091.png"/><Relationship Id="rId68" Type="http://schemas.openxmlformats.org/officeDocument/2006/relationships/customXml" Target="../ink/ink2216.xml"/><Relationship Id="rId89" Type="http://schemas.openxmlformats.org/officeDocument/2006/relationships/image" Target="../media/image1111.png"/><Relationship Id="rId112" Type="http://schemas.openxmlformats.org/officeDocument/2006/relationships/customXml" Target="../ink/ink2238.xml"/><Relationship Id="rId133" Type="http://schemas.openxmlformats.org/officeDocument/2006/relationships/image" Target="../media/image1133.png"/><Relationship Id="rId154" Type="http://schemas.openxmlformats.org/officeDocument/2006/relationships/customXml" Target="../ink/ink2259.xml"/><Relationship Id="rId175" Type="http://schemas.openxmlformats.org/officeDocument/2006/relationships/image" Target="../media/image1154.png"/><Relationship Id="rId196" Type="http://schemas.openxmlformats.org/officeDocument/2006/relationships/customXml" Target="../ink/ink2280.xml"/><Relationship Id="rId200" Type="http://schemas.openxmlformats.org/officeDocument/2006/relationships/customXml" Target="../ink/ink2282.xml"/></Relationships>
</file>

<file path=ppt/slides/_rels/slide23.xml.rels><?xml version="1.0" encoding="UTF-8" standalone="yes"?>
<Relationships xmlns="http://schemas.openxmlformats.org/package/2006/relationships"><Relationship Id="rId26" Type="http://schemas.openxmlformats.org/officeDocument/2006/relationships/customXml" Target="../ink/ink2299.xml"/><Relationship Id="rId21" Type="http://schemas.openxmlformats.org/officeDocument/2006/relationships/image" Target="../media/image1180.png"/><Relationship Id="rId42" Type="http://schemas.openxmlformats.org/officeDocument/2006/relationships/customXml" Target="../ink/ink2307.xml"/><Relationship Id="rId47" Type="http://schemas.openxmlformats.org/officeDocument/2006/relationships/image" Target="../media/image1193.png"/><Relationship Id="rId63" Type="http://schemas.openxmlformats.org/officeDocument/2006/relationships/image" Target="../media/image1201.png"/><Relationship Id="rId68" Type="http://schemas.openxmlformats.org/officeDocument/2006/relationships/customXml" Target="../ink/ink2320.xml"/><Relationship Id="rId84" Type="http://schemas.openxmlformats.org/officeDocument/2006/relationships/customXml" Target="../ink/ink2328.xml"/><Relationship Id="rId89" Type="http://schemas.openxmlformats.org/officeDocument/2006/relationships/image" Target="../media/image1214.png"/><Relationship Id="rId7" Type="http://schemas.openxmlformats.org/officeDocument/2006/relationships/image" Target="../media/image1173.png"/><Relationship Id="rId71" Type="http://schemas.openxmlformats.org/officeDocument/2006/relationships/image" Target="../media/image1205.png"/><Relationship Id="rId92" Type="http://schemas.openxmlformats.org/officeDocument/2006/relationships/customXml" Target="../ink/ink2332.xml"/><Relationship Id="rId2" Type="http://schemas.openxmlformats.org/officeDocument/2006/relationships/customXml" Target="../ink/ink2287.xml"/><Relationship Id="rId16" Type="http://schemas.openxmlformats.org/officeDocument/2006/relationships/customXml" Target="../ink/ink2294.xml"/><Relationship Id="rId29" Type="http://schemas.openxmlformats.org/officeDocument/2006/relationships/image" Target="../media/image1184.png"/><Relationship Id="rId11" Type="http://schemas.openxmlformats.org/officeDocument/2006/relationships/image" Target="../media/image1175.png"/><Relationship Id="rId24" Type="http://schemas.openxmlformats.org/officeDocument/2006/relationships/customXml" Target="../ink/ink2298.xml"/><Relationship Id="rId32" Type="http://schemas.openxmlformats.org/officeDocument/2006/relationships/customXml" Target="../ink/ink2302.xml"/><Relationship Id="rId37" Type="http://schemas.openxmlformats.org/officeDocument/2006/relationships/image" Target="../media/image1188.png"/><Relationship Id="rId40" Type="http://schemas.openxmlformats.org/officeDocument/2006/relationships/customXml" Target="../ink/ink2306.xml"/><Relationship Id="rId45" Type="http://schemas.openxmlformats.org/officeDocument/2006/relationships/image" Target="../media/image1192.png"/><Relationship Id="rId53" Type="http://schemas.openxmlformats.org/officeDocument/2006/relationships/image" Target="../media/image1196.png"/><Relationship Id="rId58" Type="http://schemas.openxmlformats.org/officeDocument/2006/relationships/customXml" Target="../ink/ink2315.xml"/><Relationship Id="rId66" Type="http://schemas.openxmlformats.org/officeDocument/2006/relationships/customXml" Target="../ink/ink2319.xml"/><Relationship Id="rId74" Type="http://schemas.openxmlformats.org/officeDocument/2006/relationships/customXml" Target="../ink/ink2323.xml"/><Relationship Id="rId79" Type="http://schemas.openxmlformats.org/officeDocument/2006/relationships/image" Target="../media/image1209.png"/><Relationship Id="rId87" Type="http://schemas.openxmlformats.org/officeDocument/2006/relationships/image" Target="../media/image1213.png"/><Relationship Id="rId102" Type="http://schemas.openxmlformats.org/officeDocument/2006/relationships/customXml" Target="../ink/ink2337.xml"/><Relationship Id="rId5" Type="http://schemas.openxmlformats.org/officeDocument/2006/relationships/image" Target="../media/image1172.png"/><Relationship Id="rId61" Type="http://schemas.openxmlformats.org/officeDocument/2006/relationships/image" Target="../media/image1200.png"/><Relationship Id="rId82" Type="http://schemas.openxmlformats.org/officeDocument/2006/relationships/customXml" Target="../ink/ink2327.xml"/><Relationship Id="rId90" Type="http://schemas.openxmlformats.org/officeDocument/2006/relationships/customXml" Target="../ink/ink2331.xml"/><Relationship Id="rId95" Type="http://schemas.openxmlformats.org/officeDocument/2006/relationships/image" Target="../media/image1217.png"/><Relationship Id="rId19" Type="http://schemas.openxmlformats.org/officeDocument/2006/relationships/image" Target="../media/image1179.png"/><Relationship Id="rId14" Type="http://schemas.openxmlformats.org/officeDocument/2006/relationships/customXml" Target="../ink/ink2293.xml"/><Relationship Id="rId22" Type="http://schemas.openxmlformats.org/officeDocument/2006/relationships/customXml" Target="../ink/ink2297.xml"/><Relationship Id="rId27" Type="http://schemas.openxmlformats.org/officeDocument/2006/relationships/image" Target="../media/image1183.png"/><Relationship Id="rId30" Type="http://schemas.openxmlformats.org/officeDocument/2006/relationships/customXml" Target="../ink/ink2301.xml"/><Relationship Id="rId35" Type="http://schemas.openxmlformats.org/officeDocument/2006/relationships/image" Target="../media/image1187.png"/><Relationship Id="rId43" Type="http://schemas.openxmlformats.org/officeDocument/2006/relationships/image" Target="../media/image1191.png"/><Relationship Id="rId48" Type="http://schemas.openxmlformats.org/officeDocument/2006/relationships/customXml" Target="../ink/ink2310.xml"/><Relationship Id="rId56" Type="http://schemas.openxmlformats.org/officeDocument/2006/relationships/customXml" Target="../ink/ink2314.xml"/><Relationship Id="rId64" Type="http://schemas.openxmlformats.org/officeDocument/2006/relationships/customXml" Target="../ink/ink2318.xml"/><Relationship Id="rId69" Type="http://schemas.openxmlformats.org/officeDocument/2006/relationships/image" Target="../media/image1204.png"/><Relationship Id="rId77" Type="http://schemas.openxmlformats.org/officeDocument/2006/relationships/image" Target="../media/image1208.png"/><Relationship Id="rId100" Type="http://schemas.openxmlformats.org/officeDocument/2006/relationships/customXml" Target="../ink/ink2336.xml"/><Relationship Id="rId8" Type="http://schemas.openxmlformats.org/officeDocument/2006/relationships/customXml" Target="../ink/ink2290.xml"/><Relationship Id="rId51" Type="http://schemas.openxmlformats.org/officeDocument/2006/relationships/image" Target="../media/image1195.png"/><Relationship Id="rId72" Type="http://schemas.openxmlformats.org/officeDocument/2006/relationships/customXml" Target="../ink/ink2322.xml"/><Relationship Id="rId80" Type="http://schemas.openxmlformats.org/officeDocument/2006/relationships/customXml" Target="../ink/ink2326.xml"/><Relationship Id="rId85" Type="http://schemas.openxmlformats.org/officeDocument/2006/relationships/image" Target="../media/image1212.png"/><Relationship Id="rId93" Type="http://schemas.openxmlformats.org/officeDocument/2006/relationships/image" Target="../media/image1216.png"/><Relationship Id="rId98" Type="http://schemas.openxmlformats.org/officeDocument/2006/relationships/customXml" Target="../ink/ink2335.xml"/><Relationship Id="rId3" Type="http://schemas.openxmlformats.org/officeDocument/2006/relationships/image" Target="../media/image1171.png"/><Relationship Id="rId12" Type="http://schemas.openxmlformats.org/officeDocument/2006/relationships/customXml" Target="../ink/ink2292.xml"/><Relationship Id="rId17" Type="http://schemas.openxmlformats.org/officeDocument/2006/relationships/image" Target="../media/image1178.png"/><Relationship Id="rId25" Type="http://schemas.openxmlformats.org/officeDocument/2006/relationships/image" Target="../media/image1182.png"/><Relationship Id="rId33" Type="http://schemas.openxmlformats.org/officeDocument/2006/relationships/image" Target="../media/image1186.png"/><Relationship Id="rId38" Type="http://schemas.openxmlformats.org/officeDocument/2006/relationships/customXml" Target="../ink/ink2305.xml"/><Relationship Id="rId46" Type="http://schemas.openxmlformats.org/officeDocument/2006/relationships/customXml" Target="../ink/ink2309.xml"/><Relationship Id="rId59" Type="http://schemas.openxmlformats.org/officeDocument/2006/relationships/image" Target="../media/image1199.png"/><Relationship Id="rId67" Type="http://schemas.openxmlformats.org/officeDocument/2006/relationships/image" Target="../media/image1203.png"/><Relationship Id="rId103" Type="http://schemas.openxmlformats.org/officeDocument/2006/relationships/image" Target="../media/image1221.png"/><Relationship Id="rId20" Type="http://schemas.openxmlformats.org/officeDocument/2006/relationships/customXml" Target="../ink/ink2296.xml"/><Relationship Id="rId41" Type="http://schemas.openxmlformats.org/officeDocument/2006/relationships/image" Target="../media/image1190.png"/><Relationship Id="rId54" Type="http://schemas.openxmlformats.org/officeDocument/2006/relationships/customXml" Target="../ink/ink2313.xml"/><Relationship Id="rId62" Type="http://schemas.openxmlformats.org/officeDocument/2006/relationships/customXml" Target="../ink/ink2317.xml"/><Relationship Id="rId70" Type="http://schemas.openxmlformats.org/officeDocument/2006/relationships/customXml" Target="../ink/ink2321.xml"/><Relationship Id="rId75" Type="http://schemas.openxmlformats.org/officeDocument/2006/relationships/image" Target="../media/image1207.png"/><Relationship Id="rId83" Type="http://schemas.openxmlformats.org/officeDocument/2006/relationships/image" Target="../media/image1211.png"/><Relationship Id="rId88" Type="http://schemas.openxmlformats.org/officeDocument/2006/relationships/customXml" Target="../ink/ink2330.xml"/><Relationship Id="rId91" Type="http://schemas.openxmlformats.org/officeDocument/2006/relationships/image" Target="../media/image1215.png"/><Relationship Id="rId96" Type="http://schemas.openxmlformats.org/officeDocument/2006/relationships/customXml" Target="../ink/ink2334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289.xml"/><Relationship Id="rId15" Type="http://schemas.openxmlformats.org/officeDocument/2006/relationships/image" Target="../media/image1177.png"/><Relationship Id="rId23" Type="http://schemas.openxmlformats.org/officeDocument/2006/relationships/image" Target="../media/image1181.png"/><Relationship Id="rId28" Type="http://schemas.openxmlformats.org/officeDocument/2006/relationships/customXml" Target="../ink/ink2300.xml"/><Relationship Id="rId36" Type="http://schemas.openxmlformats.org/officeDocument/2006/relationships/customXml" Target="../ink/ink2304.xml"/><Relationship Id="rId49" Type="http://schemas.openxmlformats.org/officeDocument/2006/relationships/image" Target="../media/image1194.png"/><Relationship Id="rId57" Type="http://schemas.openxmlformats.org/officeDocument/2006/relationships/image" Target="../media/image1198.png"/><Relationship Id="rId10" Type="http://schemas.openxmlformats.org/officeDocument/2006/relationships/customXml" Target="../ink/ink2291.xml"/><Relationship Id="rId31" Type="http://schemas.openxmlformats.org/officeDocument/2006/relationships/image" Target="../media/image1185.png"/><Relationship Id="rId44" Type="http://schemas.openxmlformats.org/officeDocument/2006/relationships/customXml" Target="../ink/ink2308.xml"/><Relationship Id="rId52" Type="http://schemas.openxmlformats.org/officeDocument/2006/relationships/customXml" Target="../ink/ink2312.xml"/><Relationship Id="rId60" Type="http://schemas.openxmlformats.org/officeDocument/2006/relationships/customXml" Target="../ink/ink2316.xml"/><Relationship Id="rId65" Type="http://schemas.openxmlformats.org/officeDocument/2006/relationships/image" Target="../media/image1202.png"/><Relationship Id="rId73" Type="http://schemas.openxmlformats.org/officeDocument/2006/relationships/image" Target="../media/image1206.png"/><Relationship Id="rId78" Type="http://schemas.openxmlformats.org/officeDocument/2006/relationships/customXml" Target="../ink/ink2325.xml"/><Relationship Id="rId81" Type="http://schemas.openxmlformats.org/officeDocument/2006/relationships/image" Target="../media/image1210.png"/><Relationship Id="rId86" Type="http://schemas.openxmlformats.org/officeDocument/2006/relationships/customXml" Target="../ink/ink2329.xml"/><Relationship Id="rId94" Type="http://schemas.openxmlformats.org/officeDocument/2006/relationships/customXml" Target="../ink/ink2333.xml"/><Relationship Id="rId99" Type="http://schemas.openxmlformats.org/officeDocument/2006/relationships/image" Target="../media/image1219.png"/><Relationship Id="rId101" Type="http://schemas.openxmlformats.org/officeDocument/2006/relationships/image" Target="../media/image1220.png"/><Relationship Id="rId4" Type="http://schemas.openxmlformats.org/officeDocument/2006/relationships/customXml" Target="../ink/ink2288.xml"/><Relationship Id="rId9" Type="http://schemas.openxmlformats.org/officeDocument/2006/relationships/image" Target="../media/image1174.png"/><Relationship Id="rId13" Type="http://schemas.openxmlformats.org/officeDocument/2006/relationships/image" Target="../media/image1176.png"/><Relationship Id="rId18" Type="http://schemas.openxmlformats.org/officeDocument/2006/relationships/customXml" Target="../ink/ink2295.xml"/><Relationship Id="rId39" Type="http://schemas.openxmlformats.org/officeDocument/2006/relationships/image" Target="../media/image1189.png"/><Relationship Id="rId34" Type="http://schemas.openxmlformats.org/officeDocument/2006/relationships/customXml" Target="../ink/ink2303.xml"/><Relationship Id="rId50" Type="http://schemas.openxmlformats.org/officeDocument/2006/relationships/customXml" Target="../ink/ink2311.xml"/><Relationship Id="rId55" Type="http://schemas.openxmlformats.org/officeDocument/2006/relationships/image" Target="../media/image1197.png"/><Relationship Id="rId76" Type="http://schemas.openxmlformats.org/officeDocument/2006/relationships/customXml" Target="../ink/ink2324.xml"/><Relationship Id="rId97" Type="http://schemas.openxmlformats.org/officeDocument/2006/relationships/image" Target="../media/image1218.png"/></Relationships>
</file>

<file path=ppt/slides/_rels/slide24.xml.rels><?xml version="1.0" encoding="UTF-8" standalone="yes"?>
<Relationships xmlns="http://schemas.openxmlformats.org/package/2006/relationships"><Relationship Id="rId26" Type="http://schemas.openxmlformats.org/officeDocument/2006/relationships/customXml" Target="../ink/ink2350.xml"/><Relationship Id="rId21" Type="http://schemas.openxmlformats.org/officeDocument/2006/relationships/image" Target="../media/image1231.png"/><Relationship Id="rId42" Type="http://schemas.openxmlformats.org/officeDocument/2006/relationships/customXml" Target="../ink/ink2358.xml"/><Relationship Id="rId47" Type="http://schemas.openxmlformats.org/officeDocument/2006/relationships/image" Target="../media/image1243.png"/><Relationship Id="rId63" Type="http://schemas.openxmlformats.org/officeDocument/2006/relationships/image" Target="../media/image1250.png"/><Relationship Id="rId68" Type="http://schemas.openxmlformats.org/officeDocument/2006/relationships/customXml" Target="../ink/ink2371.xml"/><Relationship Id="rId84" Type="http://schemas.openxmlformats.org/officeDocument/2006/relationships/image" Target="../media/image1260.png"/><Relationship Id="rId89" Type="http://schemas.openxmlformats.org/officeDocument/2006/relationships/customXml" Target="../ink/ink2382.xml"/><Relationship Id="rId7" Type="http://schemas.openxmlformats.org/officeDocument/2006/relationships/image" Target="../media/image1224.png"/><Relationship Id="rId71" Type="http://schemas.openxmlformats.org/officeDocument/2006/relationships/image" Target="../media/image1254.png"/><Relationship Id="rId92" Type="http://schemas.openxmlformats.org/officeDocument/2006/relationships/image" Target="../media/image1264.png"/><Relationship Id="rId2" Type="http://schemas.openxmlformats.org/officeDocument/2006/relationships/customXml" Target="../ink/ink2338.xml"/><Relationship Id="rId16" Type="http://schemas.openxmlformats.org/officeDocument/2006/relationships/customXml" Target="../ink/ink2345.xml"/><Relationship Id="rId29" Type="http://schemas.openxmlformats.org/officeDocument/2006/relationships/image" Target="../media/image1185.png"/><Relationship Id="rId11" Type="http://schemas.openxmlformats.org/officeDocument/2006/relationships/image" Target="../media/image1226.png"/><Relationship Id="rId24" Type="http://schemas.openxmlformats.org/officeDocument/2006/relationships/customXml" Target="../ink/ink2349.xml"/><Relationship Id="rId32" Type="http://schemas.openxmlformats.org/officeDocument/2006/relationships/customXml" Target="../ink/ink2353.xml"/><Relationship Id="rId37" Type="http://schemas.openxmlformats.org/officeDocument/2006/relationships/image" Target="../media/image1238.png"/><Relationship Id="rId40" Type="http://schemas.openxmlformats.org/officeDocument/2006/relationships/customXml" Target="../ink/ink2357.xml"/><Relationship Id="rId45" Type="http://schemas.openxmlformats.org/officeDocument/2006/relationships/image" Target="../media/image1242.png"/><Relationship Id="rId53" Type="http://schemas.openxmlformats.org/officeDocument/2006/relationships/image" Target="../media/image1246.png"/><Relationship Id="rId58" Type="http://schemas.openxmlformats.org/officeDocument/2006/relationships/customXml" Target="../ink/ink2366.xml"/><Relationship Id="rId66" Type="http://schemas.openxmlformats.org/officeDocument/2006/relationships/customXml" Target="../ink/ink2370.xml"/><Relationship Id="rId74" Type="http://schemas.openxmlformats.org/officeDocument/2006/relationships/customXml" Target="../ink/ink2374.xml"/><Relationship Id="rId79" Type="http://schemas.openxmlformats.org/officeDocument/2006/relationships/customXml" Target="../ink/ink2377.xml"/><Relationship Id="rId87" Type="http://schemas.openxmlformats.org/officeDocument/2006/relationships/customXml" Target="../ink/ink2381.xml"/><Relationship Id="rId102" Type="http://schemas.openxmlformats.org/officeDocument/2006/relationships/customXml" Target="../ink/ink2389.xml"/><Relationship Id="rId5" Type="http://schemas.openxmlformats.org/officeDocument/2006/relationships/image" Target="../media/image1223.png"/><Relationship Id="rId61" Type="http://schemas.openxmlformats.org/officeDocument/2006/relationships/image" Target="../media/image1218.png"/><Relationship Id="rId82" Type="http://schemas.openxmlformats.org/officeDocument/2006/relationships/image" Target="../media/image1259.png"/><Relationship Id="rId90" Type="http://schemas.openxmlformats.org/officeDocument/2006/relationships/image" Target="../media/image1263.png"/><Relationship Id="rId95" Type="http://schemas.openxmlformats.org/officeDocument/2006/relationships/customXml" Target="../ink/ink2385.xml"/><Relationship Id="rId19" Type="http://schemas.openxmlformats.org/officeDocument/2006/relationships/image" Target="../media/image1230.png"/><Relationship Id="rId14" Type="http://schemas.openxmlformats.org/officeDocument/2006/relationships/customXml" Target="../ink/ink2344.xml"/><Relationship Id="rId22" Type="http://schemas.openxmlformats.org/officeDocument/2006/relationships/customXml" Target="../ink/ink2348.xml"/><Relationship Id="rId27" Type="http://schemas.openxmlformats.org/officeDocument/2006/relationships/image" Target="../media/image1234.png"/><Relationship Id="rId30" Type="http://schemas.openxmlformats.org/officeDocument/2006/relationships/customXml" Target="../ink/ink2352.xml"/><Relationship Id="rId35" Type="http://schemas.openxmlformats.org/officeDocument/2006/relationships/image" Target="../media/image1237.png"/><Relationship Id="rId43" Type="http://schemas.openxmlformats.org/officeDocument/2006/relationships/image" Target="../media/image1241.png"/><Relationship Id="rId48" Type="http://schemas.openxmlformats.org/officeDocument/2006/relationships/customXml" Target="../ink/ink2361.xml"/><Relationship Id="rId56" Type="http://schemas.openxmlformats.org/officeDocument/2006/relationships/customXml" Target="../ink/ink2365.xml"/><Relationship Id="rId64" Type="http://schemas.openxmlformats.org/officeDocument/2006/relationships/customXml" Target="../ink/ink2369.xml"/><Relationship Id="rId69" Type="http://schemas.openxmlformats.org/officeDocument/2006/relationships/image" Target="../media/image1253.png"/><Relationship Id="rId77" Type="http://schemas.openxmlformats.org/officeDocument/2006/relationships/customXml" Target="../ink/ink2376.xml"/><Relationship Id="rId100" Type="http://schemas.openxmlformats.org/officeDocument/2006/relationships/customXml" Target="../ink/ink2388.xml"/><Relationship Id="rId8" Type="http://schemas.openxmlformats.org/officeDocument/2006/relationships/customXml" Target="../ink/ink2341.xml"/><Relationship Id="rId51" Type="http://schemas.openxmlformats.org/officeDocument/2006/relationships/image" Target="../media/image1245.png"/><Relationship Id="rId72" Type="http://schemas.openxmlformats.org/officeDocument/2006/relationships/customXml" Target="../ink/ink2373.xml"/><Relationship Id="rId80" Type="http://schemas.openxmlformats.org/officeDocument/2006/relationships/image" Target="../media/image1258.png"/><Relationship Id="rId85" Type="http://schemas.openxmlformats.org/officeDocument/2006/relationships/customXml" Target="../ink/ink2380.xml"/><Relationship Id="rId93" Type="http://schemas.openxmlformats.org/officeDocument/2006/relationships/customXml" Target="../ink/ink2384.xml"/><Relationship Id="rId98" Type="http://schemas.openxmlformats.org/officeDocument/2006/relationships/image" Target="../media/image1267.png"/><Relationship Id="rId3" Type="http://schemas.openxmlformats.org/officeDocument/2006/relationships/image" Target="../media/image1222.png"/><Relationship Id="rId12" Type="http://schemas.openxmlformats.org/officeDocument/2006/relationships/customXml" Target="../ink/ink2343.xml"/><Relationship Id="rId17" Type="http://schemas.openxmlformats.org/officeDocument/2006/relationships/image" Target="../media/image1229.png"/><Relationship Id="rId25" Type="http://schemas.openxmlformats.org/officeDocument/2006/relationships/image" Target="../media/image1233.png"/><Relationship Id="rId33" Type="http://schemas.openxmlformats.org/officeDocument/2006/relationships/image" Target="../media/image1236.png"/><Relationship Id="rId38" Type="http://schemas.openxmlformats.org/officeDocument/2006/relationships/customXml" Target="../ink/ink2356.xml"/><Relationship Id="rId46" Type="http://schemas.openxmlformats.org/officeDocument/2006/relationships/customXml" Target="../ink/ink2360.xml"/><Relationship Id="rId59" Type="http://schemas.openxmlformats.org/officeDocument/2006/relationships/image" Target="../media/image1249.png"/><Relationship Id="rId67" Type="http://schemas.openxmlformats.org/officeDocument/2006/relationships/image" Target="../media/image1252.png"/><Relationship Id="rId103" Type="http://schemas.openxmlformats.org/officeDocument/2006/relationships/image" Target="../media/image1269.png"/><Relationship Id="rId20" Type="http://schemas.openxmlformats.org/officeDocument/2006/relationships/customXml" Target="../ink/ink2347.xml"/><Relationship Id="rId41" Type="http://schemas.openxmlformats.org/officeDocument/2006/relationships/image" Target="../media/image1240.png"/><Relationship Id="rId54" Type="http://schemas.openxmlformats.org/officeDocument/2006/relationships/customXml" Target="../ink/ink2364.xml"/><Relationship Id="rId62" Type="http://schemas.openxmlformats.org/officeDocument/2006/relationships/customXml" Target="../ink/ink2368.xml"/><Relationship Id="rId70" Type="http://schemas.openxmlformats.org/officeDocument/2006/relationships/customXml" Target="../ink/ink2372.xml"/><Relationship Id="rId75" Type="http://schemas.openxmlformats.org/officeDocument/2006/relationships/image" Target="../media/image1256.png"/><Relationship Id="rId83" Type="http://schemas.openxmlformats.org/officeDocument/2006/relationships/customXml" Target="../ink/ink2379.xml"/><Relationship Id="rId88" Type="http://schemas.openxmlformats.org/officeDocument/2006/relationships/image" Target="../media/image1262.png"/><Relationship Id="rId91" Type="http://schemas.openxmlformats.org/officeDocument/2006/relationships/customXml" Target="../ink/ink2383.xml"/><Relationship Id="rId96" Type="http://schemas.openxmlformats.org/officeDocument/2006/relationships/image" Target="../media/image1266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340.xml"/><Relationship Id="rId15" Type="http://schemas.openxmlformats.org/officeDocument/2006/relationships/image" Target="../media/image1228.png"/><Relationship Id="rId23" Type="http://schemas.openxmlformats.org/officeDocument/2006/relationships/image" Target="../media/image1232.png"/><Relationship Id="rId28" Type="http://schemas.openxmlformats.org/officeDocument/2006/relationships/customXml" Target="../ink/ink2351.xml"/><Relationship Id="rId36" Type="http://schemas.openxmlformats.org/officeDocument/2006/relationships/customXml" Target="../ink/ink2355.xml"/><Relationship Id="rId49" Type="http://schemas.openxmlformats.org/officeDocument/2006/relationships/image" Target="../media/image1244.png"/><Relationship Id="rId57" Type="http://schemas.openxmlformats.org/officeDocument/2006/relationships/image" Target="../media/image1248.png"/><Relationship Id="rId10" Type="http://schemas.openxmlformats.org/officeDocument/2006/relationships/customXml" Target="../ink/ink2342.xml"/><Relationship Id="rId31" Type="http://schemas.openxmlformats.org/officeDocument/2006/relationships/image" Target="../media/image1235.png"/><Relationship Id="rId44" Type="http://schemas.openxmlformats.org/officeDocument/2006/relationships/customXml" Target="../ink/ink2359.xml"/><Relationship Id="rId52" Type="http://schemas.openxmlformats.org/officeDocument/2006/relationships/customXml" Target="../ink/ink2363.xml"/><Relationship Id="rId60" Type="http://schemas.openxmlformats.org/officeDocument/2006/relationships/customXml" Target="../ink/ink2367.xml"/><Relationship Id="rId65" Type="http://schemas.openxmlformats.org/officeDocument/2006/relationships/image" Target="../media/image1251.png"/><Relationship Id="rId73" Type="http://schemas.openxmlformats.org/officeDocument/2006/relationships/image" Target="../media/image1255.png"/><Relationship Id="rId78" Type="http://schemas.openxmlformats.org/officeDocument/2006/relationships/image" Target="../media/image1257.png"/><Relationship Id="rId81" Type="http://schemas.openxmlformats.org/officeDocument/2006/relationships/customXml" Target="../ink/ink2378.xml"/><Relationship Id="rId86" Type="http://schemas.openxmlformats.org/officeDocument/2006/relationships/image" Target="../media/image1261.png"/><Relationship Id="rId94" Type="http://schemas.openxmlformats.org/officeDocument/2006/relationships/image" Target="../media/image1265.png"/><Relationship Id="rId99" Type="http://schemas.openxmlformats.org/officeDocument/2006/relationships/customXml" Target="../ink/ink2387.xml"/><Relationship Id="rId101" Type="http://schemas.openxmlformats.org/officeDocument/2006/relationships/image" Target="../media/image1268.png"/><Relationship Id="rId4" Type="http://schemas.openxmlformats.org/officeDocument/2006/relationships/customXml" Target="../ink/ink2339.xml"/><Relationship Id="rId9" Type="http://schemas.openxmlformats.org/officeDocument/2006/relationships/image" Target="../media/image1225.png"/><Relationship Id="rId13" Type="http://schemas.openxmlformats.org/officeDocument/2006/relationships/image" Target="../media/image1227.png"/><Relationship Id="rId18" Type="http://schemas.openxmlformats.org/officeDocument/2006/relationships/customXml" Target="../ink/ink2346.xml"/><Relationship Id="rId39" Type="http://schemas.openxmlformats.org/officeDocument/2006/relationships/image" Target="../media/image1239.png"/><Relationship Id="rId34" Type="http://schemas.openxmlformats.org/officeDocument/2006/relationships/customXml" Target="../ink/ink2354.xml"/><Relationship Id="rId50" Type="http://schemas.openxmlformats.org/officeDocument/2006/relationships/customXml" Target="../ink/ink2362.xml"/><Relationship Id="rId55" Type="http://schemas.openxmlformats.org/officeDocument/2006/relationships/image" Target="../media/image1247.png"/><Relationship Id="rId76" Type="http://schemas.openxmlformats.org/officeDocument/2006/relationships/customXml" Target="../ink/ink2375.xml"/><Relationship Id="rId97" Type="http://schemas.openxmlformats.org/officeDocument/2006/relationships/customXml" Target="../ink/ink2386.xml"/></Relationships>
</file>

<file path=ppt/slides/_rels/slide25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2448.xml"/><Relationship Id="rId21" Type="http://schemas.openxmlformats.org/officeDocument/2006/relationships/image" Target="../media/image1279.png"/><Relationship Id="rId42" Type="http://schemas.openxmlformats.org/officeDocument/2006/relationships/customXml" Target="../ink/ink2410.xml"/><Relationship Id="rId63" Type="http://schemas.openxmlformats.org/officeDocument/2006/relationships/image" Target="../media/image1300.png"/><Relationship Id="rId84" Type="http://schemas.openxmlformats.org/officeDocument/2006/relationships/image" Target="../media/image1310.png"/><Relationship Id="rId138" Type="http://schemas.openxmlformats.org/officeDocument/2006/relationships/image" Target="../media/image1337.png"/><Relationship Id="rId159" Type="http://schemas.openxmlformats.org/officeDocument/2006/relationships/customXml" Target="../ink/ink2469.xml"/><Relationship Id="rId170" Type="http://schemas.openxmlformats.org/officeDocument/2006/relationships/image" Target="../media/image1353.png"/><Relationship Id="rId191" Type="http://schemas.openxmlformats.org/officeDocument/2006/relationships/customXml" Target="../ink/ink2485.xml"/><Relationship Id="rId205" Type="http://schemas.openxmlformats.org/officeDocument/2006/relationships/customXml" Target="../ink/ink2492.xml"/><Relationship Id="rId16" Type="http://schemas.openxmlformats.org/officeDocument/2006/relationships/customXml" Target="../ink/ink2397.xml"/><Relationship Id="rId107" Type="http://schemas.openxmlformats.org/officeDocument/2006/relationships/customXml" Target="../ink/ink2443.xml"/><Relationship Id="rId11" Type="http://schemas.openxmlformats.org/officeDocument/2006/relationships/image" Target="../media/image1274.png"/><Relationship Id="rId32" Type="http://schemas.openxmlformats.org/officeDocument/2006/relationships/customXml" Target="../ink/ink2405.xml"/><Relationship Id="rId37" Type="http://schemas.openxmlformats.org/officeDocument/2006/relationships/image" Target="../media/image1287.png"/><Relationship Id="rId53" Type="http://schemas.openxmlformats.org/officeDocument/2006/relationships/image" Target="../media/image1295.png"/><Relationship Id="rId58" Type="http://schemas.openxmlformats.org/officeDocument/2006/relationships/customXml" Target="../ink/ink2418.xml"/><Relationship Id="rId74" Type="http://schemas.openxmlformats.org/officeDocument/2006/relationships/image" Target="../media/image1305.png"/><Relationship Id="rId79" Type="http://schemas.openxmlformats.org/officeDocument/2006/relationships/customXml" Target="../ink/ink2429.xml"/><Relationship Id="rId102" Type="http://schemas.openxmlformats.org/officeDocument/2006/relationships/image" Target="../media/image1319.png"/><Relationship Id="rId123" Type="http://schemas.openxmlformats.org/officeDocument/2006/relationships/customXml" Target="../ink/ink2451.xml"/><Relationship Id="rId128" Type="http://schemas.openxmlformats.org/officeDocument/2006/relationships/image" Target="../media/image1332.png"/><Relationship Id="rId144" Type="http://schemas.openxmlformats.org/officeDocument/2006/relationships/image" Target="../media/image1340.png"/><Relationship Id="rId149" Type="http://schemas.openxmlformats.org/officeDocument/2006/relationships/customXml" Target="../ink/ink2464.xml"/><Relationship Id="rId5" Type="http://schemas.openxmlformats.org/officeDocument/2006/relationships/image" Target="../media/image1271.png"/><Relationship Id="rId90" Type="http://schemas.openxmlformats.org/officeDocument/2006/relationships/image" Target="../media/image1313.png"/><Relationship Id="rId95" Type="http://schemas.openxmlformats.org/officeDocument/2006/relationships/customXml" Target="../ink/ink2437.xml"/><Relationship Id="rId160" Type="http://schemas.openxmlformats.org/officeDocument/2006/relationships/image" Target="../media/image1348.png"/><Relationship Id="rId165" Type="http://schemas.openxmlformats.org/officeDocument/2006/relationships/customXml" Target="../ink/ink2472.xml"/><Relationship Id="rId181" Type="http://schemas.openxmlformats.org/officeDocument/2006/relationships/customXml" Target="../ink/ink2480.xml"/><Relationship Id="rId186" Type="http://schemas.openxmlformats.org/officeDocument/2006/relationships/image" Target="../media/image1361.png"/><Relationship Id="rId22" Type="http://schemas.openxmlformats.org/officeDocument/2006/relationships/customXml" Target="../ink/ink2400.xml"/><Relationship Id="rId27" Type="http://schemas.openxmlformats.org/officeDocument/2006/relationships/image" Target="../media/image1282.png"/><Relationship Id="rId43" Type="http://schemas.openxmlformats.org/officeDocument/2006/relationships/image" Target="../media/image1290.png"/><Relationship Id="rId48" Type="http://schemas.openxmlformats.org/officeDocument/2006/relationships/customXml" Target="../ink/ink2413.xml"/><Relationship Id="rId64" Type="http://schemas.openxmlformats.org/officeDocument/2006/relationships/customXml" Target="../ink/ink2421.xml"/><Relationship Id="rId69" Type="http://schemas.openxmlformats.org/officeDocument/2006/relationships/customXml" Target="../ink/ink2424.xml"/><Relationship Id="rId113" Type="http://schemas.openxmlformats.org/officeDocument/2006/relationships/customXml" Target="../ink/ink2446.xml"/><Relationship Id="rId118" Type="http://schemas.openxmlformats.org/officeDocument/2006/relationships/image" Target="../media/image1327.png"/><Relationship Id="rId134" Type="http://schemas.openxmlformats.org/officeDocument/2006/relationships/image" Target="../media/image1335.png"/><Relationship Id="rId139" Type="http://schemas.openxmlformats.org/officeDocument/2006/relationships/customXml" Target="../ink/ink2459.xml"/><Relationship Id="rId80" Type="http://schemas.openxmlformats.org/officeDocument/2006/relationships/image" Target="../media/image1308.png"/><Relationship Id="rId85" Type="http://schemas.openxmlformats.org/officeDocument/2006/relationships/customXml" Target="../ink/ink2432.xml"/><Relationship Id="rId150" Type="http://schemas.openxmlformats.org/officeDocument/2006/relationships/image" Target="../media/image1343.png"/><Relationship Id="rId155" Type="http://schemas.openxmlformats.org/officeDocument/2006/relationships/customXml" Target="../ink/ink2467.xml"/><Relationship Id="rId171" Type="http://schemas.openxmlformats.org/officeDocument/2006/relationships/customXml" Target="../ink/ink2475.xml"/><Relationship Id="rId176" Type="http://schemas.openxmlformats.org/officeDocument/2006/relationships/image" Target="../media/image1356.png"/><Relationship Id="rId192" Type="http://schemas.openxmlformats.org/officeDocument/2006/relationships/image" Target="../media/image1364.png"/><Relationship Id="rId197" Type="http://schemas.openxmlformats.org/officeDocument/2006/relationships/customXml" Target="../ink/ink2488.xml"/><Relationship Id="rId206" Type="http://schemas.openxmlformats.org/officeDocument/2006/relationships/image" Target="../media/image1371.png"/><Relationship Id="rId201" Type="http://schemas.openxmlformats.org/officeDocument/2006/relationships/customXml" Target="../ink/ink2490.xml"/><Relationship Id="rId12" Type="http://schemas.openxmlformats.org/officeDocument/2006/relationships/customXml" Target="../ink/ink2395.xml"/><Relationship Id="rId17" Type="http://schemas.openxmlformats.org/officeDocument/2006/relationships/image" Target="../media/image1277.png"/><Relationship Id="rId33" Type="http://schemas.openxmlformats.org/officeDocument/2006/relationships/image" Target="../media/image1285.png"/><Relationship Id="rId38" Type="http://schemas.openxmlformats.org/officeDocument/2006/relationships/customXml" Target="../ink/ink2408.xml"/><Relationship Id="rId59" Type="http://schemas.openxmlformats.org/officeDocument/2006/relationships/image" Target="../media/image1298.png"/><Relationship Id="rId103" Type="http://schemas.openxmlformats.org/officeDocument/2006/relationships/customXml" Target="../ink/ink2441.xml"/><Relationship Id="rId108" Type="http://schemas.openxmlformats.org/officeDocument/2006/relationships/image" Target="../media/image1322.png"/><Relationship Id="rId124" Type="http://schemas.openxmlformats.org/officeDocument/2006/relationships/image" Target="../media/image1330.png"/><Relationship Id="rId129" Type="http://schemas.openxmlformats.org/officeDocument/2006/relationships/customXml" Target="../ink/ink2454.xml"/><Relationship Id="rId54" Type="http://schemas.openxmlformats.org/officeDocument/2006/relationships/customXml" Target="../ink/ink2416.xml"/><Relationship Id="rId70" Type="http://schemas.openxmlformats.org/officeDocument/2006/relationships/image" Target="../media/image1303.png"/><Relationship Id="rId75" Type="http://schemas.openxmlformats.org/officeDocument/2006/relationships/customXml" Target="../ink/ink2427.xml"/><Relationship Id="rId91" Type="http://schemas.openxmlformats.org/officeDocument/2006/relationships/customXml" Target="../ink/ink2435.xml"/><Relationship Id="rId96" Type="http://schemas.openxmlformats.org/officeDocument/2006/relationships/image" Target="../media/image1316.png"/><Relationship Id="rId140" Type="http://schemas.openxmlformats.org/officeDocument/2006/relationships/image" Target="../media/image1338.png"/><Relationship Id="rId145" Type="http://schemas.openxmlformats.org/officeDocument/2006/relationships/customXml" Target="../ink/ink2462.xml"/><Relationship Id="rId161" Type="http://schemas.openxmlformats.org/officeDocument/2006/relationships/customXml" Target="../ink/ink2470.xml"/><Relationship Id="rId166" Type="http://schemas.openxmlformats.org/officeDocument/2006/relationships/image" Target="../media/image1351.png"/><Relationship Id="rId182" Type="http://schemas.openxmlformats.org/officeDocument/2006/relationships/image" Target="../media/image1359.png"/><Relationship Id="rId187" Type="http://schemas.openxmlformats.org/officeDocument/2006/relationships/customXml" Target="../ink/ink2483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392.xml"/><Relationship Id="rId23" Type="http://schemas.openxmlformats.org/officeDocument/2006/relationships/image" Target="../media/image1280.png"/><Relationship Id="rId28" Type="http://schemas.openxmlformats.org/officeDocument/2006/relationships/customXml" Target="../ink/ink2403.xml"/><Relationship Id="rId49" Type="http://schemas.openxmlformats.org/officeDocument/2006/relationships/image" Target="../media/image1293.png"/><Relationship Id="rId114" Type="http://schemas.openxmlformats.org/officeDocument/2006/relationships/image" Target="../media/image1325.png"/><Relationship Id="rId119" Type="http://schemas.openxmlformats.org/officeDocument/2006/relationships/customXml" Target="../ink/ink2449.xml"/><Relationship Id="rId44" Type="http://schemas.openxmlformats.org/officeDocument/2006/relationships/customXml" Target="../ink/ink2411.xml"/><Relationship Id="rId60" Type="http://schemas.openxmlformats.org/officeDocument/2006/relationships/customXml" Target="../ink/ink2419.xml"/><Relationship Id="rId65" Type="http://schemas.openxmlformats.org/officeDocument/2006/relationships/customXml" Target="../ink/ink2422.xml"/><Relationship Id="rId81" Type="http://schemas.openxmlformats.org/officeDocument/2006/relationships/customXml" Target="../ink/ink2430.xml"/><Relationship Id="rId86" Type="http://schemas.openxmlformats.org/officeDocument/2006/relationships/image" Target="../media/image1311.png"/><Relationship Id="rId130" Type="http://schemas.openxmlformats.org/officeDocument/2006/relationships/image" Target="../media/image1333.png"/><Relationship Id="rId135" Type="http://schemas.openxmlformats.org/officeDocument/2006/relationships/customXml" Target="../ink/ink2457.xml"/><Relationship Id="rId151" Type="http://schemas.openxmlformats.org/officeDocument/2006/relationships/customXml" Target="../ink/ink2465.xml"/><Relationship Id="rId156" Type="http://schemas.openxmlformats.org/officeDocument/2006/relationships/image" Target="../media/image1346.png"/><Relationship Id="rId177" Type="http://schemas.openxmlformats.org/officeDocument/2006/relationships/customXml" Target="../ink/ink2478.xml"/><Relationship Id="rId198" Type="http://schemas.openxmlformats.org/officeDocument/2006/relationships/image" Target="../media/image1367.png"/><Relationship Id="rId172" Type="http://schemas.openxmlformats.org/officeDocument/2006/relationships/image" Target="../media/image1354.png"/><Relationship Id="rId193" Type="http://schemas.openxmlformats.org/officeDocument/2006/relationships/customXml" Target="../ink/ink2486.xml"/><Relationship Id="rId202" Type="http://schemas.openxmlformats.org/officeDocument/2006/relationships/image" Target="../media/image1369.png"/><Relationship Id="rId207" Type="http://schemas.openxmlformats.org/officeDocument/2006/relationships/customXml" Target="../ink/ink2493.xml"/><Relationship Id="rId13" Type="http://schemas.openxmlformats.org/officeDocument/2006/relationships/image" Target="../media/image1275.png"/><Relationship Id="rId18" Type="http://schemas.openxmlformats.org/officeDocument/2006/relationships/customXml" Target="../ink/ink2398.xml"/><Relationship Id="rId39" Type="http://schemas.openxmlformats.org/officeDocument/2006/relationships/image" Target="../media/image1288.png"/><Relationship Id="rId109" Type="http://schemas.openxmlformats.org/officeDocument/2006/relationships/customXml" Target="../ink/ink2444.xml"/><Relationship Id="rId34" Type="http://schemas.openxmlformats.org/officeDocument/2006/relationships/customXml" Target="../ink/ink2406.xml"/><Relationship Id="rId50" Type="http://schemas.openxmlformats.org/officeDocument/2006/relationships/customXml" Target="../ink/ink2414.xml"/><Relationship Id="rId55" Type="http://schemas.openxmlformats.org/officeDocument/2006/relationships/image" Target="../media/image1296.png"/><Relationship Id="rId76" Type="http://schemas.openxmlformats.org/officeDocument/2006/relationships/image" Target="../media/image1306.png"/><Relationship Id="rId97" Type="http://schemas.openxmlformats.org/officeDocument/2006/relationships/customXml" Target="../ink/ink2438.xml"/><Relationship Id="rId104" Type="http://schemas.openxmlformats.org/officeDocument/2006/relationships/image" Target="../media/image1320.png"/><Relationship Id="rId120" Type="http://schemas.openxmlformats.org/officeDocument/2006/relationships/image" Target="../media/image1328.png"/><Relationship Id="rId125" Type="http://schemas.openxmlformats.org/officeDocument/2006/relationships/customXml" Target="../ink/ink2452.xml"/><Relationship Id="rId141" Type="http://schemas.openxmlformats.org/officeDocument/2006/relationships/customXml" Target="../ink/ink2460.xml"/><Relationship Id="rId146" Type="http://schemas.openxmlformats.org/officeDocument/2006/relationships/image" Target="../media/image1341.png"/><Relationship Id="rId167" Type="http://schemas.openxmlformats.org/officeDocument/2006/relationships/customXml" Target="../ink/ink2473.xml"/><Relationship Id="rId188" Type="http://schemas.openxmlformats.org/officeDocument/2006/relationships/image" Target="../media/image1362.png"/><Relationship Id="rId7" Type="http://schemas.openxmlformats.org/officeDocument/2006/relationships/image" Target="../media/image1272.png"/><Relationship Id="rId71" Type="http://schemas.openxmlformats.org/officeDocument/2006/relationships/customXml" Target="../ink/ink2425.xml"/><Relationship Id="rId92" Type="http://schemas.openxmlformats.org/officeDocument/2006/relationships/image" Target="../media/image1314.png"/><Relationship Id="rId162" Type="http://schemas.openxmlformats.org/officeDocument/2006/relationships/image" Target="../media/image1349.png"/><Relationship Id="rId183" Type="http://schemas.openxmlformats.org/officeDocument/2006/relationships/customXml" Target="../ink/ink2481.xml"/><Relationship Id="rId2" Type="http://schemas.openxmlformats.org/officeDocument/2006/relationships/customXml" Target="../ink/ink2390.xml"/><Relationship Id="rId29" Type="http://schemas.openxmlformats.org/officeDocument/2006/relationships/image" Target="../media/image1283.png"/><Relationship Id="rId24" Type="http://schemas.openxmlformats.org/officeDocument/2006/relationships/customXml" Target="../ink/ink2401.xml"/><Relationship Id="rId40" Type="http://schemas.openxmlformats.org/officeDocument/2006/relationships/customXml" Target="../ink/ink2409.xml"/><Relationship Id="rId45" Type="http://schemas.openxmlformats.org/officeDocument/2006/relationships/image" Target="../media/image1291.png"/><Relationship Id="rId66" Type="http://schemas.openxmlformats.org/officeDocument/2006/relationships/image" Target="../media/image1301.png"/><Relationship Id="rId87" Type="http://schemas.openxmlformats.org/officeDocument/2006/relationships/customXml" Target="../ink/ink2433.xml"/><Relationship Id="rId110" Type="http://schemas.openxmlformats.org/officeDocument/2006/relationships/image" Target="../media/image1323.png"/><Relationship Id="rId115" Type="http://schemas.openxmlformats.org/officeDocument/2006/relationships/customXml" Target="../ink/ink2447.xml"/><Relationship Id="rId131" Type="http://schemas.openxmlformats.org/officeDocument/2006/relationships/customXml" Target="../ink/ink2455.xml"/><Relationship Id="rId136" Type="http://schemas.openxmlformats.org/officeDocument/2006/relationships/image" Target="../media/image1336.png"/><Relationship Id="rId157" Type="http://schemas.openxmlformats.org/officeDocument/2006/relationships/customXml" Target="../ink/ink2468.xml"/><Relationship Id="rId178" Type="http://schemas.openxmlformats.org/officeDocument/2006/relationships/image" Target="../media/image1357.png"/><Relationship Id="rId61" Type="http://schemas.openxmlformats.org/officeDocument/2006/relationships/image" Target="../media/image1299.png"/><Relationship Id="rId82" Type="http://schemas.openxmlformats.org/officeDocument/2006/relationships/image" Target="../media/image1309.png"/><Relationship Id="rId152" Type="http://schemas.openxmlformats.org/officeDocument/2006/relationships/image" Target="../media/image1344.png"/><Relationship Id="rId173" Type="http://schemas.openxmlformats.org/officeDocument/2006/relationships/customXml" Target="../ink/ink2476.xml"/><Relationship Id="rId194" Type="http://schemas.openxmlformats.org/officeDocument/2006/relationships/image" Target="../media/image1365.png"/><Relationship Id="rId199" Type="http://schemas.openxmlformats.org/officeDocument/2006/relationships/customXml" Target="../ink/ink2489.xml"/><Relationship Id="rId203" Type="http://schemas.openxmlformats.org/officeDocument/2006/relationships/customXml" Target="../ink/ink2491.xml"/><Relationship Id="rId208" Type="http://schemas.openxmlformats.org/officeDocument/2006/relationships/image" Target="../media/image1372.png"/><Relationship Id="rId19" Type="http://schemas.openxmlformats.org/officeDocument/2006/relationships/image" Target="../media/image1278.png"/><Relationship Id="rId14" Type="http://schemas.openxmlformats.org/officeDocument/2006/relationships/customXml" Target="../ink/ink2396.xml"/><Relationship Id="rId30" Type="http://schemas.openxmlformats.org/officeDocument/2006/relationships/customXml" Target="../ink/ink2404.xml"/><Relationship Id="rId35" Type="http://schemas.openxmlformats.org/officeDocument/2006/relationships/image" Target="../media/image1286.png"/><Relationship Id="rId56" Type="http://schemas.openxmlformats.org/officeDocument/2006/relationships/customXml" Target="../ink/ink2417.xml"/><Relationship Id="rId77" Type="http://schemas.openxmlformats.org/officeDocument/2006/relationships/customXml" Target="../ink/ink2428.xml"/><Relationship Id="rId100" Type="http://schemas.openxmlformats.org/officeDocument/2006/relationships/image" Target="../media/image1318.png"/><Relationship Id="rId105" Type="http://schemas.openxmlformats.org/officeDocument/2006/relationships/customXml" Target="../ink/ink2442.xml"/><Relationship Id="rId126" Type="http://schemas.openxmlformats.org/officeDocument/2006/relationships/image" Target="../media/image1331.png"/><Relationship Id="rId147" Type="http://schemas.openxmlformats.org/officeDocument/2006/relationships/customXml" Target="../ink/ink2463.xml"/><Relationship Id="rId168" Type="http://schemas.openxmlformats.org/officeDocument/2006/relationships/image" Target="../media/image1352.png"/><Relationship Id="rId8" Type="http://schemas.openxmlformats.org/officeDocument/2006/relationships/customXml" Target="../ink/ink2393.xml"/><Relationship Id="rId51" Type="http://schemas.openxmlformats.org/officeDocument/2006/relationships/image" Target="../media/image1294.png"/><Relationship Id="rId72" Type="http://schemas.openxmlformats.org/officeDocument/2006/relationships/image" Target="../media/image1304.png"/><Relationship Id="rId93" Type="http://schemas.openxmlformats.org/officeDocument/2006/relationships/customXml" Target="../ink/ink2436.xml"/><Relationship Id="rId98" Type="http://schemas.openxmlformats.org/officeDocument/2006/relationships/image" Target="../media/image1317.png"/><Relationship Id="rId121" Type="http://schemas.openxmlformats.org/officeDocument/2006/relationships/customXml" Target="../ink/ink2450.xml"/><Relationship Id="rId142" Type="http://schemas.openxmlformats.org/officeDocument/2006/relationships/image" Target="../media/image1339.png"/><Relationship Id="rId163" Type="http://schemas.openxmlformats.org/officeDocument/2006/relationships/customXml" Target="../ink/ink2471.xml"/><Relationship Id="rId184" Type="http://schemas.openxmlformats.org/officeDocument/2006/relationships/image" Target="../media/image1360.png"/><Relationship Id="rId189" Type="http://schemas.openxmlformats.org/officeDocument/2006/relationships/customXml" Target="../ink/ink2484.xml"/><Relationship Id="rId3" Type="http://schemas.openxmlformats.org/officeDocument/2006/relationships/image" Target="../media/image1270.png"/><Relationship Id="rId25" Type="http://schemas.openxmlformats.org/officeDocument/2006/relationships/image" Target="../media/image1281.png"/><Relationship Id="rId46" Type="http://schemas.openxmlformats.org/officeDocument/2006/relationships/customXml" Target="../ink/ink2412.xml"/><Relationship Id="rId67" Type="http://schemas.openxmlformats.org/officeDocument/2006/relationships/customXml" Target="../ink/ink2423.xml"/><Relationship Id="rId116" Type="http://schemas.openxmlformats.org/officeDocument/2006/relationships/image" Target="../media/image1326.png"/><Relationship Id="rId137" Type="http://schemas.openxmlformats.org/officeDocument/2006/relationships/customXml" Target="../ink/ink2458.xml"/><Relationship Id="rId158" Type="http://schemas.openxmlformats.org/officeDocument/2006/relationships/image" Target="../media/image1347.png"/><Relationship Id="rId20" Type="http://schemas.openxmlformats.org/officeDocument/2006/relationships/customXml" Target="../ink/ink2399.xml"/><Relationship Id="rId41" Type="http://schemas.openxmlformats.org/officeDocument/2006/relationships/image" Target="../media/image1289.png"/><Relationship Id="rId62" Type="http://schemas.openxmlformats.org/officeDocument/2006/relationships/customXml" Target="../ink/ink2420.xml"/><Relationship Id="rId83" Type="http://schemas.openxmlformats.org/officeDocument/2006/relationships/customXml" Target="../ink/ink2431.xml"/><Relationship Id="rId88" Type="http://schemas.openxmlformats.org/officeDocument/2006/relationships/image" Target="../media/image1312.png"/><Relationship Id="rId111" Type="http://schemas.openxmlformats.org/officeDocument/2006/relationships/customXml" Target="../ink/ink2445.xml"/><Relationship Id="rId132" Type="http://schemas.openxmlformats.org/officeDocument/2006/relationships/image" Target="../media/image1334.png"/><Relationship Id="rId153" Type="http://schemas.openxmlformats.org/officeDocument/2006/relationships/customXml" Target="../ink/ink2466.xml"/><Relationship Id="rId174" Type="http://schemas.openxmlformats.org/officeDocument/2006/relationships/image" Target="../media/image1355.png"/><Relationship Id="rId179" Type="http://schemas.openxmlformats.org/officeDocument/2006/relationships/customXml" Target="../ink/ink2479.xml"/><Relationship Id="rId195" Type="http://schemas.openxmlformats.org/officeDocument/2006/relationships/customXml" Target="../ink/ink2487.xml"/><Relationship Id="rId190" Type="http://schemas.openxmlformats.org/officeDocument/2006/relationships/image" Target="../media/image1363.png"/><Relationship Id="rId204" Type="http://schemas.openxmlformats.org/officeDocument/2006/relationships/image" Target="../media/image1370.png"/><Relationship Id="rId15" Type="http://schemas.openxmlformats.org/officeDocument/2006/relationships/image" Target="../media/image1276.png"/><Relationship Id="rId36" Type="http://schemas.openxmlformats.org/officeDocument/2006/relationships/customXml" Target="../ink/ink2407.xml"/><Relationship Id="rId57" Type="http://schemas.openxmlformats.org/officeDocument/2006/relationships/image" Target="../media/image1297.png"/><Relationship Id="rId106" Type="http://schemas.openxmlformats.org/officeDocument/2006/relationships/image" Target="../media/image1321.png"/><Relationship Id="rId127" Type="http://schemas.openxmlformats.org/officeDocument/2006/relationships/customXml" Target="../ink/ink2453.xml"/><Relationship Id="rId10" Type="http://schemas.openxmlformats.org/officeDocument/2006/relationships/customXml" Target="../ink/ink2394.xml"/><Relationship Id="rId31" Type="http://schemas.openxmlformats.org/officeDocument/2006/relationships/image" Target="../media/image1284.png"/><Relationship Id="rId52" Type="http://schemas.openxmlformats.org/officeDocument/2006/relationships/customXml" Target="../ink/ink2415.xml"/><Relationship Id="rId73" Type="http://schemas.openxmlformats.org/officeDocument/2006/relationships/customXml" Target="../ink/ink2426.xml"/><Relationship Id="rId78" Type="http://schemas.openxmlformats.org/officeDocument/2006/relationships/image" Target="../media/image1307.png"/><Relationship Id="rId94" Type="http://schemas.openxmlformats.org/officeDocument/2006/relationships/image" Target="../media/image1315.png"/><Relationship Id="rId99" Type="http://schemas.openxmlformats.org/officeDocument/2006/relationships/customXml" Target="../ink/ink2439.xml"/><Relationship Id="rId101" Type="http://schemas.openxmlformats.org/officeDocument/2006/relationships/customXml" Target="../ink/ink2440.xml"/><Relationship Id="rId122" Type="http://schemas.openxmlformats.org/officeDocument/2006/relationships/image" Target="../media/image1329.png"/><Relationship Id="rId143" Type="http://schemas.openxmlformats.org/officeDocument/2006/relationships/customXml" Target="../ink/ink2461.xml"/><Relationship Id="rId148" Type="http://schemas.openxmlformats.org/officeDocument/2006/relationships/image" Target="../media/image1342.png"/><Relationship Id="rId164" Type="http://schemas.openxmlformats.org/officeDocument/2006/relationships/image" Target="../media/image1350.png"/><Relationship Id="rId169" Type="http://schemas.openxmlformats.org/officeDocument/2006/relationships/customXml" Target="../ink/ink2474.xml"/><Relationship Id="rId185" Type="http://schemas.openxmlformats.org/officeDocument/2006/relationships/customXml" Target="../ink/ink2482.xml"/><Relationship Id="rId4" Type="http://schemas.openxmlformats.org/officeDocument/2006/relationships/customXml" Target="../ink/ink2391.xml"/><Relationship Id="rId9" Type="http://schemas.openxmlformats.org/officeDocument/2006/relationships/image" Target="../media/image1273.png"/><Relationship Id="rId180" Type="http://schemas.openxmlformats.org/officeDocument/2006/relationships/image" Target="../media/image1358.png"/><Relationship Id="rId26" Type="http://schemas.openxmlformats.org/officeDocument/2006/relationships/customXml" Target="../ink/ink2402.xml"/><Relationship Id="rId47" Type="http://schemas.openxmlformats.org/officeDocument/2006/relationships/image" Target="../media/image1292.png"/><Relationship Id="rId68" Type="http://schemas.openxmlformats.org/officeDocument/2006/relationships/image" Target="../media/image1302.png"/><Relationship Id="rId89" Type="http://schemas.openxmlformats.org/officeDocument/2006/relationships/customXml" Target="../ink/ink2434.xml"/><Relationship Id="rId112" Type="http://schemas.openxmlformats.org/officeDocument/2006/relationships/image" Target="../media/image1324.png"/><Relationship Id="rId133" Type="http://schemas.openxmlformats.org/officeDocument/2006/relationships/customXml" Target="../ink/ink2456.xml"/><Relationship Id="rId154" Type="http://schemas.openxmlformats.org/officeDocument/2006/relationships/image" Target="../media/image1345.png"/><Relationship Id="rId175" Type="http://schemas.openxmlformats.org/officeDocument/2006/relationships/customXml" Target="../ink/ink2477.xml"/><Relationship Id="rId196" Type="http://schemas.openxmlformats.org/officeDocument/2006/relationships/image" Target="../media/image1366.png"/><Relationship Id="rId200" Type="http://schemas.openxmlformats.org/officeDocument/2006/relationships/image" Target="../media/image1368.png"/></Relationships>
</file>

<file path=ppt/slides/_rels/slide26.xml.rels><?xml version="1.0" encoding="UTF-8" standalone="yes"?>
<Relationships xmlns="http://schemas.openxmlformats.org/package/2006/relationships"><Relationship Id="rId26" Type="http://schemas.openxmlformats.org/officeDocument/2006/relationships/customXml" Target="../ink/ink2506.xml"/><Relationship Id="rId117" Type="http://schemas.openxmlformats.org/officeDocument/2006/relationships/image" Target="../media/image1429.png"/><Relationship Id="rId21" Type="http://schemas.openxmlformats.org/officeDocument/2006/relationships/image" Target="../media/image1382.png"/><Relationship Id="rId42" Type="http://schemas.openxmlformats.org/officeDocument/2006/relationships/customXml" Target="../ink/ink2514.xml"/><Relationship Id="rId47" Type="http://schemas.openxmlformats.org/officeDocument/2006/relationships/image" Target="../media/image1395.png"/><Relationship Id="rId63" Type="http://schemas.openxmlformats.org/officeDocument/2006/relationships/image" Target="../media/image1403.png"/><Relationship Id="rId68" Type="http://schemas.openxmlformats.org/officeDocument/2006/relationships/customXml" Target="../ink/ink2527.xml"/><Relationship Id="rId84" Type="http://schemas.openxmlformats.org/officeDocument/2006/relationships/customXml" Target="../ink/ink2535.xml"/><Relationship Id="rId89" Type="http://schemas.openxmlformats.org/officeDocument/2006/relationships/image" Target="../media/image1415.png"/><Relationship Id="rId112" Type="http://schemas.openxmlformats.org/officeDocument/2006/relationships/customXml" Target="../ink/ink2549.xml"/><Relationship Id="rId133" Type="http://schemas.openxmlformats.org/officeDocument/2006/relationships/image" Target="../media/image1437.png"/><Relationship Id="rId138" Type="http://schemas.openxmlformats.org/officeDocument/2006/relationships/customXml" Target="../ink/ink2562.xml"/><Relationship Id="rId154" Type="http://schemas.openxmlformats.org/officeDocument/2006/relationships/image" Target="../media/image1447.png"/><Relationship Id="rId16" Type="http://schemas.openxmlformats.org/officeDocument/2006/relationships/customXml" Target="../ink/ink2501.xml"/><Relationship Id="rId107" Type="http://schemas.openxmlformats.org/officeDocument/2006/relationships/image" Target="../media/image1424.png"/><Relationship Id="rId11" Type="http://schemas.openxmlformats.org/officeDocument/2006/relationships/image" Target="../media/image1377.png"/><Relationship Id="rId32" Type="http://schemas.openxmlformats.org/officeDocument/2006/relationships/customXml" Target="../ink/ink2509.xml"/><Relationship Id="rId37" Type="http://schemas.openxmlformats.org/officeDocument/2006/relationships/image" Target="../media/image1390.png"/><Relationship Id="rId53" Type="http://schemas.openxmlformats.org/officeDocument/2006/relationships/image" Target="../media/image1398.png"/><Relationship Id="rId58" Type="http://schemas.openxmlformats.org/officeDocument/2006/relationships/customXml" Target="../ink/ink2522.xml"/><Relationship Id="rId74" Type="http://schemas.openxmlformats.org/officeDocument/2006/relationships/customXml" Target="../ink/ink2530.xml"/><Relationship Id="rId79" Type="http://schemas.openxmlformats.org/officeDocument/2006/relationships/image" Target="../media/image1411.png"/><Relationship Id="rId102" Type="http://schemas.openxmlformats.org/officeDocument/2006/relationships/customXml" Target="../ink/ink2544.xml"/><Relationship Id="rId123" Type="http://schemas.openxmlformats.org/officeDocument/2006/relationships/image" Target="../media/image1432.png"/><Relationship Id="rId128" Type="http://schemas.openxmlformats.org/officeDocument/2006/relationships/customXml" Target="../ink/ink2557.xml"/><Relationship Id="rId144" Type="http://schemas.openxmlformats.org/officeDocument/2006/relationships/image" Target="../media/image1442.png"/><Relationship Id="rId149" Type="http://schemas.openxmlformats.org/officeDocument/2006/relationships/customXml" Target="../ink/ink2568.xml"/><Relationship Id="rId5" Type="http://schemas.openxmlformats.org/officeDocument/2006/relationships/image" Target="../media/image1374.png"/><Relationship Id="rId90" Type="http://schemas.openxmlformats.org/officeDocument/2006/relationships/customXml" Target="../ink/ink2538.xml"/><Relationship Id="rId95" Type="http://schemas.openxmlformats.org/officeDocument/2006/relationships/image" Target="../media/image1418.png"/><Relationship Id="rId22" Type="http://schemas.openxmlformats.org/officeDocument/2006/relationships/customXml" Target="../ink/ink2504.xml"/><Relationship Id="rId27" Type="http://schemas.openxmlformats.org/officeDocument/2006/relationships/image" Target="../media/image1385.png"/><Relationship Id="rId43" Type="http://schemas.openxmlformats.org/officeDocument/2006/relationships/image" Target="../media/image1393.png"/><Relationship Id="rId48" Type="http://schemas.openxmlformats.org/officeDocument/2006/relationships/customXml" Target="../ink/ink2517.xml"/><Relationship Id="rId64" Type="http://schemas.openxmlformats.org/officeDocument/2006/relationships/customXml" Target="../ink/ink2525.xml"/><Relationship Id="rId69" Type="http://schemas.openxmlformats.org/officeDocument/2006/relationships/image" Target="../media/image1406.png"/><Relationship Id="rId113" Type="http://schemas.openxmlformats.org/officeDocument/2006/relationships/image" Target="../media/image1427.png"/><Relationship Id="rId118" Type="http://schemas.openxmlformats.org/officeDocument/2006/relationships/customXml" Target="../ink/ink2552.xml"/><Relationship Id="rId134" Type="http://schemas.openxmlformats.org/officeDocument/2006/relationships/customXml" Target="../ink/ink2560.xml"/><Relationship Id="rId139" Type="http://schemas.openxmlformats.org/officeDocument/2006/relationships/customXml" Target="../ink/ink2563.xml"/><Relationship Id="rId80" Type="http://schemas.openxmlformats.org/officeDocument/2006/relationships/customXml" Target="../ink/ink2533.xml"/><Relationship Id="rId85" Type="http://schemas.openxmlformats.org/officeDocument/2006/relationships/image" Target="../media/image1414.png"/><Relationship Id="rId150" Type="http://schemas.openxmlformats.org/officeDocument/2006/relationships/image" Target="../media/image1445.png"/><Relationship Id="rId155" Type="http://schemas.openxmlformats.org/officeDocument/2006/relationships/customXml" Target="../ink/ink2571.xml"/><Relationship Id="rId12" Type="http://schemas.openxmlformats.org/officeDocument/2006/relationships/customXml" Target="../ink/ink2499.xml"/><Relationship Id="rId17" Type="http://schemas.openxmlformats.org/officeDocument/2006/relationships/image" Target="../media/image1380.png"/><Relationship Id="rId33" Type="http://schemas.openxmlformats.org/officeDocument/2006/relationships/image" Target="../media/image1388.png"/><Relationship Id="rId38" Type="http://schemas.openxmlformats.org/officeDocument/2006/relationships/customXml" Target="../ink/ink2512.xml"/><Relationship Id="rId59" Type="http://schemas.openxmlformats.org/officeDocument/2006/relationships/image" Target="../media/image1401.png"/><Relationship Id="rId103" Type="http://schemas.openxmlformats.org/officeDocument/2006/relationships/image" Target="../media/image1422.png"/><Relationship Id="rId108" Type="http://schemas.openxmlformats.org/officeDocument/2006/relationships/customXml" Target="../ink/ink2547.xml"/><Relationship Id="rId124" Type="http://schemas.openxmlformats.org/officeDocument/2006/relationships/customXml" Target="../ink/ink2555.xml"/><Relationship Id="rId129" Type="http://schemas.openxmlformats.org/officeDocument/2006/relationships/image" Target="../media/image1435.png"/><Relationship Id="rId20" Type="http://schemas.openxmlformats.org/officeDocument/2006/relationships/customXml" Target="../ink/ink2503.xml"/><Relationship Id="rId41" Type="http://schemas.openxmlformats.org/officeDocument/2006/relationships/image" Target="../media/image1392.png"/><Relationship Id="rId54" Type="http://schemas.openxmlformats.org/officeDocument/2006/relationships/customXml" Target="../ink/ink2520.xml"/><Relationship Id="rId62" Type="http://schemas.openxmlformats.org/officeDocument/2006/relationships/customXml" Target="../ink/ink2524.xml"/><Relationship Id="rId70" Type="http://schemas.openxmlformats.org/officeDocument/2006/relationships/customXml" Target="../ink/ink2528.xml"/><Relationship Id="rId75" Type="http://schemas.openxmlformats.org/officeDocument/2006/relationships/image" Target="../media/image1409.png"/><Relationship Id="rId83" Type="http://schemas.openxmlformats.org/officeDocument/2006/relationships/image" Target="../media/image1413.png"/><Relationship Id="rId88" Type="http://schemas.openxmlformats.org/officeDocument/2006/relationships/customXml" Target="../ink/ink2537.xml"/><Relationship Id="rId91" Type="http://schemas.openxmlformats.org/officeDocument/2006/relationships/image" Target="../media/image1416.png"/><Relationship Id="rId96" Type="http://schemas.openxmlformats.org/officeDocument/2006/relationships/customXml" Target="../ink/ink2541.xml"/><Relationship Id="rId111" Type="http://schemas.openxmlformats.org/officeDocument/2006/relationships/image" Target="../media/image1426.png"/><Relationship Id="rId132" Type="http://schemas.openxmlformats.org/officeDocument/2006/relationships/customXml" Target="../ink/ink2559.xml"/><Relationship Id="rId140" Type="http://schemas.openxmlformats.org/officeDocument/2006/relationships/image" Target="../media/image1440.png"/><Relationship Id="rId145" Type="http://schemas.openxmlformats.org/officeDocument/2006/relationships/customXml" Target="../ink/ink2566.xml"/><Relationship Id="rId153" Type="http://schemas.openxmlformats.org/officeDocument/2006/relationships/customXml" Target="../ink/ink2570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496.xml"/><Relationship Id="rId15" Type="http://schemas.openxmlformats.org/officeDocument/2006/relationships/image" Target="../media/image1379.png"/><Relationship Id="rId23" Type="http://schemas.openxmlformats.org/officeDocument/2006/relationships/image" Target="../media/image1383.png"/><Relationship Id="rId28" Type="http://schemas.openxmlformats.org/officeDocument/2006/relationships/customXml" Target="../ink/ink2507.xml"/><Relationship Id="rId36" Type="http://schemas.openxmlformats.org/officeDocument/2006/relationships/customXml" Target="../ink/ink2511.xml"/><Relationship Id="rId49" Type="http://schemas.openxmlformats.org/officeDocument/2006/relationships/image" Target="../media/image1396.png"/><Relationship Id="rId57" Type="http://schemas.openxmlformats.org/officeDocument/2006/relationships/image" Target="../media/image1400.png"/><Relationship Id="rId106" Type="http://schemas.openxmlformats.org/officeDocument/2006/relationships/customXml" Target="../ink/ink2546.xml"/><Relationship Id="rId114" Type="http://schemas.openxmlformats.org/officeDocument/2006/relationships/customXml" Target="../ink/ink2550.xml"/><Relationship Id="rId119" Type="http://schemas.openxmlformats.org/officeDocument/2006/relationships/image" Target="../media/image1430.png"/><Relationship Id="rId127" Type="http://schemas.openxmlformats.org/officeDocument/2006/relationships/image" Target="../media/image1434.png"/><Relationship Id="rId10" Type="http://schemas.openxmlformats.org/officeDocument/2006/relationships/customXml" Target="../ink/ink2498.xml"/><Relationship Id="rId31" Type="http://schemas.openxmlformats.org/officeDocument/2006/relationships/image" Target="../media/image1387.png"/><Relationship Id="rId44" Type="http://schemas.openxmlformats.org/officeDocument/2006/relationships/customXml" Target="../ink/ink2515.xml"/><Relationship Id="rId52" Type="http://schemas.openxmlformats.org/officeDocument/2006/relationships/customXml" Target="../ink/ink2519.xml"/><Relationship Id="rId60" Type="http://schemas.openxmlformats.org/officeDocument/2006/relationships/customXml" Target="../ink/ink2523.xml"/><Relationship Id="rId65" Type="http://schemas.openxmlformats.org/officeDocument/2006/relationships/image" Target="../media/image1404.png"/><Relationship Id="rId73" Type="http://schemas.openxmlformats.org/officeDocument/2006/relationships/image" Target="../media/image1408.png"/><Relationship Id="rId78" Type="http://schemas.openxmlformats.org/officeDocument/2006/relationships/customXml" Target="../ink/ink2532.xml"/><Relationship Id="rId81" Type="http://schemas.openxmlformats.org/officeDocument/2006/relationships/image" Target="../media/image1412.png"/><Relationship Id="rId86" Type="http://schemas.openxmlformats.org/officeDocument/2006/relationships/customXml" Target="../ink/ink2536.xml"/><Relationship Id="rId94" Type="http://schemas.openxmlformats.org/officeDocument/2006/relationships/customXml" Target="../ink/ink2540.xml"/><Relationship Id="rId99" Type="http://schemas.openxmlformats.org/officeDocument/2006/relationships/image" Target="../media/image1420.png"/><Relationship Id="rId101" Type="http://schemas.openxmlformats.org/officeDocument/2006/relationships/image" Target="../media/image1421.png"/><Relationship Id="rId122" Type="http://schemas.openxmlformats.org/officeDocument/2006/relationships/customXml" Target="../ink/ink2554.xml"/><Relationship Id="rId130" Type="http://schemas.openxmlformats.org/officeDocument/2006/relationships/customXml" Target="../ink/ink2558.xml"/><Relationship Id="rId135" Type="http://schemas.openxmlformats.org/officeDocument/2006/relationships/image" Target="../media/image1438.png"/><Relationship Id="rId143" Type="http://schemas.openxmlformats.org/officeDocument/2006/relationships/customXml" Target="../ink/ink2565.xml"/><Relationship Id="rId148" Type="http://schemas.openxmlformats.org/officeDocument/2006/relationships/image" Target="../media/image1444.png"/><Relationship Id="rId151" Type="http://schemas.openxmlformats.org/officeDocument/2006/relationships/customXml" Target="../ink/ink2569.xml"/><Relationship Id="rId156" Type="http://schemas.openxmlformats.org/officeDocument/2006/relationships/image" Target="../media/image1448.png"/><Relationship Id="rId4" Type="http://schemas.openxmlformats.org/officeDocument/2006/relationships/customXml" Target="../ink/ink2495.xml"/><Relationship Id="rId9" Type="http://schemas.openxmlformats.org/officeDocument/2006/relationships/image" Target="../media/image1376.png"/><Relationship Id="rId13" Type="http://schemas.openxmlformats.org/officeDocument/2006/relationships/image" Target="../media/image1378.png"/><Relationship Id="rId18" Type="http://schemas.openxmlformats.org/officeDocument/2006/relationships/customXml" Target="../ink/ink2502.xml"/><Relationship Id="rId39" Type="http://schemas.openxmlformats.org/officeDocument/2006/relationships/image" Target="../media/image1391.png"/><Relationship Id="rId109" Type="http://schemas.openxmlformats.org/officeDocument/2006/relationships/image" Target="../media/image1425.png"/><Relationship Id="rId34" Type="http://schemas.openxmlformats.org/officeDocument/2006/relationships/customXml" Target="../ink/ink2510.xml"/><Relationship Id="rId50" Type="http://schemas.openxmlformats.org/officeDocument/2006/relationships/customXml" Target="../ink/ink2518.xml"/><Relationship Id="rId55" Type="http://schemas.openxmlformats.org/officeDocument/2006/relationships/image" Target="../media/image1399.png"/><Relationship Id="rId76" Type="http://schemas.openxmlformats.org/officeDocument/2006/relationships/customXml" Target="../ink/ink2531.xml"/><Relationship Id="rId97" Type="http://schemas.openxmlformats.org/officeDocument/2006/relationships/image" Target="../media/image1419.png"/><Relationship Id="rId104" Type="http://schemas.openxmlformats.org/officeDocument/2006/relationships/customXml" Target="../ink/ink2545.xml"/><Relationship Id="rId120" Type="http://schemas.openxmlformats.org/officeDocument/2006/relationships/customXml" Target="../ink/ink2553.xml"/><Relationship Id="rId125" Type="http://schemas.openxmlformats.org/officeDocument/2006/relationships/image" Target="../media/image1433.png"/><Relationship Id="rId141" Type="http://schemas.openxmlformats.org/officeDocument/2006/relationships/customXml" Target="../ink/ink2564.xml"/><Relationship Id="rId146" Type="http://schemas.openxmlformats.org/officeDocument/2006/relationships/image" Target="../media/image1443.png"/><Relationship Id="rId7" Type="http://schemas.openxmlformats.org/officeDocument/2006/relationships/image" Target="../media/image1375.png"/><Relationship Id="rId71" Type="http://schemas.openxmlformats.org/officeDocument/2006/relationships/image" Target="../media/image1407.png"/><Relationship Id="rId92" Type="http://schemas.openxmlformats.org/officeDocument/2006/relationships/customXml" Target="../ink/ink2539.xml"/><Relationship Id="rId2" Type="http://schemas.openxmlformats.org/officeDocument/2006/relationships/customXml" Target="../ink/ink2494.xml"/><Relationship Id="rId29" Type="http://schemas.openxmlformats.org/officeDocument/2006/relationships/image" Target="../media/image1386.png"/><Relationship Id="rId24" Type="http://schemas.openxmlformats.org/officeDocument/2006/relationships/customXml" Target="../ink/ink2505.xml"/><Relationship Id="rId40" Type="http://schemas.openxmlformats.org/officeDocument/2006/relationships/customXml" Target="../ink/ink2513.xml"/><Relationship Id="rId45" Type="http://schemas.openxmlformats.org/officeDocument/2006/relationships/image" Target="../media/image1394.png"/><Relationship Id="rId66" Type="http://schemas.openxmlformats.org/officeDocument/2006/relationships/customXml" Target="../ink/ink2526.xml"/><Relationship Id="rId87" Type="http://schemas.openxmlformats.org/officeDocument/2006/relationships/image" Target="../media/image1218.png"/><Relationship Id="rId110" Type="http://schemas.openxmlformats.org/officeDocument/2006/relationships/customXml" Target="../ink/ink2548.xml"/><Relationship Id="rId115" Type="http://schemas.openxmlformats.org/officeDocument/2006/relationships/image" Target="../media/image1428.png"/><Relationship Id="rId131" Type="http://schemas.openxmlformats.org/officeDocument/2006/relationships/image" Target="../media/image1436.png"/><Relationship Id="rId136" Type="http://schemas.openxmlformats.org/officeDocument/2006/relationships/customXml" Target="../ink/ink2561.xml"/><Relationship Id="rId157" Type="http://schemas.openxmlformats.org/officeDocument/2006/relationships/customXml" Target="../ink/ink2572.xml"/><Relationship Id="rId61" Type="http://schemas.openxmlformats.org/officeDocument/2006/relationships/image" Target="../media/image1402.png"/><Relationship Id="rId82" Type="http://schemas.openxmlformats.org/officeDocument/2006/relationships/customXml" Target="../ink/ink2534.xml"/><Relationship Id="rId152" Type="http://schemas.openxmlformats.org/officeDocument/2006/relationships/image" Target="../media/image1446.png"/><Relationship Id="rId19" Type="http://schemas.openxmlformats.org/officeDocument/2006/relationships/image" Target="../media/image1381.png"/><Relationship Id="rId14" Type="http://schemas.openxmlformats.org/officeDocument/2006/relationships/customXml" Target="../ink/ink2500.xml"/><Relationship Id="rId30" Type="http://schemas.openxmlformats.org/officeDocument/2006/relationships/customXml" Target="../ink/ink2508.xml"/><Relationship Id="rId35" Type="http://schemas.openxmlformats.org/officeDocument/2006/relationships/image" Target="../media/image1389.png"/><Relationship Id="rId56" Type="http://schemas.openxmlformats.org/officeDocument/2006/relationships/customXml" Target="../ink/ink2521.xml"/><Relationship Id="rId77" Type="http://schemas.openxmlformats.org/officeDocument/2006/relationships/image" Target="../media/image1410.png"/><Relationship Id="rId100" Type="http://schemas.openxmlformats.org/officeDocument/2006/relationships/customXml" Target="../ink/ink2543.xml"/><Relationship Id="rId105" Type="http://schemas.openxmlformats.org/officeDocument/2006/relationships/image" Target="../media/image1423.png"/><Relationship Id="rId126" Type="http://schemas.openxmlformats.org/officeDocument/2006/relationships/customXml" Target="../ink/ink2556.xml"/><Relationship Id="rId147" Type="http://schemas.openxmlformats.org/officeDocument/2006/relationships/customXml" Target="../ink/ink2567.xml"/><Relationship Id="rId8" Type="http://schemas.openxmlformats.org/officeDocument/2006/relationships/customXml" Target="../ink/ink2497.xml"/><Relationship Id="rId51" Type="http://schemas.openxmlformats.org/officeDocument/2006/relationships/image" Target="../media/image1397.png"/><Relationship Id="rId72" Type="http://schemas.openxmlformats.org/officeDocument/2006/relationships/customXml" Target="../ink/ink2529.xml"/><Relationship Id="rId93" Type="http://schemas.openxmlformats.org/officeDocument/2006/relationships/image" Target="../media/image1417.png"/><Relationship Id="rId98" Type="http://schemas.openxmlformats.org/officeDocument/2006/relationships/customXml" Target="../ink/ink2542.xml"/><Relationship Id="rId121" Type="http://schemas.openxmlformats.org/officeDocument/2006/relationships/image" Target="../media/image1431.png"/><Relationship Id="rId142" Type="http://schemas.openxmlformats.org/officeDocument/2006/relationships/image" Target="../media/image1441.png"/><Relationship Id="rId3" Type="http://schemas.openxmlformats.org/officeDocument/2006/relationships/image" Target="../media/image1373.png"/><Relationship Id="rId25" Type="http://schemas.openxmlformats.org/officeDocument/2006/relationships/image" Target="../media/image1384.png"/><Relationship Id="rId46" Type="http://schemas.openxmlformats.org/officeDocument/2006/relationships/customXml" Target="../ink/ink2516.xml"/><Relationship Id="rId67" Type="http://schemas.openxmlformats.org/officeDocument/2006/relationships/image" Target="../media/image1405.png"/><Relationship Id="rId116" Type="http://schemas.openxmlformats.org/officeDocument/2006/relationships/customXml" Target="../ink/ink2551.xml"/><Relationship Id="rId137" Type="http://schemas.openxmlformats.org/officeDocument/2006/relationships/image" Target="../media/image1439.png"/><Relationship Id="rId158" Type="http://schemas.openxmlformats.org/officeDocument/2006/relationships/image" Target="../media/image144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0.png"/><Relationship Id="rId2" Type="http://schemas.openxmlformats.org/officeDocument/2006/relationships/customXml" Target="../ink/ink257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235.xml"/><Relationship Id="rId21" Type="http://schemas.openxmlformats.org/officeDocument/2006/relationships/image" Target="../media/image181.png"/><Relationship Id="rId42" Type="http://schemas.openxmlformats.org/officeDocument/2006/relationships/customXml" Target="../ink/ink197.xml"/><Relationship Id="rId63" Type="http://schemas.openxmlformats.org/officeDocument/2006/relationships/image" Target="../media/image201.png"/><Relationship Id="rId84" Type="http://schemas.openxmlformats.org/officeDocument/2006/relationships/image" Target="../media/image211.png"/><Relationship Id="rId138" Type="http://schemas.openxmlformats.org/officeDocument/2006/relationships/image" Target="../media/image238.png"/><Relationship Id="rId159" Type="http://schemas.openxmlformats.org/officeDocument/2006/relationships/customXml" Target="../ink/ink256.xml"/><Relationship Id="rId170" Type="http://schemas.openxmlformats.org/officeDocument/2006/relationships/image" Target="../media/image254.png"/><Relationship Id="rId191" Type="http://schemas.openxmlformats.org/officeDocument/2006/relationships/image" Target="../media/image264.png"/><Relationship Id="rId205" Type="http://schemas.openxmlformats.org/officeDocument/2006/relationships/customXml" Target="../ink/ink280.xml"/><Relationship Id="rId226" Type="http://schemas.openxmlformats.org/officeDocument/2006/relationships/image" Target="../media/image281.png"/><Relationship Id="rId107" Type="http://schemas.openxmlformats.org/officeDocument/2006/relationships/customXml" Target="../ink/ink230.xml"/><Relationship Id="rId11" Type="http://schemas.openxmlformats.org/officeDocument/2006/relationships/image" Target="../media/image176.png"/><Relationship Id="rId32" Type="http://schemas.openxmlformats.org/officeDocument/2006/relationships/customXml" Target="../ink/ink192.xml"/><Relationship Id="rId53" Type="http://schemas.openxmlformats.org/officeDocument/2006/relationships/image" Target="../media/image196.png"/><Relationship Id="rId74" Type="http://schemas.openxmlformats.org/officeDocument/2006/relationships/image" Target="../media/image206.png"/><Relationship Id="rId128" Type="http://schemas.openxmlformats.org/officeDocument/2006/relationships/image" Target="../media/image233.png"/><Relationship Id="rId149" Type="http://schemas.openxmlformats.org/officeDocument/2006/relationships/customXml" Target="../ink/ink251.xml"/><Relationship Id="rId5" Type="http://schemas.openxmlformats.org/officeDocument/2006/relationships/image" Target="../media/image173.png"/><Relationship Id="rId95" Type="http://schemas.openxmlformats.org/officeDocument/2006/relationships/customXml" Target="../ink/ink224.xml"/><Relationship Id="rId160" Type="http://schemas.openxmlformats.org/officeDocument/2006/relationships/image" Target="../media/image249.png"/><Relationship Id="rId181" Type="http://schemas.openxmlformats.org/officeDocument/2006/relationships/customXml" Target="../ink/ink267.xml"/><Relationship Id="rId216" Type="http://schemas.openxmlformats.org/officeDocument/2006/relationships/image" Target="../media/image276.png"/><Relationship Id="rId22" Type="http://schemas.openxmlformats.org/officeDocument/2006/relationships/customXml" Target="../ink/ink187.xml"/><Relationship Id="rId43" Type="http://schemas.openxmlformats.org/officeDocument/2006/relationships/image" Target="../media/image191.png"/><Relationship Id="rId64" Type="http://schemas.openxmlformats.org/officeDocument/2006/relationships/customXml" Target="../ink/ink208.xml"/><Relationship Id="rId118" Type="http://schemas.openxmlformats.org/officeDocument/2006/relationships/image" Target="../media/image228.png"/><Relationship Id="rId139" Type="http://schemas.openxmlformats.org/officeDocument/2006/relationships/customXml" Target="../ink/ink246.xml"/><Relationship Id="rId80" Type="http://schemas.openxmlformats.org/officeDocument/2006/relationships/image" Target="../media/image209.png"/><Relationship Id="rId85" Type="http://schemas.openxmlformats.org/officeDocument/2006/relationships/customXml" Target="../ink/ink219.xml"/><Relationship Id="rId150" Type="http://schemas.openxmlformats.org/officeDocument/2006/relationships/image" Target="../media/image244.png"/><Relationship Id="rId155" Type="http://schemas.openxmlformats.org/officeDocument/2006/relationships/customXml" Target="../ink/ink254.xml"/><Relationship Id="rId171" Type="http://schemas.openxmlformats.org/officeDocument/2006/relationships/customXml" Target="../ink/ink262.xml"/><Relationship Id="rId176" Type="http://schemas.openxmlformats.org/officeDocument/2006/relationships/image" Target="../media/image257.png"/><Relationship Id="rId192" Type="http://schemas.openxmlformats.org/officeDocument/2006/relationships/customXml" Target="../ink/ink273.xml"/><Relationship Id="rId197" Type="http://schemas.openxmlformats.org/officeDocument/2006/relationships/image" Target="../media/image267.png"/><Relationship Id="rId206" Type="http://schemas.openxmlformats.org/officeDocument/2006/relationships/image" Target="../media/image271.png"/><Relationship Id="rId227" Type="http://schemas.openxmlformats.org/officeDocument/2006/relationships/customXml" Target="../ink/ink291.xml"/><Relationship Id="rId201" Type="http://schemas.openxmlformats.org/officeDocument/2006/relationships/image" Target="../media/image269.png"/><Relationship Id="rId222" Type="http://schemas.openxmlformats.org/officeDocument/2006/relationships/image" Target="../media/image279.png"/><Relationship Id="rId12" Type="http://schemas.openxmlformats.org/officeDocument/2006/relationships/customXml" Target="../ink/ink182.xml"/><Relationship Id="rId17" Type="http://schemas.openxmlformats.org/officeDocument/2006/relationships/image" Target="../media/image179.png"/><Relationship Id="rId33" Type="http://schemas.openxmlformats.org/officeDocument/2006/relationships/image" Target="../media/image187.png"/><Relationship Id="rId38" Type="http://schemas.openxmlformats.org/officeDocument/2006/relationships/customXml" Target="../ink/ink195.xml"/><Relationship Id="rId59" Type="http://schemas.openxmlformats.org/officeDocument/2006/relationships/image" Target="../media/image199.png"/><Relationship Id="rId103" Type="http://schemas.openxmlformats.org/officeDocument/2006/relationships/customXml" Target="../ink/ink228.xml"/><Relationship Id="rId108" Type="http://schemas.openxmlformats.org/officeDocument/2006/relationships/image" Target="../media/image223.png"/><Relationship Id="rId124" Type="http://schemas.openxmlformats.org/officeDocument/2006/relationships/image" Target="../media/image231.png"/><Relationship Id="rId129" Type="http://schemas.openxmlformats.org/officeDocument/2006/relationships/customXml" Target="../ink/ink241.xml"/><Relationship Id="rId54" Type="http://schemas.openxmlformats.org/officeDocument/2006/relationships/customXml" Target="../ink/ink203.xml"/><Relationship Id="rId70" Type="http://schemas.openxmlformats.org/officeDocument/2006/relationships/image" Target="../media/image204.png"/><Relationship Id="rId75" Type="http://schemas.openxmlformats.org/officeDocument/2006/relationships/customXml" Target="../ink/ink214.xml"/><Relationship Id="rId91" Type="http://schemas.openxmlformats.org/officeDocument/2006/relationships/customXml" Target="../ink/ink222.xml"/><Relationship Id="rId96" Type="http://schemas.openxmlformats.org/officeDocument/2006/relationships/image" Target="../media/image217.png"/><Relationship Id="rId140" Type="http://schemas.openxmlformats.org/officeDocument/2006/relationships/image" Target="../media/image239.png"/><Relationship Id="rId145" Type="http://schemas.openxmlformats.org/officeDocument/2006/relationships/customXml" Target="../ink/ink249.xml"/><Relationship Id="rId161" Type="http://schemas.openxmlformats.org/officeDocument/2006/relationships/customXml" Target="../ink/ink257.xml"/><Relationship Id="rId166" Type="http://schemas.openxmlformats.org/officeDocument/2006/relationships/image" Target="../media/image252.png"/><Relationship Id="rId182" Type="http://schemas.openxmlformats.org/officeDocument/2006/relationships/image" Target="../media/image260.png"/><Relationship Id="rId187" Type="http://schemas.openxmlformats.org/officeDocument/2006/relationships/image" Target="../media/image262.png"/><Relationship Id="rId217" Type="http://schemas.openxmlformats.org/officeDocument/2006/relationships/customXml" Target="../ink/ink286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79.xml"/><Relationship Id="rId212" Type="http://schemas.openxmlformats.org/officeDocument/2006/relationships/image" Target="../media/image274.png"/><Relationship Id="rId233" Type="http://schemas.openxmlformats.org/officeDocument/2006/relationships/customXml" Target="../ink/ink294.xml"/><Relationship Id="rId23" Type="http://schemas.openxmlformats.org/officeDocument/2006/relationships/image" Target="../media/image182.png"/><Relationship Id="rId28" Type="http://schemas.openxmlformats.org/officeDocument/2006/relationships/customXml" Target="../ink/ink190.xml"/><Relationship Id="rId49" Type="http://schemas.openxmlformats.org/officeDocument/2006/relationships/image" Target="../media/image194.png"/><Relationship Id="rId114" Type="http://schemas.openxmlformats.org/officeDocument/2006/relationships/image" Target="../media/image226.png"/><Relationship Id="rId119" Type="http://schemas.openxmlformats.org/officeDocument/2006/relationships/customXml" Target="../ink/ink236.xml"/><Relationship Id="rId44" Type="http://schemas.openxmlformats.org/officeDocument/2006/relationships/customXml" Target="../ink/ink198.xml"/><Relationship Id="rId60" Type="http://schemas.openxmlformats.org/officeDocument/2006/relationships/customXml" Target="../ink/ink206.xml"/><Relationship Id="rId65" Type="http://schemas.openxmlformats.org/officeDocument/2006/relationships/customXml" Target="../ink/ink209.xml"/><Relationship Id="rId81" Type="http://schemas.openxmlformats.org/officeDocument/2006/relationships/customXml" Target="../ink/ink217.xml"/><Relationship Id="rId86" Type="http://schemas.openxmlformats.org/officeDocument/2006/relationships/image" Target="../media/image212.png"/><Relationship Id="rId130" Type="http://schemas.openxmlformats.org/officeDocument/2006/relationships/image" Target="../media/image234.png"/><Relationship Id="rId135" Type="http://schemas.openxmlformats.org/officeDocument/2006/relationships/customXml" Target="../ink/ink244.xml"/><Relationship Id="rId151" Type="http://schemas.openxmlformats.org/officeDocument/2006/relationships/customXml" Target="../ink/ink252.xml"/><Relationship Id="rId156" Type="http://schemas.openxmlformats.org/officeDocument/2006/relationships/image" Target="../media/image247.png"/><Relationship Id="rId177" Type="http://schemas.openxmlformats.org/officeDocument/2006/relationships/customXml" Target="../ink/ink265.xml"/><Relationship Id="rId198" Type="http://schemas.openxmlformats.org/officeDocument/2006/relationships/customXml" Target="../ink/ink276.xml"/><Relationship Id="rId172" Type="http://schemas.openxmlformats.org/officeDocument/2006/relationships/image" Target="../media/image255.png"/><Relationship Id="rId193" Type="http://schemas.openxmlformats.org/officeDocument/2006/relationships/image" Target="../media/image265.png"/><Relationship Id="rId202" Type="http://schemas.openxmlformats.org/officeDocument/2006/relationships/customXml" Target="../ink/ink278.xml"/><Relationship Id="rId207" Type="http://schemas.openxmlformats.org/officeDocument/2006/relationships/customXml" Target="../ink/ink281.xml"/><Relationship Id="rId223" Type="http://schemas.openxmlformats.org/officeDocument/2006/relationships/customXml" Target="../ink/ink289.xml"/><Relationship Id="rId228" Type="http://schemas.openxmlformats.org/officeDocument/2006/relationships/image" Target="../media/image282.png"/><Relationship Id="rId13" Type="http://schemas.openxmlformats.org/officeDocument/2006/relationships/image" Target="../media/image177.png"/><Relationship Id="rId18" Type="http://schemas.openxmlformats.org/officeDocument/2006/relationships/customXml" Target="../ink/ink185.xml"/><Relationship Id="rId39" Type="http://schemas.openxmlformats.org/officeDocument/2006/relationships/image" Target="../media/image189.png"/><Relationship Id="rId109" Type="http://schemas.openxmlformats.org/officeDocument/2006/relationships/customXml" Target="../ink/ink231.xml"/><Relationship Id="rId34" Type="http://schemas.openxmlformats.org/officeDocument/2006/relationships/customXml" Target="../ink/ink193.xml"/><Relationship Id="rId50" Type="http://schemas.openxmlformats.org/officeDocument/2006/relationships/customXml" Target="../ink/ink201.xml"/><Relationship Id="rId55" Type="http://schemas.openxmlformats.org/officeDocument/2006/relationships/image" Target="../media/image197.png"/><Relationship Id="rId76" Type="http://schemas.openxmlformats.org/officeDocument/2006/relationships/image" Target="../media/image207.png"/><Relationship Id="rId97" Type="http://schemas.openxmlformats.org/officeDocument/2006/relationships/customXml" Target="../ink/ink225.xml"/><Relationship Id="rId104" Type="http://schemas.openxmlformats.org/officeDocument/2006/relationships/image" Target="../media/image221.png"/><Relationship Id="rId120" Type="http://schemas.openxmlformats.org/officeDocument/2006/relationships/image" Target="../media/image229.png"/><Relationship Id="rId125" Type="http://schemas.openxmlformats.org/officeDocument/2006/relationships/customXml" Target="../ink/ink239.xml"/><Relationship Id="rId141" Type="http://schemas.openxmlformats.org/officeDocument/2006/relationships/customXml" Target="../ink/ink247.xml"/><Relationship Id="rId146" Type="http://schemas.openxmlformats.org/officeDocument/2006/relationships/image" Target="../media/image242.png"/><Relationship Id="rId167" Type="http://schemas.openxmlformats.org/officeDocument/2006/relationships/customXml" Target="../ink/ink260.xml"/><Relationship Id="rId188" Type="http://schemas.openxmlformats.org/officeDocument/2006/relationships/customXml" Target="../ink/ink271.xml"/><Relationship Id="rId7" Type="http://schemas.openxmlformats.org/officeDocument/2006/relationships/image" Target="../media/image174.png"/><Relationship Id="rId71" Type="http://schemas.openxmlformats.org/officeDocument/2006/relationships/customXml" Target="../ink/ink212.xml"/><Relationship Id="rId92" Type="http://schemas.openxmlformats.org/officeDocument/2006/relationships/image" Target="../media/image215.png"/><Relationship Id="rId162" Type="http://schemas.openxmlformats.org/officeDocument/2006/relationships/image" Target="../media/image250.png"/><Relationship Id="rId183" Type="http://schemas.openxmlformats.org/officeDocument/2006/relationships/customXml" Target="../ink/ink268.xml"/><Relationship Id="rId213" Type="http://schemas.openxmlformats.org/officeDocument/2006/relationships/customXml" Target="../ink/ink284.xml"/><Relationship Id="rId218" Type="http://schemas.openxmlformats.org/officeDocument/2006/relationships/image" Target="../media/image277.png"/><Relationship Id="rId234" Type="http://schemas.openxmlformats.org/officeDocument/2006/relationships/image" Target="../media/image285.png"/><Relationship Id="rId2" Type="http://schemas.openxmlformats.org/officeDocument/2006/relationships/customXml" Target="../ink/ink177.xml"/><Relationship Id="rId29" Type="http://schemas.openxmlformats.org/officeDocument/2006/relationships/image" Target="../media/image185.png"/><Relationship Id="rId24" Type="http://schemas.openxmlformats.org/officeDocument/2006/relationships/customXml" Target="../ink/ink188.xml"/><Relationship Id="rId40" Type="http://schemas.openxmlformats.org/officeDocument/2006/relationships/customXml" Target="../ink/ink196.xml"/><Relationship Id="rId45" Type="http://schemas.openxmlformats.org/officeDocument/2006/relationships/image" Target="../media/image192.png"/><Relationship Id="rId66" Type="http://schemas.openxmlformats.org/officeDocument/2006/relationships/image" Target="../media/image202.png"/><Relationship Id="rId87" Type="http://schemas.openxmlformats.org/officeDocument/2006/relationships/customXml" Target="../ink/ink220.xml"/><Relationship Id="rId110" Type="http://schemas.openxmlformats.org/officeDocument/2006/relationships/image" Target="../media/image224.png"/><Relationship Id="rId115" Type="http://schemas.openxmlformats.org/officeDocument/2006/relationships/customXml" Target="../ink/ink234.xml"/><Relationship Id="rId131" Type="http://schemas.openxmlformats.org/officeDocument/2006/relationships/customXml" Target="../ink/ink242.xml"/><Relationship Id="rId136" Type="http://schemas.openxmlformats.org/officeDocument/2006/relationships/image" Target="../media/image237.png"/><Relationship Id="rId157" Type="http://schemas.openxmlformats.org/officeDocument/2006/relationships/customXml" Target="../ink/ink255.xml"/><Relationship Id="rId178" Type="http://schemas.openxmlformats.org/officeDocument/2006/relationships/image" Target="../media/image258.png"/><Relationship Id="rId61" Type="http://schemas.openxmlformats.org/officeDocument/2006/relationships/image" Target="../media/image200.png"/><Relationship Id="rId82" Type="http://schemas.openxmlformats.org/officeDocument/2006/relationships/image" Target="../media/image210.png"/><Relationship Id="rId152" Type="http://schemas.openxmlformats.org/officeDocument/2006/relationships/image" Target="../media/image245.png"/><Relationship Id="rId173" Type="http://schemas.openxmlformats.org/officeDocument/2006/relationships/customXml" Target="../ink/ink263.xml"/><Relationship Id="rId194" Type="http://schemas.openxmlformats.org/officeDocument/2006/relationships/customXml" Target="../ink/ink274.xml"/><Relationship Id="rId199" Type="http://schemas.openxmlformats.org/officeDocument/2006/relationships/image" Target="../media/image268.png"/><Relationship Id="rId203" Type="http://schemas.openxmlformats.org/officeDocument/2006/relationships/image" Target="../media/image270.png"/><Relationship Id="rId208" Type="http://schemas.openxmlformats.org/officeDocument/2006/relationships/image" Target="../media/image272.png"/><Relationship Id="rId229" Type="http://schemas.openxmlformats.org/officeDocument/2006/relationships/customXml" Target="../ink/ink292.xml"/><Relationship Id="rId19" Type="http://schemas.openxmlformats.org/officeDocument/2006/relationships/image" Target="../media/image180.png"/><Relationship Id="rId224" Type="http://schemas.openxmlformats.org/officeDocument/2006/relationships/image" Target="../media/image280.png"/><Relationship Id="rId14" Type="http://schemas.openxmlformats.org/officeDocument/2006/relationships/customXml" Target="../ink/ink183.xml"/><Relationship Id="rId30" Type="http://schemas.openxmlformats.org/officeDocument/2006/relationships/customXml" Target="../ink/ink191.xml"/><Relationship Id="rId35" Type="http://schemas.openxmlformats.org/officeDocument/2006/relationships/image" Target="../media/image93.png"/><Relationship Id="rId56" Type="http://schemas.openxmlformats.org/officeDocument/2006/relationships/customXml" Target="../ink/ink204.xml"/><Relationship Id="rId77" Type="http://schemas.openxmlformats.org/officeDocument/2006/relationships/customXml" Target="../ink/ink215.xml"/><Relationship Id="rId100" Type="http://schemas.openxmlformats.org/officeDocument/2006/relationships/image" Target="../media/image219.png"/><Relationship Id="rId105" Type="http://schemas.openxmlformats.org/officeDocument/2006/relationships/customXml" Target="../ink/ink229.xml"/><Relationship Id="rId126" Type="http://schemas.openxmlformats.org/officeDocument/2006/relationships/image" Target="../media/image232.png"/><Relationship Id="rId147" Type="http://schemas.openxmlformats.org/officeDocument/2006/relationships/customXml" Target="../ink/ink250.xml"/><Relationship Id="rId168" Type="http://schemas.openxmlformats.org/officeDocument/2006/relationships/image" Target="../media/image253.png"/><Relationship Id="rId8" Type="http://schemas.openxmlformats.org/officeDocument/2006/relationships/customXml" Target="../ink/ink180.xml"/><Relationship Id="rId51" Type="http://schemas.openxmlformats.org/officeDocument/2006/relationships/image" Target="../media/image195.png"/><Relationship Id="rId72" Type="http://schemas.openxmlformats.org/officeDocument/2006/relationships/image" Target="../media/image205.png"/><Relationship Id="rId93" Type="http://schemas.openxmlformats.org/officeDocument/2006/relationships/customXml" Target="../ink/ink223.xml"/><Relationship Id="rId98" Type="http://schemas.openxmlformats.org/officeDocument/2006/relationships/image" Target="../media/image218.png"/><Relationship Id="rId121" Type="http://schemas.openxmlformats.org/officeDocument/2006/relationships/customXml" Target="../ink/ink237.xml"/><Relationship Id="rId142" Type="http://schemas.openxmlformats.org/officeDocument/2006/relationships/image" Target="../media/image240.png"/><Relationship Id="rId163" Type="http://schemas.openxmlformats.org/officeDocument/2006/relationships/customXml" Target="../ink/ink258.xml"/><Relationship Id="rId184" Type="http://schemas.openxmlformats.org/officeDocument/2006/relationships/customXml" Target="../ink/ink269.xml"/><Relationship Id="rId189" Type="http://schemas.openxmlformats.org/officeDocument/2006/relationships/image" Target="../media/image263.png"/><Relationship Id="rId219" Type="http://schemas.openxmlformats.org/officeDocument/2006/relationships/customXml" Target="../ink/ink287.xml"/><Relationship Id="rId3" Type="http://schemas.openxmlformats.org/officeDocument/2006/relationships/image" Target="../media/image172.png"/><Relationship Id="rId214" Type="http://schemas.openxmlformats.org/officeDocument/2006/relationships/image" Target="../media/image275.png"/><Relationship Id="rId230" Type="http://schemas.openxmlformats.org/officeDocument/2006/relationships/image" Target="../media/image283.png"/><Relationship Id="rId235" Type="http://schemas.openxmlformats.org/officeDocument/2006/relationships/customXml" Target="../ink/ink295.xml"/><Relationship Id="rId25" Type="http://schemas.openxmlformats.org/officeDocument/2006/relationships/image" Target="../media/image183.png"/><Relationship Id="rId46" Type="http://schemas.openxmlformats.org/officeDocument/2006/relationships/customXml" Target="../ink/ink199.xml"/><Relationship Id="rId67" Type="http://schemas.openxmlformats.org/officeDocument/2006/relationships/customXml" Target="../ink/ink210.xml"/><Relationship Id="rId116" Type="http://schemas.openxmlformats.org/officeDocument/2006/relationships/image" Target="../media/image227.png"/><Relationship Id="rId137" Type="http://schemas.openxmlformats.org/officeDocument/2006/relationships/customXml" Target="../ink/ink245.xml"/><Relationship Id="rId158" Type="http://schemas.openxmlformats.org/officeDocument/2006/relationships/image" Target="../media/image248.png"/><Relationship Id="rId20" Type="http://schemas.openxmlformats.org/officeDocument/2006/relationships/customXml" Target="../ink/ink186.xml"/><Relationship Id="rId41" Type="http://schemas.openxmlformats.org/officeDocument/2006/relationships/image" Target="../media/image190.png"/><Relationship Id="rId62" Type="http://schemas.openxmlformats.org/officeDocument/2006/relationships/customXml" Target="../ink/ink207.xml"/><Relationship Id="rId83" Type="http://schemas.openxmlformats.org/officeDocument/2006/relationships/customXml" Target="../ink/ink218.xml"/><Relationship Id="rId88" Type="http://schemas.openxmlformats.org/officeDocument/2006/relationships/image" Target="../media/image213.png"/><Relationship Id="rId111" Type="http://schemas.openxmlformats.org/officeDocument/2006/relationships/customXml" Target="../ink/ink232.xml"/><Relationship Id="rId132" Type="http://schemas.openxmlformats.org/officeDocument/2006/relationships/image" Target="../media/image235.png"/><Relationship Id="rId153" Type="http://schemas.openxmlformats.org/officeDocument/2006/relationships/customXml" Target="../ink/ink253.xml"/><Relationship Id="rId174" Type="http://schemas.openxmlformats.org/officeDocument/2006/relationships/image" Target="../media/image256.png"/><Relationship Id="rId179" Type="http://schemas.openxmlformats.org/officeDocument/2006/relationships/customXml" Target="../ink/ink266.xml"/><Relationship Id="rId195" Type="http://schemas.openxmlformats.org/officeDocument/2006/relationships/image" Target="../media/image266.png"/><Relationship Id="rId209" Type="http://schemas.openxmlformats.org/officeDocument/2006/relationships/customXml" Target="../ink/ink282.xml"/><Relationship Id="rId190" Type="http://schemas.openxmlformats.org/officeDocument/2006/relationships/customXml" Target="../ink/ink272.xml"/><Relationship Id="rId204" Type="http://schemas.openxmlformats.org/officeDocument/2006/relationships/customXml" Target="../ink/ink279.xml"/><Relationship Id="rId220" Type="http://schemas.openxmlformats.org/officeDocument/2006/relationships/image" Target="../media/image278.png"/><Relationship Id="rId225" Type="http://schemas.openxmlformats.org/officeDocument/2006/relationships/customXml" Target="../ink/ink290.xml"/><Relationship Id="rId15" Type="http://schemas.openxmlformats.org/officeDocument/2006/relationships/image" Target="../media/image178.png"/><Relationship Id="rId36" Type="http://schemas.openxmlformats.org/officeDocument/2006/relationships/customXml" Target="../ink/ink194.xml"/><Relationship Id="rId57" Type="http://schemas.openxmlformats.org/officeDocument/2006/relationships/image" Target="../media/image198.png"/><Relationship Id="rId106" Type="http://schemas.openxmlformats.org/officeDocument/2006/relationships/image" Target="../media/image222.png"/><Relationship Id="rId127" Type="http://schemas.openxmlformats.org/officeDocument/2006/relationships/customXml" Target="../ink/ink240.xml"/><Relationship Id="rId10" Type="http://schemas.openxmlformats.org/officeDocument/2006/relationships/customXml" Target="../ink/ink181.xml"/><Relationship Id="rId31" Type="http://schemas.openxmlformats.org/officeDocument/2006/relationships/image" Target="../media/image186.png"/><Relationship Id="rId52" Type="http://schemas.openxmlformats.org/officeDocument/2006/relationships/customXml" Target="../ink/ink202.xml"/><Relationship Id="rId73" Type="http://schemas.openxmlformats.org/officeDocument/2006/relationships/customXml" Target="../ink/ink213.xml"/><Relationship Id="rId78" Type="http://schemas.openxmlformats.org/officeDocument/2006/relationships/image" Target="../media/image208.png"/><Relationship Id="rId94" Type="http://schemas.openxmlformats.org/officeDocument/2006/relationships/image" Target="../media/image216.png"/><Relationship Id="rId99" Type="http://schemas.openxmlformats.org/officeDocument/2006/relationships/customXml" Target="../ink/ink226.xml"/><Relationship Id="rId101" Type="http://schemas.openxmlformats.org/officeDocument/2006/relationships/customXml" Target="../ink/ink227.xml"/><Relationship Id="rId122" Type="http://schemas.openxmlformats.org/officeDocument/2006/relationships/image" Target="../media/image230.png"/><Relationship Id="rId143" Type="http://schemas.openxmlformats.org/officeDocument/2006/relationships/customXml" Target="../ink/ink248.xml"/><Relationship Id="rId148" Type="http://schemas.openxmlformats.org/officeDocument/2006/relationships/image" Target="../media/image243.png"/><Relationship Id="rId164" Type="http://schemas.openxmlformats.org/officeDocument/2006/relationships/image" Target="../media/image251.png"/><Relationship Id="rId169" Type="http://schemas.openxmlformats.org/officeDocument/2006/relationships/customXml" Target="../ink/ink261.xml"/><Relationship Id="rId185" Type="http://schemas.openxmlformats.org/officeDocument/2006/relationships/image" Target="../media/image261.png"/><Relationship Id="rId4" Type="http://schemas.openxmlformats.org/officeDocument/2006/relationships/customXml" Target="../ink/ink178.xml"/><Relationship Id="rId9" Type="http://schemas.openxmlformats.org/officeDocument/2006/relationships/image" Target="../media/image175.png"/><Relationship Id="rId180" Type="http://schemas.openxmlformats.org/officeDocument/2006/relationships/image" Target="../media/image259.png"/><Relationship Id="rId210" Type="http://schemas.openxmlformats.org/officeDocument/2006/relationships/image" Target="../media/image273.png"/><Relationship Id="rId215" Type="http://schemas.openxmlformats.org/officeDocument/2006/relationships/customXml" Target="../ink/ink285.xml"/><Relationship Id="rId236" Type="http://schemas.openxmlformats.org/officeDocument/2006/relationships/image" Target="../media/image286.png"/><Relationship Id="rId26" Type="http://schemas.openxmlformats.org/officeDocument/2006/relationships/customXml" Target="../ink/ink189.xml"/><Relationship Id="rId231" Type="http://schemas.openxmlformats.org/officeDocument/2006/relationships/customXml" Target="../ink/ink293.xml"/><Relationship Id="rId47" Type="http://schemas.openxmlformats.org/officeDocument/2006/relationships/image" Target="../media/image193.png"/><Relationship Id="rId68" Type="http://schemas.openxmlformats.org/officeDocument/2006/relationships/image" Target="../media/image203.png"/><Relationship Id="rId89" Type="http://schemas.openxmlformats.org/officeDocument/2006/relationships/customXml" Target="../ink/ink221.xml"/><Relationship Id="rId112" Type="http://schemas.openxmlformats.org/officeDocument/2006/relationships/image" Target="../media/image225.png"/><Relationship Id="rId133" Type="http://schemas.openxmlformats.org/officeDocument/2006/relationships/customXml" Target="../ink/ink243.xml"/><Relationship Id="rId154" Type="http://schemas.openxmlformats.org/officeDocument/2006/relationships/image" Target="../media/image246.png"/><Relationship Id="rId175" Type="http://schemas.openxmlformats.org/officeDocument/2006/relationships/customXml" Target="../ink/ink264.xml"/><Relationship Id="rId196" Type="http://schemas.openxmlformats.org/officeDocument/2006/relationships/customXml" Target="../ink/ink275.xml"/><Relationship Id="rId200" Type="http://schemas.openxmlformats.org/officeDocument/2006/relationships/customXml" Target="../ink/ink277.xml"/><Relationship Id="rId16" Type="http://schemas.openxmlformats.org/officeDocument/2006/relationships/customXml" Target="../ink/ink184.xml"/><Relationship Id="rId221" Type="http://schemas.openxmlformats.org/officeDocument/2006/relationships/customXml" Target="../ink/ink288.xml"/><Relationship Id="rId37" Type="http://schemas.openxmlformats.org/officeDocument/2006/relationships/image" Target="../media/image188.png"/><Relationship Id="rId58" Type="http://schemas.openxmlformats.org/officeDocument/2006/relationships/customXml" Target="../ink/ink205.xml"/><Relationship Id="rId79" Type="http://schemas.openxmlformats.org/officeDocument/2006/relationships/customXml" Target="../ink/ink216.xml"/><Relationship Id="rId102" Type="http://schemas.openxmlformats.org/officeDocument/2006/relationships/image" Target="../media/image220.png"/><Relationship Id="rId123" Type="http://schemas.openxmlformats.org/officeDocument/2006/relationships/customXml" Target="../ink/ink238.xml"/><Relationship Id="rId144" Type="http://schemas.openxmlformats.org/officeDocument/2006/relationships/image" Target="../media/image241.png"/><Relationship Id="rId90" Type="http://schemas.openxmlformats.org/officeDocument/2006/relationships/image" Target="../media/image214.png"/><Relationship Id="rId165" Type="http://schemas.openxmlformats.org/officeDocument/2006/relationships/customXml" Target="../ink/ink259.xml"/><Relationship Id="rId186" Type="http://schemas.openxmlformats.org/officeDocument/2006/relationships/customXml" Target="../ink/ink270.xml"/><Relationship Id="rId211" Type="http://schemas.openxmlformats.org/officeDocument/2006/relationships/customXml" Target="../ink/ink283.xml"/><Relationship Id="rId232" Type="http://schemas.openxmlformats.org/officeDocument/2006/relationships/image" Target="../media/image284.png"/><Relationship Id="rId27" Type="http://schemas.openxmlformats.org/officeDocument/2006/relationships/image" Target="../media/image184.png"/><Relationship Id="rId48" Type="http://schemas.openxmlformats.org/officeDocument/2006/relationships/customXml" Target="../ink/ink200.xml"/><Relationship Id="rId69" Type="http://schemas.openxmlformats.org/officeDocument/2006/relationships/customXml" Target="../ink/ink211.xml"/><Relationship Id="rId113" Type="http://schemas.openxmlformats.org/officeDocument/2006/relationships/customXml" Target="../ink/ink233.xml"/><Relationship Id="rId134" Type="http://schemas.openxmlformats.org/officeDocument/2006/relationships/image" Target="../media/image236.png"/></Relationships>
</file>

<file path=ppt/slides/_rels/slide4.xml.rels><?xml version="1.0" encoding="UTF-8" standalone="yes"?>
<Relationships xmlns="http://schemas.openxmlformats.org/package/2006/relationships"><Relationship Id="rId26" Type="http://schemas.openxmlformats.org/officeDocument/2006/relationships/customXml" Target="../ink/ink308.xml"/><Relationship Id="rId117" Type="http://schemas.openxmlformats.org/officeDocument/2006/relationships/image" Target="../media/image343.png"/><Relationship Id="rId21" Type="http://schemas.openxmlformats.org/officeDocument/2006/relationships/image" Target="../media/image296.png"/><Relationship Id="rId42" Type="http://schemas.openxmlformats.org/officeDocument/2006/relationships/customXml" Target="../ink/ink316.xml"/><Relationship Id="rId47" Type="http://schemas.openxmlformats.org/officeDocument/2006/relationships/image" Target="../media/image309.png"/><Relationship Id="rId63" Type="http://schemas.openxmlformats.org/officeDocument/2006/relationships/image" Target="../media/image317.png"/><Relationship Id="rId68" Type="http://schemas.openxmlformats.org/officeDocument/2006/relationships/customXml" Target="../ink/ink329.xml"/><Relationship Id="rId84" Type="http://schemas.openxmlformats.org/officeDocument/2006/relationships/customXml" Target="../ink/ink337.xml"/><Relationship Id="rId89" Type="http://schemas.openxmlformats.org/officeDocument/2006/relationships/image" Target="../media/image330.png"/><Relationship Id="rId112" Type="http://schemas.openxmlformats.org/officeDocument/2006/relationships/customXml" Target="../ink/ink351.xml"/><Relationship Id="rId133" Type="http://schemas.openxmlformats.org/officeDocument/2006/relationships/image" Target="../media/image351.png"/><Relationship Id="rId138" Type="http://schemas.openxmlformats.org/officeDocument/2006/relationships/customXml" Target="../ink/ink364.xml"/><Relationship Id="rId154" Type="http://schemas.openxmlformats.org/officeDocument/2006/relationships/customXml" Target="../ink/ink372.xml"/><Relationship Id="rId159" Type="http://schemas.openxmlformats.org/officeDocument/2006/relationships/image" Target="../media/image364.png"/><Relationship Id="rId175" Type="http://schemas.openxmlformats.org/officeDocument/2006/relationships/image" Target="../media/image372.png"/><Relationship Id="rId170" Type="http://schemas.openxmlformats.org/officeDocument/2006/relationships/customXml" Target="../ink/ink380.xml"/><Relationship Id="rId16" Type="http://schemas.openxmlformats.org/officeDocument/2006/relationships/customXml" Target="../ink/ink303.xml"/><Relationship Id="rId107" Type="http://schemas.openxmlformats.org/officeDocument/2006/relationships/image" Target="../media/image339.png"/><Relationship Id="rId11" Type="http://schemas.openxmlformats.org/officeDocument/2006/relationships/image" Target="../media/image291.png"/><Relationship Id="rId32" Type="http://schemas.openxmlformats.org/officeDocument/2006/relationships/customXml" Target="../ink/ink311.xml"/><Relationship Id="rId37" Type="http://schemas.openxmlformats.org/officeDocument/2006/relationships/image" Target="../media/image304.png"/><Relationship Id="rId53" Type="http://schemas.openxmlformats.org/officeDocument/2006/relationships/image" Target="../media/image312.png"/><Relationship Id="rId58" Type="http://schemas.openxmlformats.org/officeDocument/2006/relationships/customXml" Target="../ink/ink324.xml"/><Relationship Id="rId74" Type="http://schemas.openxmlformats.org/officeDocument/2006/relationships/customXml" Target="../ink/ink332.xml"/><Relationship Id="rId79" Type="http://schemas.openxmlformats.org/officeDocument/2006/relationships/image" Target="../media/image325.png"/><Relationship Id="rId102" Type="http://schemas.openxmlformats.org/officeDocument/2006/relationships/customXml" Target="../ink/ink346.xml"/><Relationship Id="rId123" Type="http://schemas.openxmlformats.org/officeDocument/2006/relationships/image" Target="../media/image346.png"/><Relationship Id="rId128" Type="http://schemas.openxmlformats.org/officeDocument/2006/relationships/customXml" Target="../ink/ink359.xml"/><Relationship Id="rId144" Type="http://schemas.openxmlformats.org/officeDocument/2006/relationships/customXml" Target="../ink/ink367.xml"/><Relationship Id="rId149" Type="http://schemas.openxmlformats.org/officeDocument/2006/relationships/image" Target="../media/image359.png"/><Relationship Id="rId5" Type="http://schemas.openxmlformats.org/officeDocument/2006/relationships/image" Target="../media/image288.png"/><Relationship Id="rId90" Type="http://schemas.openxmlformats.org/officeDocument/2006/relationships/customXml" Target="../ink/ink340.xml"/><Relationship Id="rId95" Type="http://schemas.openxmlformats.org/officeDocument/2006/relationships/image" Target="../media/image333.png"/><Relationship Id="rId160" Type="http://schemas.openxmlformats.org/officeDocument/2006/relationships/customXml" Target="../ink/ink375.xml"/><Relationship Id="rId165" Type="http://schemas.openxmlformats.org/officeDocument/2006/relationships/image" Target="../media/image367.png"/><Relationship Id="rId181" Type="http://schemas.openxmlformats.org/officeDocument/2006/relationships/image" Target="../media/image375.png"/><Relationship Id="rId22" Type="http://schemas.openxmlformats.org/officeDocument/2006/relationships/customXml" Target="../ink/ink306.xml"/><Relationship Id="rId27" Type="http://schemas.openxmlformats.org/officeDocument/2006/relationships/image" Target="../media/image299.png"/><Relationship Id="rId43" Type="http://schemas.openxmlformats.org/officeDocument/2006/relationships/image" Target="../media/image307.png"/><Relationship Id="rId48" Type="http://schemas.openxmlformats.org/officeDocument/2006/relationships/customXml" Target="../ink/ink319.xml"/><Relationship Id="rId64" Type="http://schemas.openxmlformats.org/officeDocument/2006/relationships/customXml" Target="../ink/ink327.xml"/><Relationship Id="rId69" Type="http://schemas.openxmlformats.org/officeDocument/2006/relationships/image" Target="../media/image320.png"/><Relationship Id="rId113" Type="http://schemas.openxmlformats.org/officeDocument/2006/relationships/image" Target="../media/image342.png"/><Relationship Id="rId118" Type="http://schemas.openxmlformats.org/officeDocument/2006/relationships/customXml" Target="../ink/ink354.xml"/><Relationship Id="rId134" Type="http://schemas.openxmlformats.org/officeDocument/2006/relationships/customXml" Target="../ink/ink362.xml"/><Relationship Id="rId139" Type="http://schemas.openxmlformats.org/officeDocument/2006/relationships/image" Target="../media/image354.png"/><Relationship Id="rId80" Type="http://schemas.openxmlformats.org/officeDocument/2006/relationships/customXml" Target="../ink/ink335.xml"/><Relationship Id="rId85" Type="http://schemas.openxmlformats.org/officeDocument/2006/relationships/image" Target="../media/image328.png"/><Relationship Id="rId150" Type="http://schemas.openxmlformats.org/officeDocument/2006/relationships/customXml" Target="../ink/ink370.xml"/><Relationship Id="rId155" Type="http://schemas.openxmlformats.org/officeDocument/2006/relationships/image" Target="../media/image362.png"/><Relationship Id="rId171" Type="http://schemas.openxmlformats.org/officeDocument/2006/relationships/image" Target="../media/image370.png"/><Relationship Id="rId176" Type="http://schemas.openxmlformats.org/officeDocument/2006/relationships/customXml" Target="../ink/ink383.xml"/><Relationship Id="rId12" Type="http://schemas.openxmlformats.org/officeDocument/2006/relationships/customXml" Target="../ink/ink301.xml"/><Relationship Id="rId17" Type="http://schemas.openxmlformats.org/officeDocument/2006/relationships/image" Target="../media/image294.png"/><Relationship Id="rId33" Type="http://schemas.openxmlformats.org/officeDocument/2006/relationships/image" Target="../media/image302.png"/><Relationship Id="rId38" Type="http://schemas.openxmlformats.org/officeDocument/2006/relationships/customXml" Target="../ink/ink314.xml"/><Relationship Id="rId59" Type="http://schemas.openxmlformats.org/officeDocument/2006/relationships/image" Target="../media/image315.png"/><Relationship Id="rId103" Type="http://schemas.openxmlformats.org/officeDocument/2006/relationships/image" Target="../media/image337.png"/><Relationship Id="rId108" Type="http://schemas.openxmlformats.org/officeDocument/2006/relationships/customXml" Target="../ink/ink349.xml"/><Relationship Id="rId124" Type="http://schemas.openxmlformats.org/officeDocument/2006/relationships/customXml" Target="../ink/ink357.xml"/><Relationship Id="rId129" Type="http://schemas.openxmlformats.org/officeDocument/2006/relationships/image" Target="../media/image349.png"/><Relationship Id="rId54" Type="http://schemas.openxmlformats.org/officeDocument/2006/relationships/customXml" Target="../ink/ink322.xml"/><Relationship Id="rId70" Type="http://schemas.openxmlformats.org/officeDocument/2006/relationships/customXml" Target="../ink/ink330.xml"/><Relationship Id="rId75" Type="http://schemas.openxmlformats.org/officeDocument/2006/relationships/image" Target="../media/image323.png"/><Relationship Id="rId91" Type="http://schemas.openxmlformats.org/officeDocument/2006/relationships/image" Target="../media/image331.png"/><Relationship Id="rId96" Type="http://schemas.openxmlformats.org/officeDocument/2006/relationships/customXml" Target="../ink/ink343.xml"/><Relationship Id="rId140" Type="http://schemas.openxmlformats.org/officeDocument/2006/relationships/customXml" Target="../ink/ink365.xml"/><Relationship Id="rId145" Type="http://schemas.openxmlformats.org/officeDocument/2006/relationships/image" Target="../media/image357.png"/><Relationship Id="rId161" Type="http://schemas.openxmlformats.org/officeDocument/2006/relationships/image" Target="../media/image365.png"/><Relationship Id="rId166" Type="http://schemas.openxmlformats.org/officeDocument/2006/relationships/customXml" Target="../ink/ink378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98.xml"/><Relationship Id="rId23" Type="http://schemas.openxmlformats.org/officeDocument/2006/relationships/image" Target="../media/image297.png"/><Relationship Id="rId28" Type="http://schemas.openxmlformats.org/officeDocument/2006/relationships/customXml" Target="../ink/ink309.xml"/><Relationship Id="rId49" Type="http://schemas.openxmlformats.org/officeDocument/2006/relationships/image" Target="../media/image310.png"/><Relationship Id="rId114" Type="http://schemas.openxmlformats.org/officeDocument/2006/relationships/customXml" Target="../ink/ink352.xml"/><Relationship Id="rId119" Type="http://schemas.openxmlformats.org/officeDocument/2006/relationships/image" Target="../media/image344.png"/><Relationship Id="rId44" Type="http://schemas.openxmlformats.org/officeDocument/2006/relationships/customXml" Target="../ink/ink317.xml"/><Relationship Id="rId60" Type="http://schemas.openxmlformats.org/officeDocument/2006/relationships/customXml" Target="../ink/ink325.xml"/><Relationship Id="rId65" Type="http://schemas.openxmlformats.org/officeDocument/2006/relationships/image" Target="../media/image318.png"/><Relationship Id="rId81" Type="http://schemas.openxmlformats.org/officeDocument/2006/relationships/image" Target="../media/image326.png"/><Relationship Id="rId86" Type="http://schemas.openxmlformats.org/officeDocument/2006/relationships/customXml" Target="../ink/ink338.xml"/><Relationship Id="rId130" Type="http://schemas.openxmlformats.org/officeDocument/2006/relationships/customXml" Target="../ink/ink360.xml"/><Relationship Id="rId135" Type="http://schemas.openxmlformats.org/officeDocument/2006/relationships/image" Target="../media/image352.png"/><Relationship Id="rId151" Type="http://schemas.openxmlformats.org/officeDocument/2006/relationships/image" Target="../media/image360.png"/><Relationship Id="rId156" Type="http://schemas.openxmlformats.org/officeDocument/2006/relationships/customXml" Target="../ink/ink373.xml"/><Relationship Id="rId177" Type="http://schemas.openxmlformats.org/officeDocument/2006/relationships/image" Target="../media/image373.png"/><Relationship Id="rId4" Type="http://schemas.openxmlformats.org/officeDocument/2006/relationships/customXml" Target="../ink/ink297.xml"/><Relationship Id="rId9" Type="http://schemas.openxmlformats.org/officeDocument/2006/relationships/image" Target="../media/image290.png"/><Relationship Id="rId172" Type="http://schemas.openxmlformats.org/officeDocument/2006/relationships/customXml" Target="../ink/ink381.xml"/><Relationship Id="rId180" Type="http://schemas.openxmlformats.org/officeDocument/2006/relationships/customXml" Target="../ink/ink385.xml"/><Relationship Id="rId13" Type="http://schemas.openxmlformats.org/officeDocument/2006/relationships/image" Target="../media/image292.png"/><Relationship Id="rId18" Type="http://schemas.openxmlformats.org/officeDocument/2006/relationships/customXml" Target="../ink/ink304.xml"/><Relationship Id="rId39" Type="http://schemas.openxmlformats.org/officeDocument/2006/relationships/image" Target="../media/image305.png"/><Relationship Id="rId109" Type="http://schemas.openxmlformats.org/officeDocument/2006/relationships/image" Target="../media/image340.png"/><Relationship Id="rId34" Type="http://schemas.openxmlformats.org/officeDocument/2006/relationships/customXml" Target="../ink/ink312.xml"/><Relationship Id="rId50" Type="http://schemas.openxmlformats.org/officeDocument/2006/relationships/customXml" Target="../ink/ink320.xml"/><Relationship Id="rId55" Type="http://schemas.openxmlformats.org/officeDocument/2006/relationships/image" Target="../media/image313.png"/><Relationship Id="rId76" Type="http://schemas.openxmlformats.org/officeDocument/2006/relationships/customXml" Target="../ink/ink333.xml"/><Relationship Id="rId97" Type="http://schemas.openxmlformats.org/officeDocument/2006/relationships/image" Target="../media/image334.png"/><Relationship Id="rId104" Type="http://schemas.openxmlformats.org/officeDocument/2006/relationships/customXml" Target="../ink/ink347.xml"/><Relationship Id="rId120" Type="http://schemas.openxmlformats.org/officeDocument/2006/relationships/customXml" Target="../ink/ink355.xml"/><Relationship Id="rId125" Type="http://schemas.openxmlformats.org/officeDocument/2006/relationships/image" Target="../media/image347.png"/><Relationship Id="rId141" Type="http://schemas.openxmlformats.org/officeDocument/2006/relationships/image" Target="../media/image355.png"/><Relationship Id="rId146" Type="http://schemas.openxmlformats.org/officeDocument/2006/relationships/customXml" Target="../ink/ink368.xml"/><Relationship Id="rId167" Type="http://schemas.openxmlformats.org/officeDocument/2006/relationships/image" Target="../media/image368.png"/><Relationship Id="rId7" Type="http://schemas.openxmlformats.org/officeDocument/2006/relationships/image" Target="../media/image289.png"/><Relationship Id="rId71" Type="http://schemas.openxmlformats.org/officeDocument/2006/relationships/image" Target="../media/image321.png"/><Relationship Id="rId92" Type="http://schemas.openxmlformats.org/officeDocument/2006/relationships/customXml" Target="../ink/ink341.xml"/><Relationship Id="rId162" Type="http://schemas.openxmlformats.org/officeDocument/2006/relationships/customXml" Target="../ink/ink376.xml"/><Relationship Id="rId2" Type="http://schemas.openxmlformats.org/officeDocument/2006/relationships/customXml" Target="../ink/ink296.xml"/><Relationship Id="rId29" Type="http://schemas.openxmlformats.org/officeDocument/2006/relationships/image" Target="../media/image300.png"/><Relationship Id="rId24" Type="http://schemas.openxmlformats.org/officeDocument/2006/relationships/customXml" Target="../ink/ink307.xml"/><Relationship Id="rId40" Type="http://schemas.openxmlformats.org/officeDocument/2006/relationships/customXml" Target="../ink/ink315.xml"/><Relationship Id="rId45" Type="http://schemas.openxmlformats.org/officeDocument/2006/relationships/image" Target="../media/image308.png"/><Relationship Id="rId66" Type="http://schemas.openxmlformats.org/officeDocument/2006/relationships/customXml" Target="../ink/ink328.xml"/><Relationship Id="rId87" Type="http://schemas.openxmlformats.org/officeDocument/2006/relationships/image" Target="../media/image329.png"/><Relationship Id="rId110" Type="http://schemas.openxmlformats.org/officeDocument/2006/relationships/customXml" Target="../ink/ink350.xml"/><Relationship Id="rId115" Type="http://schemas.openxmlformats.org/officeDocument/2006/relationships/image" Target="../media/image93.png"/><Relationship Id="rId131" Type="http://schemas.openxmlformats.org/officeDocument/2006/relationships/image" Target="../media/image350.png"/><Relationship Id="rId136" Type="http://schemas.openxmlformats.org/officeDocument/2006/relationships/customXml" Target="../ink/ink363.xml"/><Relationship Id="rId157" Type="http://schemas.openxmlformats.org/officeDocument/2006/relationships/image" Target="../media/image363.png"/><Relationship Id="rId178" Type="http://schemas.openxmlformats.org/officeDocument/2006/relationships/customXml" Target="../ink/ink384.xml"/><Relationship Id="rId61" Type="http://schemas.openxmlformats.org/officeDocument/2006/relationships/image" Target="../media/image316.png"/><Relationship Id="rId82" Type="http://schemas.openxmlformats.org/officeDocument/2006/relationships/customXml" Target="../ink/ink336.xml"/><Relationship Id="rId152" Type="http://schemas.openxmlformats.org/officeDocument/2006/relationships/customXml" Target="../ink/ink371.xml"/><Relationship Id="rId173" Type="http://schemas.openxmlformats.org/officeDocument/2006/relationships/image" Target="../media/image371.png"/><Relationship Id="rId19" Type="http://schemas.openxmlformats.org/officeDocument/2006/relationships/image" Target="../media/image295.png"/><Relationship Id="rId14" Type="http://schemas.openxmlformats.org/officeDocument/2006/relationships/customXml" Target="../ink/ink302.xml"/><Relationship Id="rId30" Type="http://schemas.openxmlformats.org/officeDocument/2006/relationships/customXml" Target="../ink/ink310.xml"/><Relationship Id="rId35" Type="http://schemas.openxmlformats.org/officeDocument/2006/relationships/image" Target="../media/image303.png"/><Relationship Id="rId56" Type="http://schemas.openxmlformats.org/officeDocument/2006/relationships/customXml" Target="../ink/ink323.xml"/><Relationship Id="rId77" Type="http://schemas.openxmlformats.org/officeDocument/2006/relationships/image" Target="../media/image324.png"/><Relationship Id="rId100" Type="http://schemas.openxmlformats.org/officeDocument/2006/relationships/customXml" Target="../ink/ink345.xml"/><Relationship Id="rId105" Type="http://schemas.openxmlformats.org/officeDocument/2006/relationships/image" Target="../media/image338.png"/><Relationship Id="rId126" Type="http://schemas.openxmlformats.org/officeDocument/2006/relationships/customXml" Target="../ink/ink358.xml"/><Relationship Id="rId147" Type="http://schemas.openxmlformats.org/officeDocument/2006/relationships/image" Target="../media/image358.png"/><Relationship Id="rId168" Type="http://schemas.openxmlformats.org/officeDocument/2006/relationships/customXml" Target="../ink/ink379.xml"/><Relationship Id="rId8" Type="http://schemas.openxmlformats.org/officeDocument/2006/relationships/customXml" Target="../ink/ink299.xml"/><Relationship Id="rId51" Type="http://schemas.openxmlformats.org/officeDocument/2006/relationships/image" Target="../media/image311.png"/><Relationship Id="rId72" Type="http://schemas.openxmlformats.org/officeDocument/2006/relationships/customXml" Target="../ink/ink331.xml"/><Relationship Id="rId93" Type="http://schemas.openxmlformats.org/officeDocument/2006/relationships/image" Target="../media/image332.png"/><Relationship Id="rId98" Type="http://schemas.openxmlformats.org/officeDocument/2006/relationships/customXml" Target="../ink/ink344.xml"/><Relationship Id="rId121" Type="http://schemas.openxmlformats.org/officeDocument/2006/relationships/image" Target="../media/image345.png"/><Relationship Id="rId142" Type="http://schemas.openxmlformats.org/officeDocument/2006/relationships/customXml" Target="../ink/ink366.xml"/><Relationship Id="rId163" Type="http://schemas.openxmlformats.org/officeDocument/2006/relationships/image" Target="../media/image366.png"/><Relationship Id="rId3" Type="http://schemas.openxmlformats.org/officeDocument/2006/relationships/image" Target="../media/image287.png"/><Relationship Id="rId25" Type="http://schemas.openxmlformats.org/officeDocument/2006/relationships/image" Target="../media/image298.png"/><Relationship Id="rId46" Type="http://schemas.openxmlformats.org/officeDocument/2006/relationships/customXml" Target="../ink/ink318.xml"/><Relationship Id="rId67" Type="http://schemas.openxmlformats.org/officeDocument/2006/relationships/image" Target="../media/image319.png"/><Relationship Id="rId116" Type="http://schemas.openxmlformats.org/officeDocument/2006/relationships/customXml" Target="../ink/ink353.xml"/><Relationship Id="rId137" Type="http://schemas.openxmlformats.org/officeDocument/2006/relationships/image" Target="../media/image353.png"/><Relationship Id="rId158" Type="http://schemas.openxmlformats.org/officeDocument/2006/relationships/customXml" Target="../ink/ink374.xml"/><Relationship Id="rId20" Type="http://schemas.openxmlformats.org/officeDocument/2006/relationships/customXml" Target="../ink/ink305.xml"/><Relationship Id="rId41" Type="http://schemas.openxmlformats.org/officeDocument/2006/relationships/image" Target="../media/image306.png"/><Relationship Id="rId62" Type="http://schemas.openxmlformats.org/officeDocument/2006/relationships/customXml" Target="../ink/ink326.xml"/><Relationship Id="rId83" Type="http://schemas.openxmlformats.org/officeDocument/2006/relationships/image" Target="../media/image327.png"/><Relationship Id="rId88" Type="http://schemas.openxmlformats.org/officeDocument/2006/relationships/customXml" Target="../ink/ink339.xml"/><Relationship Id="rId111" Type="http://schemas.openxmlformats.org/officeDocument/2006/relationships/image" Target="../media/image341.png"/><Relationship Id="rId132" Type="http://schemas.openxmlformats.org/officeDocument/2006/relationships/customXml" Target="../ink/ink361.xml"/><Relationship Id="rId153" Type="http://schemas.openxmlformats.org/officeDocument/2006/relationships/image" Target="../media/image361.png"/><Relationship Id="rId174" Type="http://schemas.openxmlformats.org/officeDocument/2006/relationships/customXml" Target="../ink/ink382.xml"/><Relationship Id="rId179" Type="http://schemas.openxmlformats.org/officeDocument/2006/relationships/image" Target="../media/image374.png"/><Relationship Id="rId15" Type="http://schemas.openxmlformats.org/officeDocument/2006/relationships/image" Target="../media/image293.png"/><Relationship Id="rId36" Type="http://schemas.openxmlformats.org/officeDocument/2006/relationships/customXml" Target="../ink/ink313.xml"/><Relationship Id="rId57" Type="http://schemas.openxmlformats.org/officeDocument/2006/relationships/image" Target="../media/image314.png"/><Relationship Id="rId106" Type="http://schemas.openxmlformats.org/officeDocument/2006/relationships/customXml" Target="../ink/ink348.xml"/><Relationship Id="rId127" Type="http://schemas.openxmlformats.org/officeDocument/2006/relationships/image" Target="../media/image348.png"/><Relationship Id="rId10" Type="http://schemas.openxmlformats.org/officeDocument/2006/relationships/customXml" Target="../ink/ink300.xml"/><Relationship Id="rId31" Type="http://schemas.openxmlformats.org/officeDocument/2006/relationships/image" Target="../media/image301.png"/><Relationship Id="rId52" Type="http://schemas.openxmlformats.org/officeDocument/2006/relationships/customXml" Target="../ink/ink321.xml"/><Relationship Id="rId73" Type="http://schemas.openxmlformats.org/officeDocument/2006/relationships/image" Target="../media/image322.png"/><Relationship Id="rId78" Type="http://schemas.openxmlformats.org/officeDocument/2006/relationships/customXml" Target="../ink/ink334.xml"/><Relationship Id="rId94" Type="http://schemas.openxmlformats.org/officeDocument/2006/relationships/customXml" Target="../ink/ink342.xml"/><Relationship Id="rId99" Type="http://schemas.openxmlformats.org/officeDocument/2006/relationships/image" Target="../media/image335.png"/><Relationship Id="rId101" Type="http://schemas.openxmlformats.org/officeDocument/2006/relationships/image" Target="../media/image336.png"/><Relationship Id="rId122" Type="http://schemas.openxmlformats.org/officeDocument/2006/relationships/customXml" Target="../ink/ink356.xml"/><Relationship Id="rId143" Type="http://schemas.openxmlformats.org/officeDocument/2006/relationships/image" Target="../media/image356.png"/><Relationship Id="rId148" Type="http://schemas.openxmlformats.org/officeDocument/2006/relationships/customXml" Target="../ink/ink369.xml"/><Relationship Id="rId164" Type="http://schemas.openxmlformats.org/officeDocument/2006/relationships/customXml" Target="../ink/ink377.xml"/><Relationship Id="rId169" Type="http://schemas.openxmlformats.org/officeDocument/2006/relationships/image" Target="../media/image369.png"/></Relationships>
</file>

<file path=ppt/slides/_rels/slide5.xml.rels><?xml version="1.0" encoding="UTF-8" standalone="yes"?>
<Relationships xmlns="http://schemas.openxmlformats.org/package/2006/relationships"><Relationship Id="rId26" Type="http://schemas.openxmlformats.org/officeDocument/2006/relationships/customXml" Target="../ink/ink398.xml"/><Relationship Id="rId117" Type="http://schemas.openxmlformats.org/officeDocument/2006/relationships/image" Target="../media/image433.png"/><Relationship Id="rId21" Type="http://schemas.openxmlformats.org/officeDocument/2006/relationships/image" Target="../media/image385.png"/><Relationship Id="rId42" Type="http://schemas.openxmlformats.org/officeDocument/2006/relationships/customXml" Target="../ink/ink406.xml"/><Relationship Id="rId47" Type="http://schemas.openxmlformats.org/officeDocument/2006/relationships/image" Target="../media/image398.png"/><Relationship Id="rId63" Type="http://schemas.openxmlformats.org/officeDocument/2006/relationships/image" Target="../media/image406.png"/><Relationship Id="rId68" Type="http://schemas.openxmlformats.org/officeDocument/2006/relationships/customXml" Target="../ink/ink419.xml"/><Relationship Id="rId84" Type="http://schemas.openxmlformats.org/officeDocument/2006/relationships/customXml" Target="../ink/ink427.xml"/><Relationship Id="rId89" Type="http://schemas.openxmlformats.org/officeDocument/2006/relationships/image" Target="../media/image419.png"/><Relationship Id="rId112" Type="http://schemas.openxmlformats.org/officeDocument/2006/relationships/customXml" Target="../ink/ink441.xml"/><Relationship Id="rId133" Type="http://schemas.openxmlformats.org/officeDocument/2006/relationships/image" Target="../media/image441.png"/><Relationship Id="rId138" Type="http://schemas.openxmlformats.org/officeDocument/2006/relationships/customXml" Target="../ink/ink454.xml"/><Relationship Id="rId154" Type="http://schemas.openxmlformats.org/officeDocument/2006/relationships/customXml" Target="../ink/ink462.xml"/><Relationship Id="rId159" Type="http://schemas.openxmlformats.org/officeDocument/2006/relationships/image" Target="../media/image454.png"/><Relationship Id="rId175" Type="http://schemas.openxmlformats.org/officeDocument/2006/relationships/image" Target="../media/image462.png"/><Relationship Id="rId170" Type="http://schemas.openxmlformats.org/officeDocument/2006/relationships/customXml" Target="../ink/ink470.xml"/><Relationship Id="rId16" Type="http://schemas.openxmlformats.org/officeDocument/2006/relationships/customXml" Target="../ink/ink393.xml"/><Relationship Id="rId107" Type="http://schemas.openxmlformats.org/officeDocument/2006/relationships/image" Target="../media/image428.png"/><Relationship Id="rId11" Type="http://schemas.openxmlformats.org/officeDocument/2006/relationships/image" Target="../media/image380.png"/><Relationship Id="rId32" Type="http://schemas.openxmlformats.org/officeDocument/2006/relationships/customXml" Target="../ink/ink401.xml"/><Relationship Id="rId37" Type="http://schemas.openxmlformats.org/officeDocument/2006/relationships/image" Target="../media/image393.png"/><Relationship Id="rId53" Type="http://schemas.openxmlformats.org/officeDocument/2006/relationships/image" Target="../media/image401.png"/><Relationship Id="rId58" Type="http://schemas.openxmlformats.org/officeDocument/2006/relationships/customXml" Target="../ink/ink414.xml"/><Relationship Id="rId74" Type="http://schemas.openxmlformats.org/officeDocument/2006/relationships/customXml" Target="../ink/ink422.xml"/><Relationship Id="rId79" Type="http://schemas.openxmlformats.org/officeDocument/2006/relationships/image" Target="../media/image414.png"/><Relationship Id="rId102" Type="http://schemas.openxmlformats.org/officeDocument/2006/relationships/customXml" Target="../ink/ink436.xml"/><Relationship Id="rId123" Type="http://schemas.openxmlformats.org/officeDocument/2006/relationships/image" Target="../media/image436.png"/><Relationship Id="rId128" Type="http://schemas.openxmlformats.org/officeDocument/2006/relationships/customXml" Target="../ink/ink449.xml"/><Relationship Id="rId144" Type="http://schemas.openxmlformats.org/officeDocument/2006/relationships/customXml" Target="../ink/ink457.xml"/><Relationship Id="rId149" Type="http://schemas.openxmlformats.org/officeDocument/2006/relationships/image" Target="../media/image449.png"/><Relationship Id="rId5" Type="http://schemas.openxmlformats.org/officeDocument/2006/relationships/image" Target="../media/image377.png"/><Relationship Id="rId90" Type="http://schemas.openxmlformats.org/officeDocument/2006/relationships/customXml" Target="../ink/ink430.xml"/><Relationship Id="rId95" Type="http://schemas.openxmlformats.org/officeDocument/2006/relationships/image" Target="../media/image422.png"/><Relationship Id="rId160" Type="http://schemas.openxmlformats.org/officeDocument/2006/relationships/customXml" Target="../ink/ink465.xml"/><Relationship Id="rId165" Type="http://schemas.openxmlformats.org/officeDocument/2006/relationships/image" Target="../media/image457.png"/><Relationship Id="rId22" Type="http://schemas.openxmlformats.org/officeDocument/2006/relationships/customXml" Target="../ink/ink396.xml"/><Relationship Id="rId27" Type="http://schemas.openxmlformats.org/officeDocument/2006/relationships/image" Target="../media/image388.png"/><Relationship Id="rId43" Type="http://schemas.openxmlformats.org/officeDocument/2006/relationships/image" Target="../media/image396.png"/><Relationship Id="rId48" Type="http://schemas.openxmlformats.org/officeDocument/2006/relationships/customXml" Target="../ink/ink409.xml"/><Relationship Id="rId64" Type="http://schemas.openxmlformats.org/officeDocument/2006/relationships/customXml" Target="../ink/ink417.xml"/><Relationship Id="rId69" Type="http://schemas.openxmlformats.org/officeDocument/2006/relationships/image" Target="../media/image409.png"/><Relationship Id="rId113" Type="http://schemas.openxmlformats.org/officeDocument/2006/relationships/image" Target="../media/image431.png"/><Relationship Id="rId118" Type="http://schemas.openxmlformats.org/officeDocument/2006/relationships/customXml" Target="../ink/ink444.xml"/><Relationship Id="rId134" Type="http://schemas.openxmlformats.org/officeDocument/2006/relationships/customXml" Target="../ink/ink452.xml"/><Relationship Id="rId139" Type="http://schemas.openxmlformats.org/officeDocument/2006/relationships/image" Target="../media/image444.png"/><Relationship Id="rId80" Type="http://schemas.openxmlformats.org/officeDocument/2006/relationships/customXml" Target="../ink/ink425.xml"/><Relationship Id="rId85" Type="http://schemas.openxmlformats.org/officeDocument/2006/relationships/image" Target="../media/image417.png"/><Relationship Id="rId150" Type="http://schemas.openxmlformats.org/officeDocument/2006/relationships/customXml" Target="../ink/ink460.xml"/><Relationship Id="rId155" Type="http://schemas.openxmlformats.org/officeDocument/2006/relationships/image" Target="../media/image452.png"/><Relationship Id="rId171" Type="http://schemas.openxmlformats.org/officeDocument/2006/relationships/image" Target="../media/image460.png"/><Relationship Id="rId176" Type="http://schemas.openxmlformats.org/officeDocument/2006/relationships/customXml" Target="../ink/ink473.xml"/><Relationship Id="rId12" Type="http://schemas.openxmlformats.org/officeDocument/2006/relationships/customXml" Target="../ink/ink391.xml"/><Relationship Id="rId17" Type="http://schemas.openxmlformats.org/officeDocument/2006/relationships/image" Target="../media/image383.png"/><Relationship Id="rId33" Type="http://schemas.openxmlformats.org/officeDocument/2006/relationships/image" Target="../media/image391.png"/><Relationship Id="rId38" Type="http://schemas.openxmlformats.org/officeDocument/2006/relationships/customXml" Target="../ink/ink404.xml"/><Relationship Id="rId59" Type="http://schemas.openxmlformats.org/officeDocument/2006/relationships/image" Target="../media/image404.png"/><Relationship Id="rId103" Type="http://schemas.openxmlformats.org/officeDocument/2006/relationships/image" Target="../media/image426.png"/><Relationship Id="rId108" Type="http://schemas.openxmlformats.org/officeDocument/2006/relationships/customXml" Target="../ink/ink439.xml"/><Relationship Id="rId124" Type="http://schemas.openxmlformats.org/officeDocument/2006/relationships/customXml" Target="../ink/ink447.xml"/><Relationship Id="rId129" Type="http://schemas.openxmlformats.org/officeDocument/2006/relationships/image" Target="../media/image439.png"/><Relationship Id="rId54" Type="http://schemas.openxmlformats.org/officeDocument/2006/relationships/customXml" Target="../ink/ink412.xml"/><Relationship Id="rId70" Type="http://schemas.openxmlformats.org/officeDocument/2006/relationships/customXml" Target="../ink/ink420.xml"/><Relationship Id="rId75" Type="http://schemas.openxmlformats.org/officeDocument/2006/relationships/image" Target="../media/image412.png"/><Relationship Id="rId91" Type="http://schemas.openxmlformats.org/officeDocument/2006/relationships/image" Target="../media/image420.png"/><Relationship Id="rId96" Type="http://schemas.openxmlformats.org/officeDocument/2006/relationships/customXml" Target="../ink/ink433.xml"/><Relationship Id="rId140" Type="http://schemas.openxmlformats.org/officeDocument/2006/relationships/customXml" Target="../ink/ink455.xml"/><Relationship Id="rId145" Type="http://schemas.openxmlformats.org/officeDocument/2006/relationships/image" Target="../media/image447.png"/><Relationship Id="rId161" Type="http://schemas.openxmlformats.org/officeDocument/2006/relationships/image" Target="../media/image455.png"/><Relationship Id="rId166" Type="http://schemas.openxmlformats.org/officeDocument/2006/relationships/customXml" Target="../ink/ink468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88.xml"/><Relationship Id="rId23" Type="http://schemas.openxmlformats.org/officeDocument/2006/relationships/image" Target="../media/image386.png"/><Relationship Id="rId28" Type="http://schemas.openxmlformats.org/officeDocument/2006/relationships/customXml" Target="../ink/ink399.xml"/><Relationship Id="rId49" Type="http://schemas.openxmlformats.org/officeDocument/2006/relationships/image" Target="../media/image399.png"/><Relationship Id="rId114" Type="http://schemas.openxmlformats.org/officeDocument/2006/relationships/customXml" Target="../ink/ink442.xml"/><Relationship Id="rId119" Type="http://schemas.openxmlformats.org/officeDocument/2006/relationships/image" Target="../media/image434.png"/><Relationship Id="rId10" Type="http://schemas.openxmlformats.org/officeDocument/2006/relationships/customXml" Target="../ink/ink390.xml"/><Relationship Id="rId31" Type="http://schemas.openxmlformats.org/officeDocument/2006/relationships/image" Target="../media/image390.png"/><Relationship Id="rId44" Type="http://schemas.openxmlformats.org/officeDocument/2006/relationships/customXml" Target="../ink/ink407.xml"/><Relationship Id="rId52" Type="http://schemas.openxmlformats.org/officeDocument/2006/relationships/customXml" Target="../ink/ink411.xml"/><Relationship Id="rId60" Type="http://schemas.openxmlformats.org/officeDocument/2006/relationships/customXml" Target="../ink/ink415.xml"/><Relationship Id="rId65" Type="http://schemas.openxmlformats.org/officeDocument/2006/relationships/image" Target="../media/image407.png"/><Relationship Id="rId73" Type="http://schemas.openxmlformats.org/officeDocument/2006/relationships/image" Target="../media/image411.png"/><Relationship Id="rId78" Type="http://schemas.openxmlformats.org/officeDocument/2006/relationships/customXml" Target="../ink/ink424.xml"/><Relationship Id="rId81" Type="http://schemas.openxmlformats.org/officeDocument/2006/relationships/image" Target="../media/image415.png"/><Relationship Id="rId86" Type="http://schemas.openxmlformats.org/officeDocument/2006/relationships/customXml" Target="../ink/ink428.xml"/><Relationship Id="rId94" Type="http://schemas.openxmlformats.org/officeDocument/2006/relationships/customXml" Target="../ink/ink432.xml"/><Relationship Id="rId99" Type="http://schemas.openxmlformats.org/officeDocument/2006/relationships/image" Target="../media/image424.png"/><Relationship Id="rId101" Type="http://schemas.openxmlformats.org/officeDocument/2006/relationships/image" Target="../media/image425.png"/><Relationship Id="rId122" Type="http://schemas.openxmlformats.org/officeDocument/2006/relationships/customXml" Target="../ink/ink446.xml"/><Relationship Id="rId130" Type="http://schemas.openxmlformats.org/officeDocument/2006/relationships/customXml" Target="../ink/ink450.xml"/><Relationship Id="rId135" Type="http://schemas.openxmlformats.org/officeDocument/2006/relationships/image" Target="../media/image442.png"/><Relationship Id="rId143" Type="http://schemas.openxmlformats.org/officeDocument/2006/relationships/image" Target="../media/image446.png"/><Relationship Id="rId148" Type="http://schemas.openxmlformats.org/officeDocument/2006/relationships/customXml" Target="../ink/ink459.xml"/><Relationship Id="rId151" Type="http://schemas.openxmlformats.org/officeDocument/2006/relationships/image" Target="../media/image450.png"/><Relationship Id="rId156" Type="http://schemas.openxmlformats.org/officeDocument/2006/relationships/customXml" Target="../ink/ink463.xml"/><Relationship Id="rId164" Type="http://schemas.openxmlformats.org/officeDocument/2006/relationships/customXml" Target="../ink/ink467.xml"/><Relationship Id="rId169" Type="http://schemas.openxmlformats.org/officeDocument/2006/relationships/image" Target="../media/image459.png"/><Relationship Id="rId177" Type="http://schemas.openxmlformats.org/officeDocument/2006/relationships/image" Target="../media/image463.png"/><Relationship Id="rId4" Type="http://schemas.openxmlformats.org/officeDocument/2006/relationships/customXml" Target="../ink/ink387.xml"/><Relationship Id="rId9" Type="http://schemas.openxmlformats.org/officeDocument/2006/relationships/image" Target="../media/image379.png"/><Relationship Id="rId172" Type="http://schemas.openxmlformats.org/officeDocument/2006/relationships/customXml" Target="../ink/ink471.xml"/><Relationship Id="rId13" Type="http://schemas.openxmlformats.org/officeDocument/2006/relationships/image" Target="../media/image381.png"/><Relationship Id="rId18" Type="http://schemas.openxmlformats.org/officeDocument/2006/relationships/customXml" Target="../ink/ink394.xml"/><Relationship Id="rId39" Type="http://schemas.openxmlformats.org/officeDocument/2006/relationships/image" Target="../media/image394.png"/><Relationship Id="rId109" Type="http://schemas.openxmlformats.org/officeDocument/2006/relationships/image" Target="../media/image429.png"/><Relationship Id="rId34" Type="http://schemas.openxmlformats.org/officeDocument/2006/relationships/customXml" Target="../ink/ink402.xml"/><Relationship Id="rId50" Type="http://schemas.openxmlformats.org/officeDocument/2006/relationships/customXml" Target="../ink/ink410.xml"/><Relationship Id="rId55" Type="http://schemas.openxmlformats.org/officeDocument/2006/relationships/image" Target="../media/image402.png"/><Relationship Id="rId76" Type="http://schemas.openxmlformats.org/officeDocument/2006/relationships/customXml" Target="../ink/ink423.xml"/><Relationship Id="rId97" Type="http://schemas.openxmlformats.org/officeDocument/2006/relationships/image" Target="../media/image423.png"/><Relationship Id="rId104" Type="http://schemas.openxmlformats.org/officeDocument/2006/relationships/customXml" Target="../ink/ink437.xml"/><Relationship Id="rId120" Type="http://schemas.openxmlformats.org/officeDocument/2006/relationships/customXml" Target="../ink/ink445.xml"/><Relationship Id="rId125" Type="http://schemas.openxmlformats.org/officeDocument/2006/relationships/image" Target="../media/image437.png"/><Relationship Id="rId141" Type="http://schemas.openxmlformats.org/officeDocument/2006/relationships/image" Target="../media/image445.png"/><Relationship Id="rId146" Type="http://schemas.openxmlformats.org/officeDocument/2006/relationships/customXml" Target="../ink/ink458.xml"/><Relationship Id="rId167" Type="http://schemas.openxmlformats.org/officeDocument/2006/relationships/image" Target="../media/image458.png"/><Relationship Id="rId7" Type="http://schemas.openxmlformats.org/officeDocument/2006/relationships/image" Target="../media/image378.png"/><Relationship Id="rId71" Type="http://schemas.openxmlformats.org/officeDocument/2006/relationships/image" Target="../media/image410.png"/><Relationship Id="rId92" Type="http://schemas.openxmlformats.org/officeDocument/2006/relationships/customXml" Target="../ink/ink431.xml"/><Relationship Id="rId162" Type="http://schemas.openxmlformats.org/officeDocument/2006/relationships/customXml" Target="../ink/ink466.xml"/><Relationship Id="rId2" Type="http://schemas.openxmlformats.org/officeDocument/2006/relationships/customXml" Target="../ink/ink386.xml"/><Relationship Id="rId29" Type="http://schemas.openxmlformats.org/officeDocument/2006/relationships/image" Target="../media/image389.png"/><Relationship Id="rId24" Type="http://schemas.openxmlformats.org/officeDocument/2006/relationships/customXml" Target="../ink/ink397.xml"/><Relationship Id="rId40" Type="http://schemas.openxmlformats.org/officeDocument/2006/relationships/customXml" Target="../ink/ink405.xml"/><Relationship Id="rId45" Type="http://schemas.openxmlformats.org/officeDocument/2006/relationships/image" Target="../media/image397.png"/><Relationship Id="rId66" Type="http://schemas.openxmlformats.org/officeDocument/2006/relationships/customXml" Target="../ink/ink418.xml"/><Relationship Id="rId87" Type="http://schemas.openxmlformats.org/officeDocument/2006/relationships/image" Target="../media/image418.png"/><Relationship Id="rId110" Type="http://schemas.openxmlformats.org/officeDocument/2006/relationships/customXml" Target="../ink/ink440.xml"/><Relationship Id="rId115" Type="http://schemas.openxmlformats.org/officeDocument/2006/relationships/image" Target="../media/image432.png"/><Relationship Id="rId131" Type="http://schemas.openxmlformats.org/officeDocument/2006/relationships/image" Target="../media/image440.png"/><Relationship Id="rId136" Type="http://schemas.openxmlformats.org/officeDocument/2006/relationships/customXml" Target="../ink/ink453.xml"/><Relationship Id="rId157" Type="http://schemas.openxmlformats.org/officeDocument/2006/relationships/image" Target="../media/image453.png"/><Relationship Id="rId61" Type="http://schemas.openxmlformats.org/officeDocument/2006/relationships/image" Target="../media/image405.png"/><Relationship Id="rId82" Type="http://schemas.openxmlformats.org/officeDocument/2006/relationships/customXml" Target="../ink/ink426.xml"/><Relationship Id="rId152" Type="http://schemas.openxmlformats.org/officeDocument/2006/relationships/customXml" Target="../ink/ink461.xml"/><Relationship Id="rId173" Type="http://schemas.openxmlformats.org/officeDocument/2006/relationships/image" Target="../media/image461.png"/><Relationship Id="rId19" Type="http://schemas.openxmlformats.org/officeDocument/2006/relationships/image" Target="../media/image384.png"/><Relationship Id="rId14" Type="http://schemas.openxmlformats.org/officeDocument/2006/relationships/customXml" Target="../ink/ink392.xml"/><Relationship Id="rId30" Type="http://schemas.openxmlformats.org/officeDocument/2006/relationships/customXml" Target="../ink/ink400.xml"/><Relationship Id="rId35" Type="http://schemas.openxmlformats.org/officeDocument/2006/relationships/image" Target="../media/image392.png"/><Relationship Id="rId56" Type="http://schemas.openxmlformats.org/officeDocument/2006/relationships/customXml" Target="../ink/ink413.xml"/><Relationship Id="rId77" Type="http://schemas.openxmlformats.org/officeDocument/2006/relationships/image" Target="../media/image413.png"/><Relationship Id="rId100" Type="http://schemas.openxmlformats.org/officeDocument/2006/relationships/customXml" Target="../ink/ink435.xml"/><Relationship Id="rId105" Type="http://schemas.openxmlformats.org/officeDocument/2006/relationships/image" Target="../media/image427.png"/><Relationship Id="rId126" Type="http://schemas.openxmlformats.org/officeDocument/2006/relationships/customXml" Target="../ink/ink448.xml"/><Relationship Id="rId147" Type="http://schemas.openxmlformats.org/officeDocument/2006/relationships/image" Target="../media/image448.png"/><Relationship Id="rId168" Type="http://schemas.openxmlformats.org/officeDocument/2006/relationships/customXml" Target="../ink/ink469.xml"/><Relationship Id="rId8" Type="http://schemas.openxmlformats.org/officeDocument/2006/relationships/customXml" Target="../ink/ink389.xml"/><Relationship Id="rId51" Type="http://schemas.openxmlformats.org/officeDocument/2006/relationships/image" Target="../media/image400.png"/><Relationship Id="rId72" Type="http://schemas.openxmlformats.org/officeDocument/2006/relationships/customXml" Target="../ink/ink421.xml"/><Relationship Id="rId93" Type="http://schemas.openxmlformats.org/officeDocument/2006/relationships/image" Target="../media/image421.png"/><Relationship Id="rId98" Type="http://schemas.openxmlformats.org/officeDocument/2006/relationships/customXml" Target="../ink/ink434.xml"/><Relationship Id="rId121" Type="http://schemas.openxmlformats.org/officeDocument/2006/relationships/image" Target="../media/image435.png"/><Relationship Id="rId142" Type="http://schemas.openxmlformats.org/officeDocument/2006/relationships/customXml" Target="../ink/ink456.xml"/><Relationship Id="rId163" Type="http://schemas.openxmlformats.org/officeDocument/2006/relationships/image" Target="../media/image456.png"/><Relationship Id="rId3" Type="http://schemas.openxmlformats.org/officeDocument/2006/relationships/image" Target="../media/image376.png"/><Relationship Id="rId25" Type="http://schemas.openxmlformats.org/officeDocument/2006/relationships/image" Target="../media/image387.png"/><Relationship Id="rId46" Type="http://schemas.openxmlformats.org/officeDocument/2006/relationships/customXml" Target="../ink/ink408.xml"/><Relationship Id="rId67" Type="http://schemas.openxmlformats.org/officeDocument/2006/relationships/image" Target="../media/image408.png"/><Relationship Id="rId116" Type="http://schemas.openxmlformats.org/officeDocument/2006/relationships/customXml" Target="../ink/ink443.xml"/><Relationship Id="rId137" Type="http://schemas.openxmlformats.org/officeDocument/2006/relationships/image" Target="../media/image443.png"/><Relationship Id="rId158" Type="http://schemas.openxmlformats.org/officeDocument/2006/relationships/customXml" Target="../ink/ink464.xml"/><Relationship Id="rId20" Type="http://schemas.openxmlformats.org/officeDocument/2006/relationships/customXml" Target="../ink/ink395.xml"/><Relationship Id="rId41" Type="http://schemas.openxmlformats.org/officeDocument/2006/relationships/image" Target="../media/image395.png"/><Relationship Id="rId62" Type="http://schemas.openxmlformats.org/officeDocument/2006/relationships/customXml" Target="../ink/ink416.xml"/><Relationship Id="rId83" Type="http://schemas.openxmlformats.org/officeDocument/2006/relationships/image" Target="../media/image416.png"/><Relationship Id="rId88" Type="http://schemas.openxmlformats.org/officeDocument/2006/relationships/customXml" Target="../ink/ink429.xml"/><Relationship Id="rId111" Type="http://schemas.openxmlformats.org/officeDocument/2006/relationships/image" Target="../media/image430.png"/><Relationship Id="rId132" Type="http://schemas.openxmlformats.org/officeDocument/2006/relationships/customXml" Target="../ink/ink451.xml"/><Relationship Id="rId153" Type="http://schemas.openxmlformats.org/officeDocument/2006/relationships/image" Target="../media/image451.png"/><Relationship Id="rId174" Type="http://schemas.openxmlformats.org/officeDocument/2006/relationships/customXml" Target="../ink/ink472.xml"/><Relationship Id="rId15" Type="http://schemas.openxmlformats.org/officeDocument/2006/relationships/image" Target="../media/image382.png"/><Relationship Id="rId36" Type="http://schemas.openxmlformats.org/officeDocument/2006/relationships/customXml" Target="../ink/ink403.xml"/><Relationship Id="rId57" Type="http://schemas.openxmlformats.org/officeDocument/2006/relationships/image" Target="../media/image403.png"/><Relationship Id="rId106" Type="http://schemas.openxmlformats.org/officeDocument/2006/relationships/customXml" Target="../ink/ink438.xml"/><Relationship Id="rId127" Type="http://schemas.openxmlformats.org/officeDocument/2006/relationships/image" Target="../media/image438.png"/></Relationships>
</file>

<file path=ppt/slides/_rels/slide6.xml.rels><?xml version="1.0" encoding="UTF-8" standalone="yes"?>
<Relationships xmlns="http://schemas.openxmlformats.org/package/2006/relationships"><Relationship Id="rId26" Type="http://schemas.openxmlformats.org/officeDocument/2006/relationships/customXml" Target="../ink/ink486.xml"/><Relationship Id="rId21" Type="http://schemas.openxmlformats.org/officeDocument/2006/relationships/image" Target="../media/image473.png"/><Relationship Id="rId42" Type="http://schemas.openxmlformats.org/officeDocument/2006/relationships/customXml" Target="../ink/ink494.xml"/><Relationship Id="rId47" Type="http://schemas.openxmlformats.org/officeDocument/2006/relationships/image" Target="../media/image486.png"/><Relationship Id="rId63" Type="http://schemas.openxmlformats.org/officeDocument/2006/relationships/image" Target="../media/image494.png"/><Relationship Id="rId68" Type="http://schemas.openxmlformats.org/officeDocument/2006/relationships/customXml" Target="../ink/ink507.xml"/><Relationship Id="rId84" Type="http://schemas.openxmlformats.org/officeDocument/2006/relationships/customXml" Target="../ink/ink515.xml"/><Relationship Id="rId89" Type="http://schemas.openxmlformats.org/officeDocument/2006/relationships/image" Target="../media/image507.png"/><Relationship Id="rId2" Type="http://schemas.openxmlformats.org/officeDocument/2006/relationships/customXml" Target="../ink/ink474.xml"/><Relationship Id="rId16" Type="http://schemas.openxmlformats.org/officeDocument/2006/relationships/customXml" Target="../ink/ink481.xml"/><Relationship Id="rId29" Type="http://schemas.openxmlformats.org/officeDocument/2006/relationships/image" Target="../media/image477.png"/><Relationship Id="rId107" Type="http://schemas.openxmlformats.org/officeDocument/2006/relationships/image" Target="../media/image516.png"/><Relationship Id="rId11" Type="http://schemas.openxmlformats.org/officeDocument/2006/relationships/image" Target="../media/image468.png"/><Relationship Id="rId24" Type="http://schemas.openxmlformats.org/officeDocument/2006/relationships/customXml" Target="../ink/ink485.xml"/><Relationship Id="rId32" Type="http://schemas.openxmlformats.org/officeDocument/2006/relationships/customXml" Target="../ink/ink489.xml"/><Relationship Id="rId37" Type="http://schemas.openxmlformats.org/officeDocument/2006/relationships/image" Target="../media/image481.png"/><Relationship Id="rId40" Type="http://schemas.openxmlformats.org/officeDocument/2006/relationships/customXml" Target="../ink/ink493.xml"/><Relationship Id="rId45" Type="http://schemas.openxmlformats.org/officeDocument/2006/relationships/image" Target="../media/image485.png"/><Relationship Id="rId53" Type="http://schemas.openxmlformats.org/officeDocument/2006/relationships/image" Target="../media/image489.png"/><Relationship Id="rId58" Type="http://schemas.openxmlformats.org/officeDocument/2006/relationships/customXml" Target="../ink/ink502.xml"/><Relationship Id="rId66" Type="http://schemas.openxmlformats.org/officeDocument/2006/relationships/customXml" Target="../ink/ink506.xml"/><Relationship Id="rId74" Type="http://schemas.openxmlformats.org/officeDocument/2006/relationships/customXml" Target="../ink/ink510.xml"/><Relationship Id="rId79" Type="http://schemas.openxmlformats.org/officeDocument/2006/relationships/image" Target="../media/image502.png"/><Relationship Id="rId87" Type="http://schemas.openxmlformats.org/officeDocument/2006/relationships/image" Target="../media/image506.png"/><Relationship Id="rId102" Type="http://schemas.openxmlformats.org/officeDocument/2006/relationships/customXml" Target="../ink/ink524.xml"/><Relationship Id="rId5" Type="http://schemas.openxmlformats.org/officeDocument/2006/relationships/image" Target="../media/image465.png"/><Relationship Id="rId61" Type="http://schemas.openxmlformats.org/officeDocument/2006/relationships/image" Target="../media/image493.png"/><Relationship Id="rId82" Type="http://schemas.openxmlformats.org/officeDocument/2006/relationships/customXml" Target="../ink/ink514.xml"/><Relationship Id="rId90" Type="http://schemas.openxmlformats.org/officeDocument/2006/relationships/customXml" Target="../ink/ink518.xml"/><Relationship Id="rId95" Type="http://schemas.openxmlformats.org/officeDocument/2006/relationships/image" Target="../media/image510.png"/><Relationship Id="rId19" Type="http://schemas.openxmlformats.org/officeDocument/2006/relationships/image" Target="../media/image472.png"/><Relationship Id="rId14" Type="http://schemas.openxmlformats.org/officeDocument/2006/relationships/customXml" Target="../ink/ink480.xml"/><Relationship Id="rId22" Type="http://schemas.openxmlformats.org/officeDocument/2006/relationships/customXml" Target="../ink/ink484.xml"/><Relationship Id="rId27" Type="http://schemas.openxmlformats.org/officeDocument/2006/relationships/image" Target="../media/image476.png"/><Relationship Id="rId30" Type="http://schemas.openxmlformats.org/officeDocument/2006/relationships/customXml" Target="../ink/ink488.xml"/><Relationship Id="rId35" Type="http://schemas.openxmlformats.org/officeDocument/2006/relationships/image" Target="../media/image480.png"/><Relationship Id="rId43" Type="http://schemas.openxmlformats.org/officeDocument/2006/relationships/image" Target="../media/image484.png"/><Relationship Id="rId48" Type="http://schemas.openxmlformats.org/officeDocument/2006/relationships/customXml" Target="../ink/ink497.xml"/><Relationship Id="rId56" Type="http://schemas.openxmlformats.org/officeDocument/2006/relationships/customXml" Target="../ink/ink501.xml"/><Relationship Id="rId64" Type="http://schemas.openxmlformats.org/officeDocument/2006/relationships/customXml" Target="../ink/ink505.xml"/><Relationship Id="rId69" Type="http://schemas.openxmlformats.org/officeDocument/2006/relationships/image" Target="../media/image497.png"/><Relationship Id="rId77" Type="http://schemas.openxmlformats.org/officeDocument/2006/relationships/image" Target="../media/image501.png"/><Relationship Id="rId100" Type="http://schemas.openxmlformats.org/officeDocument/2006/relationships/customXml" Target="../ink/ink523.xml"/><Relationship Id="rId105" Type="http://schemas.openxmlformats.org/officeDocument/2006/relationships/image" Target="../media/image515.png"/><Relationship Id="rId8" Type="http://schemas.openxmlformats.org/officeDocument/2006/relationships/customXml" Target="../ink/ink477.xml"/><Relationship Id="rId51" Type="http://schemas.openxmlformats.org/officeDocument/2006/relationships/image" Target="../media/image488.png"/><Relationship Id="rId72" Type="http://schemas.openxmlformats.org/officeDocument/2006/relationships/customXml" Target="../ink/ink509.xml"/><Relationship Id="rId80" Type="http://schemas.openxmlformats.org/officeDocument/2006/relationships/customXml" Target="../ink/ink513.xml"/><Relationship Id="rId85" Type="http://schemas.openxmlformats.org/officeDocument/2006/relationships/image" Target="../media/image505.png"/><Relationship Id="rId93" Type="http://schemas.openxmlformats.org/officeDocument/2006/relationships/image" Target="../media/image509.png"/><Relationship Id="rId98" Type="http://schemas.openxmlformats.org/officeDocument/2006/relationships/customXml" Target="../ink/ink522.xml"/><Relationship Id="rId3" Type="http://schemas.openxmlformats.org/officeDocument/2006/relationships/image" Target="../media/image464.png"/><Relationship Id="rId12" Type="http://schemas.openxmlformats.org/officeDocument/2006/relationships/customXml" Target="../ink/ink479.xml"/><Relationship Id="rId17" Type="http://schemas.openxmlformats.org/officeDocument/2006/relationships/image" Target="../media/image471.png"/><Relationship Id="rId25" Type="http://schemas.openxmlformats.org/officeDocument/2006/relationships/image" Target="../media/image475.png"/><Relationship Id="rId33" Type="http://schemas.openxmlformats.org/officeDocument/2006/relationships/image" Target="../media/image479.png"/><Relationship Id="rId38" Type="http://schemas.openxmlformats.org/officeDocument/2006/relationships/customXml" Target="../ink/ink492.xml"/><Relationship Id="rId46" Type="http://schemas.openxmlformats.org/officeDocument/2006/relationships/customXml" Target="../ink/ink496.xml"/><Relationship Id="rId59" Type="http://schemas.openxmlformats.org/officeDocument/2006/relationships/image" Target="../media/image492.png"/><Relationship Id="rId67" Type="http://schemas.openxmlformats.org/officeDocument/2006/relationships/image" Target="../media/image496.png"/><Relationship Id="rId103" Type="http://schemas.openxmlformats.org/officeDocument/2006/relationships/image" Target="../media/image514.png"/><Relationship Id="rId108" Type="http://schemas.openxmlformats.org/officeDocument/2006/relationships/customXml" Target="../ink/ink527.xml"/><Relationship Id="rId20" Type="http://schemas.openxmlformats.org/officeDocument/2006/relationships/customXml" Target="../ink/ink483.xml"/><Relationship Id="rId41" Type="http://schemas.openxmlformats.org/officeDocument/2006/relationships/image" Target="../media/image483.png"/><Relationship Id="rId54" Type="http://schemas.openxmlformats.org/officeDocument/2006/relationships/customXml" Target="../ink/ink500.xml"/><Relationship Id="rId62" Type="http://schemas.openxmlformats.org/officeDocument/2006/relationships/customXml" Target="../ink/ink504.xml"/><Relationship Id="rId70" Type="http://schemas.openxmlformats.org/officeDocument/2006/relationships/customXml" Target="../ink/ink508.xml"/><Relationship Id="rId75" Type="http://schemas.openxmlformats.org/officeDocument/2006/relationships/image" Target="../media/image500.png"/><Relationship Id="rId83" Type="http://schemas.openxmlformats.org/officeDocument/2006/relationships/image" Target="../media/image504.png"/><Relationship Id="rId88" Type="http://schemas.openxmlformats.org/officeDocument/2006/relationships/customXml" Target="../ink/ink517.xml"/><Relationship Id="rId91" Type="http://schemas.openxmlformats.org/officeDocument/2006/relationships/image" Target="../media/image508.png"/><Relationship Id="rId96" Type="http://schemas.openxmlformats.org/officeDocument/2006/relationships/customXml" Target="../ink/ink521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76.xml"/><Relationship Id="rId15" Type="http://schemas.openxmlformats.org/officeDocument/2006/relationships/image" Target="../media/image470.png"/><Relationship Id="rId23" Type="http://schemas.openxmlformats.org/officeDocument/2006/relationships/image" Target="../media/image474.png"/><Relationship Id="rId28" Type="http://schemas.openxmlformats.org/officeDocument/2006/relationships/customXml" Target="../ink/ink487.xml"/><Relationship Id="rId36" Type="http://schemas.openxmlformats.org/officeDocument/2006/relationships/customXml" Target="../ink/ink491.xml"/><Relationship Id="rId49" Type="http://schemas.openxmlformats.org/officeDocument/2006/relationships/image" Target="../media/image487.png"/><Relationship Id="rId57" Type="http://schemas.openxmlformats.org/officeDocument/2006/relationships/image" Target="../media/image491.png"/><Relationship Id="rId106" Type="http://schemas.openxmlformats.org/officeDocument/2006/relationships/customXml" Target="../ink/ink526.xml"/><Relationship Id="rId10" Type="http://schemas.openxmlformats.org/officeDocument/2006/relationships/customXml" Target="../ink/ink478.xml"/><Relationship Id="rId31" Type="http://schemas.openxmlformats.org/officeDocument/2006/relationships/image" Target="../media/image478.png"/><Relationship Id="rId44" Type="http://schemas.openxmlformats.org/officeDocument/2006/relationships/customXml" Target="../ink/ink495.xml"/><Relationship Id="rId52" Type="http://schemas.openxmlformats.org/officeDocument/2006/relationships/customXml" Target="../ink/ink499.xml"/><Relationship Id="rId60" Type="http://schemas.openxmlformats.org/officeDocument/2006/relationships/customXml" Target="../ink/ink503.xml"/><Relationship Id="rId65" Type="http://schemas.openxmlformats.org/officeDocument/2006/relationships/image" Target="../media/image495.png"/><Relationship Id="rId73" Type="http://schemas.openxmlformats.org/officeDocument/2006/relationships/image" Target="../media/image499.png"/><Relationship Id="rId78" Type="http://schemas.openxmlformats.org/officeDocument/2006/relationships/customXml" Target="../ink/ink512.xml"/><Relationship Id="rId81" Type="http://schemas.openxmlformats.org/officeDocument/2006/relationships/image" Target="../media/image503.png"/><Relationship Id="rId86" Type="http://schemas.openxmlformats.org/officeDocument/2006/relationships/customXml" Target="../ink/ink516.xml"/><Relationship Id="rId94" Type="http://schemas.openxmlformats.org/officeDocument/2006/relationships/customXml" Target="../ink/ink520.xml"/><Relationship Id="rId99" Type="http://schemas.openxmlformats.org/officeDocument/2006/relationships/image" Target="../media/image512.png"/><Relationship Id="rId101" Type="http://schemas.openxmlformats.org/officeDocument/2006/relationships/image" Target="../media/image513.png"/><Relationship Id="rId4" Type="http://schemas.openxmlformats.org/officeDocument/2006/relationships/customXml" Target="../ink/ink475.xml"/><Relationship Id="rId9" Type="http://schemas.openxmlformats.org/officeDocument/2006/relationships/image" Target="../media/image467.png"/><Relationship Id="rId13" Type="http://schemas.openxmlformats.org/officeDocument/2006/relationships/image" Target="../media/image469.png"/><Relationship Id="rId18" Type="http://schemas.openxmlformats.org/officeDocument/2006/relationships/customXml" Target="../ink/ink482.xml"/><Relationship Id="rId39" Type="http://schemas.openxmlformats.org/officeDocument/2006/relationships/image" Target="../media/image482.png"/><Relationship Id="rId109" Type="http://schemas.openxmlformats.org/officeDocument/2006/relationships/image" Target="../media/image517.png"/><Relationship Id="rId34" Type="http://schemas.openxmlformats.org/officeDocument/2006/relationships/customXml" Target="../ink/ink490.xml"/><Relationship Id="rId50" Type="http://schemas.openxmlformats.org/officeDocument/2006/relationships/customXml" Target="../ink/ink498.xml"/><Relationship Id="rId55" Type="http://schemas.openxmlformats.org/officeDocument/2006/relationships/image" Target="../media/image490.png"/><Relationship Id="rId76" Type="http://schemas.openxmlformats.org/officeDocument/2006/relationships/customXml" Target="../ink/ink511.xml"/><Relationship Id="rId97" Type="http://schemas.openxmlformats.org/officeDocument/2006/relationships/image" Target="../media/image511.png"/><Relationship Id="rId104" Type="http://schemas.openxmlformats.org/officeDocument/2006/relationships/customXml" Target="../ink/ink525.xml"/><Relationship Id="rId7" Type="http://schemas.openxmlformats.org/officeDocument/2006/relationships/image" Target="../media/image466.png"/><Relationship Id="rId71" Type="http://schemas.openxmlformats.org/officeDocument/2006/relationships/image" Target="../media/image498.png"/><Relationship Id="rId92" Type="http://schemas.openxmlformats.org/officeDocument/2006/relationships/customXml" Target="../ink/ink519.xml"/></Relationships>
</file>

<file path=ppt/slides/_rels/slide7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75.png"/><Relationship Id="rId21" Type="http://schemas.openxmlformats.org/officeDocument/2006/relationships/image" Target="../media/image527.png"/><Relationship Id="rId42" Type="http://schemas.openxmlformats.org/officeDocument/2006/relationships/customXml" Target="../ink/ink548.xml"/><Relationship Id="rId63" Type="http://schemas.openxmlformats.org/officeDocument/2006/relationships/image" Target="../media/image548.png"/><Relationship Id="rId84" Type="http://schemas.openxmlformats.org/officeDocument/2006/relationships/customXml" Target="../ink/ink569.xml"/><Relationship Id="rId138" Type="http://schemas.openxmlformats.org/officeDocument/2006/relationships/customXml" Target="../ink/ink596.xml"/><Relationship Id="rId159" Type="http://schemas.openxmlformats.org/officeDocument/2006/relationships/image" Target="../media/image595.png"/><Relationship Id="rId170" Type="http://schemas.openxmlformats.org/officeDocument/2006/relationships/customXml" Target="../ink/ink612.xml"/><Relationship Id="rId191" Type="http://schemas.openxmlformats.org/officeDocument/2006/relationships/image" Target="../media/image611.png"/><Relationship Id="rId196" Type="http://schemas.openxmlformats.org/officeDocument/2006/relationships/customXml" Target="../ink/ink625.xml"/><Relationship Id="rId200" Type="http://schemas.openxmlformats.org/officeDocument/2006/relationships/customXml" Target="../ink/ink627.xml"/><Relationship Id="rId16" Type="http://schemas.openxmlformats.org/officeDocument/2006/relationships/customXml" Target="../ink/ink535.xml"/><Relationship Id="rId107" Type="http://schemas.openxmlformats.org/officeDocument/2006/relationships/image" Target="../media/image570.png"/><Relationship Id="rId11" Type="http://schemas.openxmlformats.org/officeDocument/2006/relationships/image" Target="../media/image522.png"/><Relationship Id="rId32" Type="http://schemas.openxmlformats.org/officeDocument/2006/relationships/customXml" Target="../ink/ink543.xml"/><Relationship Id="rId37" Type="http://schemas.openxmlformats.org/officeDocument/2006/relationships/image" Target="../media/image535.png"/><Relationship Id="rId53" Type="http://schemas.openxmlformats.org/officeDocument/2006/relationships/image" Target="../media/image543.png"/><Relationship Id="rId58" Type="http://schemas.openxmlformats.org/officeDocument/2006/relationships/customXml" Target="../ink/ink556.xml"/><Relationship Id="rId74" Type="http://schemas.openxmlformats.org/officeDocument/2006/relationships/customXml" Target="../ink/ink564.xml"/><Relationship Id="rId79" Type="http://schemas.openxmlformats.org/officeDocument/2006/relationships/image" Target="../media/image556.png"/><Relationship Id="rId102" Type="http://schemas.openxmlformats.org/officeDocument/2006/relationships/customXml" Target="../ink/ink578.xml"/><Relationship Id="rId123" Type="http://schemas.openxmlformats.org/officeDocument/2006/relationships/image" Target="../media/image578.png"/><Relationship Id="rId128" Type="http://schemas.openxmlformats.org/officeDocument/2006/relationships/customXml" Target="../ink/ink591.xml"/><Relationship Id="rId144" Type="http://schemas.openxmlformats.org/officeDocument/2006/relationships/customXml" Target="../ink/ink599.xml"/><Relationship Id="rId149" Type="http://schemas.openxmlformats.org/officeDocument/2006/relationships/image" Target="../media/image590.png"/><Relationship Id="rId5" Type="http://schemas.openxmlformats.org/officeDocument/2006/relationships/image" Target="../media/image519.png"/><Relationship Id="rId90" Type="http://schemas.openxmlformats.org/officeDocument/2006/relationships/customXml" Target="../ink/ink572.xml"/><Relationship Id="rId95" Type="http://schemas.openxmlformats.org/officeDocument/2006/relationships/image" Target="../media/image564.png"/><Relationship Id="rId160" Type="http://schemas.openxmlformats.org/officeDocument/2006/relationships/customXml" Target="../ink/ink607.xml"/><Relationship Id="rId165" Type="http://schemas.openxmlformats.org/officeDocument/2006/relationships/image" Target="../media/image598.png"/><Relationship Id="rId181" Type="http://schemas.openxmlformats.org/officeDocument/2006/relationships/image" Target="../media/image606.png"/><Relationship Id="rId186" Type="http://schemas.openxmlformats.org/officeDocument/2006/relationships/customXml" Target="../ink/ink620.xml"/><Relationship Id="rId22" Type="http://schemas.openxmlformats.org/officeDocument/2006/relationships/customXml" Target="../ink/ink538.xml"/><Relationship Id="rId27" Type="http://schemas.openxmlformats.org/officeDocument/2006/relationships/image" Target="../media/image530.png"/><Relationship Id="rId43" Type="http://schemas.openxmlformats.org/officeDocument/2006/relationships/image" Target="../media/image538.png"/><Relationship Id="rId48" Type="http://schemas.openxmlformats.org/officeDocument/2006/relationships/customXml" Target="../ink/ink551.xml"/><Relationship Id="rId64" Type="http://schemas.openxmlformats.org/officeDocument/2006/relationships/customXml" Target="../ink/ink559.xml"/><Relationship Id="rId69" Type="http://schemas.openxmlformats.org/officeDocument/2006/relationships/image" Target="../media/image551.png"/><Relationship Id="rId113" Type="http://schemas.openxmlformats.org/officeDocument/2006/relationships/image" Target="../media/image573.png"/><Relationship Id="rId118" Type="http://schemas.openxmlformats.org/officeDocument/2006/relationships/customXml" Target="../ink/ink586.xml"/><Relationship Id="rId134" Type="http://schemas.openxmlformats.org/officeDocument/2006/relationships/customXml" Target="../ink/ink594.xml"/><Relationship Id="rId139" Type="http://schemas.openxmlformats.org/officeDocument/2006/relationships/image" Target="../media/image586.png"/><Relationship Id="rId80" Type="http://schemas.openxmlformats.org/officeDocument/2006/relationships/customXml" Target="../ink/ink567.xml"/><Relationship Id="rId85" Type="http://schemas.openxmlformats.org/officeDocument/2006/relationships/image" Target="../media/image559.png"/><Relationship Id="rId150" Type="http://schemas.openxmlformats.org/officeDocument/2006/relationships/customXml" Target="../ink/ink602.xml"/><Relationship Id="rId155" Type="http://schemas.openxmlformats.org/officeDocument/2006/relationships/image" Target="../media/image593.png"/><Relationship Id="rId171" Type="http://schemas.openxmlformats.org/officeDocument/2006/relationships/image" Target="../media/image601.png"/><Relationship Id="rId176" Type="http://schemas.openxmlformats.org/officeDocument/2006/relationships/customXml" Target="../ink/ink615.xml"/><Relationship Id="rId192" Type="http://schemas.openxmlformats.org/officeDocument/2006/relationships/customXml" Target="../ink/ink623.xml"/><Relationship Id="rId197" Type="http://schemas.openxmlformats.org/officeDocument/2006/relationships/image" Target="../media/image614.png"/><Relationship Id="rId201" Type="http://schemas.openxmlformats.org/officeDocument/2006/relationships/image" Target="../media/image616.png"/><Relationship Id="rId12" Type="http://schemas.openxmlformats.org/officeDocument/2006/relationships/customXml" Target="../ink/ink533.xml"/><Relationship Id="rId17" Type="http://schemas.openxmlformats.org/officeDocument/2006/relationships/image" Target="../media/image525.png"/><Relationship Id="rId33" Type="http://schemas.openxmlformats.org/officeDocument/2006/relationships/image" Target="../media/image533.png"/><Relationship Id="rId38" Type="http://schemas.openxmlformats.org/officeDocument/2006/relationships/customXml" Target="../ink/ink546.xml"/><Relationship Id="rId59" Type="http://schemas.openxmlformats.org/officeDocument/2006/relationships/image" Target="../media/image546.png"/><Relationship Id="rId103" Type="http://schemas.openxmlformats.org/officeDocument/2006/relationships/image" Target="../media/image568.png"/><Relationship Id="rId108" Type="http://schemas.openxmlformats.org/officeDocument/2006/relationships/customXml" Target="../ink/ink581.xml"/><Relationship Id="rId124" Type="http://schemas.openxmlformats.org/officeDocument/2006/relationships/customXml" Target="../ink/ink589.xml"/><Relationship Id="rId129" Type="http://schemas.openxmlformats.org/officeDocument/2006/relationships/image" Target="../media/image581.png"/><Relationship Id="rId54" Type="http://schemas.openxmlformats.org/officeDocument/2006/relationships/customXml" Target="../ink/ink554.xml"/><Relationship Id="rId70" Type="http://schemas.openxmlformats.org/officeDocument/2006/relationships/customXml" Target="../ink/ink562.xml"/><Relationship Id="rId75" Type="http://schemas.openxmlformats.org/officeDocument/2006/relationships/image" Target="../media/image554.png"/><Relationship Id="rId91" Type="http://schemas.openxmlformats.org/officeDocument/2006/relationships/image" Target="../media/image562.png"/><Relationship Id="rId96" Type="http://schemas.openxmlformats.org/officeDocument/2006/relationships/customXml" Target="../ink/ink575.xml"/><Relationship Id="rId140" Type="http://schemas.openxmlformats.org/officeDocument/2006/relationships/customXml" Target="../ink/ink597.xml"/><Relationship Id="rId145" Type="http://schemas.openxmlformats.org/officeDocument/2006/relationships/image" Target="../media/image57.png"/><Relationship Id="rId161" Type="http://schemas.openxmlformats.org/officeDocument/2006/relationships/image" Target="../media/image596.png"/><Relationship Id="rId166" Type="http://schemas.openxmlformats.org/officeDocument/2006/relationships/customXml" Target="../ink/ink610.xml"/><Relationship Id="rId182" Type="http://schemas.openxmlformats.org/officeDocument/2006/relationships/customXml" Target="../ink/ink618.xml"/><Relationship Id="rId187" Type="http://schemas.openxmlformats.org/officeDocument/2006/relationships/image" Target="../media/image609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530.xml"/><Relationship Id="rId23" Type="http://schemas.openxmlformats.org/officeDocument/2006/relationships/image" Target="../media/image528.png"/><Relationship Id="rId28" Type="http://schemas.openxmlformats.org/officeDocument/2006/relationships/customXml" Target="../ink/ink541.xml"/><Relationship Id="rId49" Type="http://schemas.openxmlformats.org/officeDocument/2006/relationships/image" Target="../media/image541.png"/><Relationship Id="rId114" Type="http://schemas.openxmlformats.org/officeDocument/2006/relationships/customXml" Target="../ink/ink584.xml"/><Relationship Id="rId119" Type="http://schemas.openxmlformats.org/officeDocument/2006/relationships/image" Target="../media/image576.png"/><Relationship Id="rId44" Type="http://schemas.openxmlformats.org/officeDocument/2006/relationships/customXml" Target="../ink/ink549.xml"/><Relationship Id="rId60" Type="http://schemas.openxmlformats.org/officeDocument/2006/relationships/customXml" Target="../ink/ink557.xml"/><Relationship Id="rId65" Type="http://schemas.openxmlformats.org/officeDocument/2006/relationships/image" Target="../media/image549.png"/><Relationship Id="rId81" Type="http://schemas.openxmlformats.org/officeDocument/2006/relationships/image" Target="../media/image557.png"/><Relationship Id="rId86" Type="http://schemas.openxmlformats.org/officeDocument/2006/relationships/customXml" Target="../ink/ink570.xml"/><Relationship Id="rId130" Type="http://schemas.openxmlformats.org/officeDocument/2006/relationships/customXml" Target="../ink/ink592.xml"/><Relationship Id="rId135" Type="http://schemas.openxmlformats.org/officeDocument/2006/relationships/image" Target="../media/image584.png"/><Relationship Id="rId151" Type="http://schemas.openxmlformats.org/officeDocument/2006/relationships/image" Target="../media/image591.png"/><Relationship Id="rId156" Type="http://schemas.openxmlformats.org/officeDocument/2006/relationships/customXml" Target="../ink/ink605.xml"/><Relationship Id="rId177" Type="http://schemas.openxmlformats.org/officeDocument/2006/relationships/image" Target="../media/image604.png"/><Relationship Id="rId198" Type="http://schemas.openxmlformats.org/officeDocument/2006/relationships/customXml" Target="../ink/ink626.xml"/><Relationship Id="rId172" Type="http://schemas.openxmlformats.org/officeDocument/2006/relationships/customXml" Target="../ink/ink613.xml"/><Relationship Id="rId193" Type="http://schemas.openxmlformats.org/officeDocument/2006/relationships/image" Target="../media/image612.png"/><Relationship Id="rId13" Type="http://schemas.openxmlformats.org/officeDocument/2006/relationships/image" Target="../media/image523.png"/><Relationship Id="rId18" Type="http://schemas.openxmlformats.org/officeDocument/2006/relationships/customXml" Target="../ink/ink536.xml"/><Relationship Id="rId39" Type="http://schemas.openxmlformats.org/officeDocument/2006/relationships/image" Target="../media/image536.png"/><Relationship Id="rId109" Type="http://schemas.openxmlformats.org/officeDocument/2006/relationships/image" Target="../media/image571.png"/><Relationship Id="rId34" Type="http://schemas.openxmlformats.org/officeDocument/2006/relationships/customXml" Target="../ink/ink544.xml"/><Relationship Id="rId50" Type="http://schemas.openxmlformats.org/officeDocument/2006/relationships/customXml" Target="../ink/ink552.xml"/><Relationship Id="rId55" Type="http://schemas.openxmlformats.org/officeDocument/2006/relationships/image" Target="../media/image544.png"/><Relationship Id="rId76" Type="http://schemas.openxmlformats.org/officeDocument/2006/relationships/customXml" Target="../ink/ink565.xml"/><Relationship Id="rId97" Type="http://schemas.openxmlformats.org/officeDocument/2006/relationships/image" Target="../media/image565.png"/><Relationship Id="rId104" Type="http://schemas.openxmlformats.org/officeDocument/2006/relationships/customXml" Target="../ink/ink579.xml"/><Relationship Id="rId120" Type="http://schemas.openxmlformats.org/officeDocument/2006/relationships/customXml" Target="../ink/ink587.xml"/><Relationship Id="rId125" Type="http://schemas.openxmlformats.org/officeDocument/2006/relationships/image" Target="../media/image579.png"/><Relationship Id="rId141" Type="http://schemas.openxmlformats.org/officeDocument/2006/relationships/image" Target="../media/image587.png"/><Relationship Id="rId146" Type="http://schemas.openxmlformats.org/officeDocument/2006/relationships/customXml" Target="../ink/ink600.xml"/><Relationship Id="rId167" Type="http://schemas.openxmlformats.org/officeDocument/2006/relationships/image" Target="../media/image599.png"/><Relationship Id="rId188" Type="http://schemas.openxmlformats.org/officeDocument/2006/relationships/customXml" Target="../ink/ink621.xml"/><Relationship Id="rId7" Type="http://schemas.openxmlformats.org/officeDocument/2006/relationships/image" Target="../media/image520.png"/><Relationship Id="rId71" Type="http://schemas.openxmlformats.org/officeDocument/2006/relationships/image" Target="../media/image552.png"/><Relationship Id="rId92" Type="http://schemas.openxmlformats.org/officeDocument/2006/relationships/customXml" Target="../ink/ink573.xml"/><Relationship Id="rId162" Type="http://schemas.openxmlformats.org/officeDocument/2006/relationships/customXml" Target="../ink/ink608.xml"/><Relationship Id="rId183" Type="http://schemas.openxmlformats.org/officeDocument/2006/relationships/image" Target="../media/image607.png"/><Relationship Id="rId2" Type="http://schemas.openxmlformats.org/officeDocument/2006/relationships/customXml" Target="../ink/ink528.xml"/><Relationship Id="rId29" Type="http://schemas.openxmlformats.org/officeDocument/2006/relationships/image" Target="../media/image531.png"/><Relationship Id="rId24" Type="http://schemas.openxmlformats.org/officeDocument/2006/relationships/customXml" Target="../ink/ink539.xml"/><Relationship Id="rId40" Type="http://schemas.openxmlformats.org/officeDocument/2006/relationships/customXml" Target="../ink/ink547.xml"/><Relationship Id="rId45" Type="http://schemas.openxmlformats.org/officeDocument/2006/relationships/image" Target="../media/image539.png"/><Relationship Id="rId66" Type="http://schemas.openxmlformats.org/officeDocument/2006/relationships/customXml" Target="../ink/ink560.xml"/><Relationship Id="rId87" Type="http://schemas.openxmlformats.org/officeDocument/2006/relationships/image" Target="../media/image560.png"/><Relationship Id="rId110" Type="http://schemas.openxmlformats.org/officeDocument/2006/relationships/customXml" Target="../ink/ink582.xml"/><Relationship Id="rId115" Type="http://schemas.openxmlformats.org/officeDocument/2006/relationships/image" Target="../media/image574.png"/><Relationship Id="rId131" Type="http://schemas.openxmlformats.org/officeDocument/2006/relationships/image" Target="../media/image582.png"/><Relationship Id="rId136" Type="http://schemas.openxmlformats.org/officeDocument/2006/relationships/customXml" Target="../ink/ink595.xml"/><Relationship Id="rId157" Type="http://schemas.openxmlformats.org/officeDocument/2006/relationships/image" Target="../media/image594.png"/><Relationship Id="rId178" Type="http://schemas.openxmlformats.org/officeDocument/2006/relationships/customXml" Target="../ink/ink616.xml"/><Relationship Id="rId61" Type="http://schemas.openxmlformats.org/officeDocument/2006/relationships/image" Target="../media/image547.png"/><Relationship Id="rId82" Type="http://schemas.openxmlformats.org/officeDocument/2006/relationships/customXml" Target="../ink/ink568.xml"/><Relationship Id="rId152" Type="http://schemas.openxmlformats.org/officeDocument/2006/relationships/customXml" Target="../ink/ink603.xml"/><Relationship Id="rId173" Type="http://schemas.openxmlformats.org/officeDocument/2006/relationships/image" Target="../media/image602.png"/><Relationship Id="rId194" Type="http://schemas.openxmlformats.org/officeDocument/2006/relationships/customXml" Target="../ink/ink624.xml"/><Relationship Id="rId199" Type="http://schemas.openxmlformats.org/officeDocument/2006/relationships/image" Target="../media/image615.png"/><Relationship Id="rId19" Type="http://schemas.openxmlformats.org/officeDocument/2006/relationships/image" Target="../media/image526.png"/><Relationship Id="rId14" Type="http://schemas.openxmlformats.org/officeDocument/2006/relationships/customXml" Target="../ink/ink534.xml"/><Relationship Id="rId30" Type="http://schemas.openxmlformats.org/officeDocument/2006/relationships/customXml" Target="../ink/ink542.xml"/><Relationship Id="rId35" Type="http://schemas.openxmlformats.org/officeDocument/2006/relationships/image" Target="../media/image534.png"/><Relationship Id="rId56" Type="http://schemas.openxmlformats.org/officeDocument/2006/relationships/customXml" Target="../ink/ink555.xml"/><Relationship Id="rId77" Type="http://schemas.openxmlformats.org/officeDocument/2006/relationships/image" Target="../media/image555.png"/><Relationship Id="rId100" Type="http://schemas.openxmlformats.org/officeDocument/2006/relationships/customXml" Target="../ink/ink577.xml"/><Relationship Id="rId105" Type="http://schemas.openxmlformats.org/officeDocument/2006/relationships/image" Target="../media/image569.png"/><Relationship Id="rId126" Type="http://schemas.openxmlformats.org/officeDocument/2006/relationships/customXml" Target="../ink/ink590.xml"/><Relationship Id="rId147" Type="http://schemas.openxmlformats.org/officeDocument/2006/relationships/image" Target="../media/image589.png"/><Relationship Id="rId168" Type="http://schemas.openxmlformats.org/officeDocument/2006/relationships/customXml" Target="../ink/ink611.xml"/><Relationship Id="rId8" Type="http://schemas.openxmlformats.org/officeDocument/2006/relationships/customXml" Target="../ink/ink531.xml"/><Relationship Id="rId51" Type="http://schemas.openxmlformats.org/officeDocument/2006/relationships/image" Target="../media/image542.png"/><Relationship Id="rId72" Type="http://schemas.openxmlformats.org/officeDocument/2006/relationships/customXml" Target="../ink/ink563.xml"/><Relationship Id="rId93" Type="http://schemas.openxmlformats.org/officeDocument/2006/relationships/image" Target="../media/image563.png"/><Relationship Id="rId98" Type="http://schemas.openxmlformats.org/officeDocument/2006/relationships/customXml" Target="../ink/ink576.xml"/><Relationship Id="rId121" Type="http://schemas.openxmlformats.org/officeDocument/2006/relationships/image" Target="../media/image577.png"/><Relationship Id="rId142" Type="http://schemas.openxmlformats.org/officeDocument/2006/relationships/customXml" Target="../ink/ink598.xml"/><Relationship Id="rId163" Type="http://schemas.openxmlformats.org/officeDocument/2006/relationships/image" Target="../media/image597.png"/><Relationship Id="rId184" Type="http://schemas.openxmlformats.org/officeDocument/2006/relationships/customXml" Target="../ink/ink619.xml"/><Relationship Id="rId189" Type="http://schemas.openxmlformats.org/officeDocument/2006/relationships/image" Target="../media/image610.png"/><Relationship Id="rId3" Type="http://schemas.openxmlformats.org/officeDocument/2006/relationships/image" Target="../media/image518.png"/><Relationship Id="rId25" Type="http://schemas.openxmlformats.org/officeDocument/2006/relationships/image" Target="../media/image529.png"/><Relationship Id="rId46" Type="http://schemas.openxmlformats.org/officeDocument/2006/relationships/customXml" Target="../ink/ink550.xml"/><Relationship Id="rId67" Type="http://schemas.openxmlformats.org/officeDocument/2006/relationships/image" Target="../media/image550.png"/><Relationship Id="rId116" Type="http://schemas.openxmlformats.org/officeDocument/2006/relationships/customXml" Target="../ink/ink585.xml"/><Relationship Id="rId137" Type="http://schemas.openxmlformats.org/officeDocument/2006/relationships/image" Target="../media/image585.png"/><Relationship Id="rId158" Type="http://schemas.openxmlformats.org/officeDocument/2006/relationships/customXml" Target="../ink/ink606.xml"/><Relationship Id="rId20" Type="http://schemas.openxmlformats.org/officeDocument/2006/relationships/customXml" Target="../ink/ink537.xml"/><Relationship Id="rId41" Type="http://schemas.openxmlformats.org/officeDocument/2006/relationships/image" Target="../media/image537.png"/><Relationship Id="rId62" Type="http://schemas.openxmlformats.org/officeDocument/2006/relationships/customXml" Target="../ink/ink558.xml"/><Relationship Id="rId83" Type="http://schemas.openxmlformats.org/officeDocument/2006/relationships/image" Target="../media/image558.png"/><Relationship Id="rId88" Type="http://schemas.openxmlformats.org/officeDocument/2006/relationships/customXml" Target="../ink/ink571.xml"/><Relationship Id="rId111" Type="http://schemas.openxmlformats.org/officeDocument/2006/relationships/image" Target="../media/image572.png"/><Relationship Id="rId132" Type="http://schemas.openxmlformats.org/officeDocument/2006/relationships/customXml" Target="../ink/ink593.xml"/><Relationship Id="rId153" Type="http://schemas.openxmlformats.org/officeDocument/2006/relationships/image" Target="../media/image592.png"/><Relationship Id="rId174" Type="http://schemas.openxmlformats.org/officeDocument/2006/relationships/customXml" Target="../ink/ink614.xml"/><Relationship Id="rId179" Type="http://schemas.openxmlformats.org/officeDocument/2006/relationships/image" Target="../media/image605.png"/><Relationship Id="rId195" Type="http://schemas.openxmlformats.org/officeDocument/2006/relationships/image" Target="../media/image613.png"/><Relationship Id="rId190" Type="http://schemas.openxmlformats.org/officeDocument/2006/relationships/customXml" Target="../ink/ink622.xml"/><Relationship Id="rId15" Type="http://schemas.openxmlformats.org/officeDocument/2006/relationships/image" Target="../media/image524.png"/><Relationship Id="rId36" Type="http://schemas.openxmlformats.org/officeDocument/2006/relationships/customXml" Target="../ink/ink545.xml"/><Relationship Id="rId57" Type="http://schemas.openxmlformats.org/officeDocument/2006/relationships/image" Target="../media/image545.png"/><Relationship Id="rId106" Type="http://schemas.openxmlformats.org/officeDocument/2006/relationships/customXml" Target="../ink/ink580.xml"/><Relationship Id="rId127" Type="http://schemas.openxmlformats.org/officeDocument/2006/relationships/image" Target="../media/image580.png"/><Relationship Id="rId10" Type="http://schemas.openxmlformats.org/officeDocument/2006/relationships/customXml" Target="../ink/ink532.xml"/><Relationship Id="rId31" Type="http://schemas.openxmlformats.org/officeDocument/2006/relationships/image" Target="../media/image532.png"/><Relationship Id="rId52" Type="http://schemas.openxmlformats.org/officeDocument/2006/relationships/customXml" Target="../ink/ink553.xml"/><Relationship Id="rId73" Type="http://schemas.openxmlformats.org/officeDocument/2006/relationships/image" Target="../media/image553.png"/><Relationship Id="rId78" Type="http://schemas.openxmlformats.org/officeDocument/2006/relationships/customXml" Target="../ink/ink566.xml"/><Relationship Id="rId94" Type="http://schemas.openxmlformats.org/officeDocument/2006/relationships/customXml" Target="../ink/ink574.xml"/><Relationship Id="rId99" Type="http://schemas.openxmlformats.org/officeDocument/2006/relationships/image" Target="../media/image566.png"/><Relationship Id="rId101" Type="http://schemas.openxmlformats.org/officeDocument/2006/relationships/image" Target="../media/image567.png"/><Relationship Id="rId122" Type="http://schemas.openxmlformats.org/officeDocument/2006/relationships/customXml" Target="../ink/ink588.xml"/><Relationship Id="rId143" Type="http://schemas.openxmlformats.org/officeDocument/2006/relationships/image" Target="../media/image588.png"/><Relationship Id="rId148" Type="http://schemas.openxmlformats.org/officeDocument/2006/relationships/customXml" Target="../ink/ink601.xml"/><Relationship Id="rId164" Type="http://schemas.openxmlformats.org/officeDocument/2006/relationships/customXml" Target="../ink/ink609.xml"/><Relationship Id="rId169" Type="http://schemas.openxmlformats.org/officeDocument/2006/relationships/image" Target="../media/image600.png"/><Relationship Id="rId185" Type="http://schemas.openxmlformats.org/officeDocument/2006/relationships/image" Target="../media/image608.png"/><Relationship Id="rId4" Type="http://schemas.openxmlformats.org/officeDocument/2006/relationships/customXml" Target="../ink/ink529.xml"/><Relationship Id="rId9" Type="http://schemas.openxmlformats.org/officeDocument/2006/relationships/image" Target="../media/image521.png"/><Relationship Id="rId180" Type="http://schemas.openxmlformats.org/officeDocument/2006/relationships/customXml" Target="../ink/ink617.xml"/><Relationship Id="rId26" Type="http://schemas.openxmlformats.org/officeDocument/2006/relationships/customXml" Target="../ink/ink540.xml"/><Relationship Id="rId47" Type="http://schemas.openxmlformats.org/officeDocument/2006/relationships/image" Target="../media/image540.png"/><Relationship Id="rId68" Type="http://schemas.openxmlformats.org/officeDocument/2006/relationships/customXml" Target="../ink/ink561.xml"/><Relationship Id="rId89" Type="http://schemas.openxmlformats.org/officeDocument/2006/relationships/image" Target="../media/image561.png"/><Relationship Id="rId112" Type="http://schemas.openxmlformats.org/officeDocument/2006/relationships/customXml" Target="../ink/ink583.xml"/><Relationship Id="rId133" Type="http://schemas.openxmlformats.org/officeDocument/2006/relationships/image" Target="../media/image583.png"/><Relationship Id="rId154" Type="http://schemas.openxmlformats.org/officeDocument/2006/relationships/customXml" Target="../ink/ink604.xml"/><Relationship Id="rId175" Type="http://schemas.openxmlformats.org/officeDocument/2006/relationships/image" Target="../media/image603.png"/></Relationships>
</file>

<file path=ppt/slides/_rels/slide8.xml.rels><?xml version="1.0" encoding="UTF-8" standalone="yes"?>
<Relationships xmlns="http://schemas.openxmlformats.org/package/2006/relationships"><Relationship Id="rId26" Type="http://schemas.openxmlformats.org/officeDocument/2006/relationships/customXml" Target="../ink/ink640.xml"/><Relationship Id="rId117" Type="http://schemas.openxmlformats.org/officeDocument/2006/relationships/image" Target="../media/image674.png"/><Relationship Id="rId21" Type="http://schemas.openxmlformats.org/officeDocument/2006/relationships/image" Target="../media/image626.png"/><Relationship Id="rId42" Type="http://schemas.openxmlformats.org/officeDocument/2006/relationships/customXml" Target="../ink/ink648.xml"/><Relationship Id="rId47" Type="http://schemas.openxmlformats.org/officeDocument/2006/relationships/image" Target="../media/image639.png"/><Relationship Id="rId63" Type="http://schemas.openxmlformats.org/officeDocument/2006/relationships/image" Target="../media/image647.png"/><Relationship Id="rId68" Type="http://schemas.openxmlformats.org/officeDocument/2006/relationships/customXml" Target="../ink/ink661.xml"/><Relationship Id="rId84" Type="http://schemas.openxmlformats.org/officeDocument/2006/relationships/customXml" Target="../ink/ink669.xml"/><Relationship Id="rId89" Type="http://schemas.openxmlformats.org/officeDocument/2006/relationships/image" Target="../media/image660.png"/><Relationship Id="rId112" Type="http://schemas.openxmlformats.org/officeDocument/2006/relationships/customXml" Target="../ink/ink683.xml"/><Relationship Id="rId133" Type="http://schemas.openxmlformats.org/officeDocument/2006/relationships/image" Target="../media/image681.png"/><Relationship Id="rId138" Type="http://schemas.openxmlformats.org/officeDocument/2006/relationships/customXml" Target="../ink/ink696.xml"/><Relationship Id="rId154" Type="http://schemas.openxmlformats.org/officeDocument/2006/relationships/customXml" Target="../ink/ink704.xml"/><Relationship Id="rId159" Type="http://schemas.openxmlformats.org/officeDocument/2006/relationships/image" Target="../media/image694.png"/><Relationship Id="rId175" Type="http://schemas.openxmlformats.org/officeDocument/2006/relationships/image" Target="../media/image702.png"/><Relationship Id="rId170" Type="http://schemas.openxmlformats.org/officeDocument/2006/relationships/customXml" Target="../ink/ink712.xml"/><Relationship Id="rId16" Type="http://schemas.openxmlformats.org/officeDocument/2006/relationships/customXml" Target="../ink/ink635.xml"/><Relationship Id="rId107" Type="http://schemas.openxmlformats.org/officeDocument/2006/relationships/image" Target="../media/image669.png"/><Relationship Id="rId11" Type="http://schemas.openxmlformats.org/officeDocument/2006/relationships/image" Target="../media/image621.png"/><Relationship Id="rId32" Type="http://schemas.openxmlformats.org/officeDocument/2006/relationships/customXml" Target="../ink/ink643.xml"/><Relationship Id="rId37" Type="http://schemas.openxmlformats.org/officeDocument/2006/relationships/image" Target="../media/image634.png"/><Relationship Id="rId53" Type="http://schemas.openxmlformats.org/officeDocument/2006/relationships/image" Target="../media/image642.png"/><Relationship Id="rId58" Type="http://schemas.openxmlformats.org/officeDocument/2006/relationships/customXml" Target="../ink/ink656.xml"/><Relationship Id="rId74" Type="http://schemas.openxmlformats.org/officeDocument/2006/relationships/customXml" Target="../ink/ink664.xml"/><Relationship Id="rId79" Type="http://schemas.openxmlformats.org/officeDocument/2006/relationships/image" Target="../media/image655.png"/><Relationship Id="rId102" Type="http://schemas.openxmlformats.org/officeDocument/2006/relationships/customXml" Target="../ink/ink678.xml"/><Relationship Id="rId123" Type="http://schemas.openxmlformats.org/officeDocument/2006/relationships/image" Target="../media/image677.png"/><Relationship Id="rId128" Type="http://schemas.openxmlformats.org/officeDocument/2006/relationships/customXml" Target="../ink/ink691.xml"/><Relationship Id="rId144" Type="http://schemas.openxmlformats.org/officeDocument/2006/relationships/customXml" Target="../ink/ink699.xml"/><Relationship Id="rId149" Type="http://schemas.openxmlformats.org/officeDocument/2006/relationships/image" Target="../media/image689.png"/><Relationship Id="rId5" Type="http://schemas.openxmlformats.org/officeDocument/2006/relationships/image" Target="../media/image618.png"/><Relationship Id="rId90" Type="http://schemas.openxmlformats.org/officeDocument/2006/relationships/customXml" Target="../ink/ink672.xml"/><Relationship Id="rId95" Type="http://schemas.openxmlformats.org/officeDocument/2006/relationships/image" Target="../media/image663.png"/><Relationship Id="rId160" Type="http://schemas.openxmlformats.org/officeDocument/2006/relationships/customXml" Target="../ink/ink707.xml"/><Relationship Id="rId165" Type="http://schemas.openxmlformats.org/officeDocument/2006/relationships/image" Target="../media/image697.png"/><Relationship Id="rId181" Type="http://schemas.openxmlformats.org/officeDocument/2006/relationships/image" Target="../media/image705.png"/><Relationship Id="rId186" Type="http://schemas.openxmlformats.org/officeDocument/2006/relationships/customXml" Target="../ink/ink720.xml"/><Relationship Id="rId22" Type="http://schemas.openxmlformats.org/officeDocument/2006/relationships/customXml" Target="../ink/ink638.xml"/><Relationship Id="rId27" Type="http://schemas.openxmlformats.org/officeDocument/2006/relationships/image" Target="../media/image629.png"/><Relationship Id="rId43" Type="http://schemas.openxmlformats.org/officeDocument/2006/relationships/image" Target="../media/image637.png"/><Relationship Id="rId48" Type="http://schemas.openxmlformats.org/officeDocument/2006/relationships/customXml" Target="../ink/ink651.xml"/><Relationship Id="rId64" Type="http://schemas.openxmlformats.org/officeDocument/2006/relationships/customXml" Target="../ink/ink659.xml"/><Relationship Id="rId69" Type="http://schemas.openxmlformats.org/officeDocument/2006/relationships/image" Target="../media/image650.png"/><Relationship Id="rId113" Type="http://schemas.openxmlformats.org/officeDocument/2006/relationships/image" Target="../media/image672.png"/><Relationship Id="rId118" Type="http://schemas.openxmlformats.org/officeDocument/2006/relationships/customXml" Target="../ink/ink686.xml"/><Relationship Id="rId134" Type="http://schemas.openxmlformats.org/officeDocument/2006/relationships/customXml" Target="../ink/ink694.xml"/><Relationship Id="rId139" Type="http://schemas.openxmlformats.org/officeDocument/2006/relationships/image" Target="../media/image684.png"/><Relationship Id="rId80" Type="http://schemas.openxmlformats.org/officeDocument/2006/relationships/customXml" Target="../ink/ink667.xml"/><Relationship Id="rId85" Type="http://schemas.openxmlformats.org/officeDocument/2006/relationships/image" Target="../media/image658.png"/><Relationship Id="rId150" Type="http://schemas.openxmlformats.org/officeDocument/2006/relationships/customXml" Target="../ink/ink702.xml"/><Relationship Id="rId155" Type="http://schemas.openxmlformats.org/officeDocument/2006/relationships/image" Target="../media/image692.png"/><Relationship Id="rId171" Type="http://schemas.openxmlformats.org/officeDocument/2006/relationships/image" Target="../media/image700.png"/><Relationship Id="rId176" Type="http://schemas.openxmlformats.org/officeDocument/2006/relationships/customXml" Target="../ink/ink715.xml"/><Relationship Id="rId12" Type="http://schemas.openxmlformats.org/officeDocument/2006/relationships/customXml" Target="../ink/ink633.xml"/><Relationship Id="rId17" Type="http://schemas.openxmlformats.org/officeDocument/2006/relationships/image" Target="../media/image624.png"/><Relationship Id="rId33" Type="http://schemas.openxmlformats.org/officeDocument/2006/relationships/image" Target="../media/image632.png"/><Relationship Id="rId38" Type="http://schemas.openxmlformats.org/officeDocument/2006/relationships/customXml" Target="../ink/ink646.xml"/><Relationship Id="rId59" Type="http://schemas.openxmlformats.org/officeDocument/2006/relationships/image" Target="../media/image645.png"/><Relationship Id="rId103" Type="http://schemas.openxmlformats.org/officeDocument/2006/relationships/image" Target="../media/image667.png"/><Relationship Id="rId108" Type="http://schemas.openxmlformats.org/officeDocument/2006/relationships/customXml" Target="../ink/ink681.xml"/><Relationship Id="rId124" Type="http://schemas.openxmlformats.org/officeDocument/2006/relationships/customXml" Target="../ink/ink689.xml"/><Relationship Id="rId129" Type="http://schemas.openxmlformats.org/officeDocument/2006/relationships/image" Target="../media/image679.png"/><Relationship Id="rId54" Type="http://schemas.openxmlformats.org/officeDocument/2006/relationships/customXml" Target="../ink/ink654.xml"/><Relationship Id="rId70" Type="http://schemas.openxmlformats.org/officeDocument/2006/relationships/customXml" Target="../ink/ink662.xml"/><Relationship Id="rId75" Type="http://schemas.openxmlformats.org/officeDocument/2006/relationships/image" Target="../media/image653.png"/><Relationship Id="rId91" Type="http://schemas.openxmlformats.org/officeDocument/2006/relationships/image" Target="../media/image661.png"/><Relationship Id="rId96" Type="http://schemas.openxmlformats.org/officeDocument/2006/relationships/customXml" Target="../ink/ink675.xml"/><Relationship Id="rId140" Type="http://schemas.openxmlformats.org/officeDocument/2006/relationships/customXml" Target="../ink/ink697.xml"/><Relationship Id="rId145" Type="http://schemas.openxmlformats.org/officeDocument/2006/relationships/image" Target="../media/image687.png"/><Relationship Id="rId161" Type="http://schemas.openxmlformats.org/officeDocument/2006/relationships/image" Target="../media/image695.png"/><Relationship Id="rId166" Type="http://schemas.openxmlformats.org/officeDocument/2006/relationships/customXml" Target="../ink/ink710.xml"/><Relationship Id="rId182" Type="http://schemas.openxmlformats.org/officeDocument/2006/relationships/customXml" Target="../ink/ink718.xml"/><Relationship Id="rId187" Type="http://schemas.openxmlformats.org/officeDocument/2006/relationships/image" Target="../media/image708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630.xml"/><Relationship Id="rId23" Type="http://schemas.openxmlformats.org/officeDocument/2006/relationships/image" Target="../media/image627.png"/><Relationship Id="rId28" Type="http://schemas.openxmlformats.org/officeDocument/2006/relationships/customXml" Target="../ink/ink641.xml"/><Relationship Id="rId49" Type="http://schemas.openxmlformats.org/officeDocument/2006/relationships/image" Target="../media/image640.png"/><Relationship Id="rId114" Type="http://schemas.openxmlformats.org/officeDocument/2006/relationships/customXml" Target="../ink/ink684.xml"/><Relationship Id="rId119" Type="http://schemas.openxmlformats.org/officeDocument/2006/relationships/image" Target="../media/image675.png"/><Relationship Id="rId44" Type="http://schemas.openxmlformats.org/officeDocument/2006/relationships/customXml" Target="../ink/ink649.xml"/><Relationship Id="rId60" Type="http://schemas.openxmlformats.org/officeDocument/2006/relationships/customXml" Target="../ink/ink657.xml"/><Relationship Id="rId65" Type="http://schemas.openxmlformats.org/officeDocument/2006/relationships/image" Target="../media/image648.png"/><Relationship Id="rId81" Type="http://schemas.openxmlformats.org/officeDocument/2006/relationships/image" Target="../media/image656.png"/><Relationship Id="rId86" Type="http://schemas.openxmlformats.org/officeDocument/2006/relationships/customXml" Target="../ink/ink670.xml"/><Relationship Id="rId130" Type="http://schemas.openxmlformats.org/officeDocument/2006/relationships/customXml" Target="../ink/ink692.xml"/><Relationship Id="rId135" Type="http://schemas.openxmlformats.org/officeDocument/2006/relationships/image" Target="../media/image682.png"/><Relationship Id="rId151" Type="http://schemas.openxmlformats.org/officeDocument/2006/relationships/image" Target="../media/image690.png"/><Relationship Id="rId156" Type="http://schemas.openxmlformats.org/officeDocument/2006/relationships/customXml" Target="../ink/ink705.xml"/><Relationship Id="rId177" Type="http://schemas.openxmlformats.org/officeDocument/2006/relationships/image" Target="../media/image703.png"/><Relationship Id="rId172" Type="http://schemas.openxmlformats.org/officeDocument/2006/relationships/customXml" Target="../ink/ink713.xml"/><Relationship Id="rId13" Type="http://schemas.openxmlformats.org/officeDocument/2006/relationships/image" Target="../media/image622.png"/><Relationship Id="rId18" Type="http://schemas.openxmlformats.org/officeDocument/2006/relationships/customXml" Target="../ink/ink636.xml"/><Relationship Id="rId39" Type="http://schemas.openxmlformats.org/officeDocument/2006/relationships/image" Target="../media/image635.png"/><Relationship Id="rId109" Type="http://schemas.openxmlformats.org/officeDocument/2006/relationships/image" Target="../media/image670.png"/><Relationship Id="rId34" Type="http://schemas.openxmlformats.org/officeDocument/2006/relationships/customXml" Target="../ink/ink644.xml"/><Relationship Id="rId50" Type="http://schemas.openxmlformats.org/officeDocument/2006/relationships/customXml" Target="../ink/ink652.xml"/><Relationship Id="rId55" Type="http://schemas.openxmlformats.org/officeDocument/2006/relationships/image" Target="../media/image643.png"/><Relationship Id="rId76" Type="http://schemas.openxmlformats.org/officeDocument/2006/relationships/customXml" Target="../ink/ink665.xml"/><Relationship Id="rId97" Type="http://schemas.openxmlformats.org/officeDocument/2006/relationships/image" Target="../media/image664.png"/><Relationship Id="rId104" Type="http://schemas.openxmlformats.org/officeDocument/2006/relationships/customXml" Target="../ink/ink679.xml"/><Relationship Id="rId120" Type="http://schemas.openxmlformats.org/officeDocument/2006/relationships/customXml" Target="../ink/ink687.xml"/><Relationship Id="rId125" Type="http://schemas.openxmlformats.org/officeDocument/2006/relationships/image" Target="../media/image678.png"/><Relationship Id="rId141" Type="http://schemas.openxmlformats.org/officeDocument/2006/relationships/image" Target="../media/image685.png"/><Relationship Id="rId146" Type="http://schemas.openxmlformats.org/officeDocument/2006/relationships/customXml" Target="../ink/ink700.xml"/><Relationship Id="rId167" Type="http://schemas.openxmlformats.org/officeDocument/2006/relationships/image" Target="../media/image698.png"/><Relationship Id="rId188" Type="http://schemas.openxmlformats.org/officeDocument/2006/relationships/image" Target="../media/image709.png"/><Relationship Id="rId7" Type="http://schemas.openxmlformats.org/officeDocument/2006/relationships/image" Target="../media/image619.png"/><Relationship Id="rId71" Type="http://schemas.openxmlformats.org/officeDocument/2006/relationships/image" Target="../media/image651.png"/><Relationship Id="rId92" Type="http://schemas.openxmlformats.org/officeDocument/2006/relationships/customXml" Target="../ink/ink673.xml"/><Relationship Id="rId162" Type="http://schemas.openxmlformats.org/officeDocument/2006/relationships/customXml" Target="../ink/ink708.xml"/><Relationship Id="rId183" Type="http://schemas.openxmlformats.org/officeDocument/2006/relationships/image" Target="../media/image706.png"/><Relationship Id="rId2" Type="http://schemas.openxmlformats.org/officeDocument/2006/relationships/customXml" Target="../ink/ink628.xml"/><Relationship Id="rId29" Type="http://schemas.openxmlformats.org/officeDocument/2006/relationships/image" Target="../media/image630.png"/><Relationship Id="rId24" Type="http://schemas.openxmlformats.org/officeDocument/2006/relationships/customXml" Target="../ink/ink639.xml"/><Relationship Id="rId40" Type="http://schemas.openxmlformats.org/officeDocument/2006/relationships/customXml" Target="../ink/ink647.xml"/><Relationship Id="rId45" Type="http://schemas.openxmlformats.org/officeDocument/2006/relationships/image" Target="../media/image638.png"/><Relationship Id="rId66" Type="http://schemas.openxmlformats.org/officeDocument/2006/relationships/customXml" Target="../ink/ink660.xml"/><Relationship Id="rId87" Type="http://schemas.openxmlformats.org/officeDocument/2006/relationships/image" Target="../media/image659.png"/><Relationship Id="rId110" Type="http://schemas.openxmlformats.org/officeDocument/2006/relationships/customXml" Target="../ink/ink682.xml"/><Relationship Id="rId115" Type="http://schemas.openxmlformats.org/officeDocument/2006/relationships/image" Target="../media/image673.png"/><Relationship Id="rId131" Type="http://schemas.openxmlformats.org/officeDocument/2006/relationships/image" Target="../media/image680.png"/><Relationship Id="rId136" Type="http://schemas.openxmlformats.org/officeDocument/2006/relationships/customXml" Target="../ink/ink695.xml"/><Relationship Id="rId157" Type="http://schemas.openxmlformats.org/officeDocument/2006/relationships/image" Target="../media/image693.png"/><Relationship Id="rId178" Type="http://schemas.openxmlformats.org/officeDocument/2006/relationships/customXml" Target="../ink/ink716.xml"/><Relationship Id="rId61" Type="http://schemas.openxmlformats.org/officeDocument/2006/relationships/image" Target="../media/image646.png"/><Relationship Id="rId82" Type="http://schemas.openxmlformats.org/officeDocument/2006/relationships/customXml" Target="../ink/ink668.xml"/><Relationship Id="rId152" Type="http://schemas.openxmlformats.org/officeDocument/2006/relationships/customXml" Target="../ink/ink703.xml"/><Relationship Id="rId173" Type="http://schemas.openxmlformats.org/officeDocument/2006/relationships/image" Target="../media/image701.png"/><Relationship Id="rId19" Type="http://schemas.openxmlformats.org/officeDocument/2006/relationships/image" Target="../media/image625.png"/><Relationship Id="rId14" Type="http://schemas.openxmlformats.org/officeDocument/2006/relationships/customXml" Target="../ink/ink634.xml"/><Relationship Id="rId30" Type="http://schemas.openxmlformats.org/officeDocument/2006/relationships/customXml" Target="../ink/ink642.xml"/><Relationship Id="rId35" Type="http://schemas.openxmlformats.org/officeDocument/2006/relationships/image" Target="../media/image633.png"/><Relationship Id="rId56" Type="http://schemas.openxmlformats.org/officeDocument/2006/relationships/customXml" Target="../ink/ink655.xml"/><Relationship Id="rId77" Type="http://schemas.openxmlformats.org/officeDocument/2006/relationships/image" Target="../media/image654.png"/><Relationship Id="rId100" Type="http://schemas.openxmlformats.org/officeDocument/2006/relationships/customXml" Target="../ink/ink677.xml"/><Relationship Id="rId105" Type="http://schemas.openxmlformats.org/officeDocument/2006/relationships/image" Target="../media/image668.png"/><Relationship Id="rId126" Type="http://schemas.openxmlformats.org/officeDocument/2006/relationships/customXml" Target="../ink/ink690.xml"/><Relationship Id="rId147" Type="http://schemas.openxmlformats.org/officeDocument/2006/relationships/image" Target="../media/image688.png"/><Relationship Id="rId168" Type="http://schemas.openxmlformats.org/officeDocument/2006/relationships/customXml" Target="../ink/ink711.xml"/><Relationship Id="rId8" Type="http://schemas.openxmlformats.org/officeDocument/2006/relationships/customXml" Target="../ink/ink631.xml"/><Relationship Id="rId51" Type="http://schemas.openxmlformats.org/officeDocument/2006/relationships/image" Target="../media/image641.png"/><Relationship Id="rId72" Type="http://schemas.openxmlformats.org/officeDocument/2006/relationships/customXml" Target="../ink/ink663.xml"/><Relationship Id="rId93" Type="http://schemas.openxmlformats.org/officeDocument/2006/relationships/image" Target="../media/image662.png"/><Relationship Id="rId98" Type="http://schemas.openxmlformats.org/officeDocument/2006/relationships/customXml" Target="../ink/ink676.xml"/><Relationship Id="rId121" Type="http://schemas.openxmlformats.org/officeDocument/2006/relationships/image" Target="../media/image676.png"/><Relationship Id="rId142" Type="http://schemas.openxmlformats.org/officeDocument/2006/relationships/customXml" Target="../ink/ink698.xml"/><Relationship Id="rId163" Type="http://schemas.openxmlformats.org/officeDocument/2006/relationships/image" Target="../media/image696.png"/><Relationship Id="rId184" Type="http://schemas.openxmlformats.org/officeDocument/2006/relationships/customXml" Target="../ink/ink719.xml"/><Relationship Id="rId3" Type="http://schemas.openxmlformats.org/officeDocument/2006/relationships/image" Target="../media/image617.png"/><Relationship Id="rId25" Type="http://schemas.openxmlformats.org/officeDocument/2006/relationships/image" Target="../media/image628.png"/><Relationship Id="rId46" Type="http://schemas.openxmlformats.org/officeDocument/2006/relationships/customXml" Target="../ink/ink650.xml"/><Relationship Id="rId67" Type="http://schemas.openxmlformats.org/officeDocument/2006/relationships/image" Target="../media/image649.png"/><Relationship Id="rId116" Type="http://schemas.openxmlformats.org/officeDocument/2006/relationships/customXml" Target="../ink/ink685.xml"/><Relationship Id="rId137" Type="http://schemas.openxmlformats.org/officeDocument/2006/relationships/image" Target="../media/image683.png"/><Relationship Id="rId158" Type="http://schemas.openxmlformats.org/officeDocument/2006/relationships/customXml" Target="../ink/ink706.xml"/><Relationship Id="rId20" Type="http://schemas.openxmlformats.org/officeDocument/2006/relationships/customXml" Target="../ink/ink637.xml"/><Relationship Id="rId41" Type="http://schemas.openxmlformats.org/officeDocument/2006/relationships/image" Target="../media/image636.png"/><Relationship Id="rId62" Type="http://schemas.openxmlformats.org/officeDocument/2006/relationships/customXml" Target="../ink/ink658.xml"/><Relationship Id="rId83" Type="http://schemas.openxmlformats.org/officeDocument/2006/relationships/image" Target="../media/image657.png"/><Relationship Id="rId88" Type="http://schemas.openxmlformats.org/officeDocument/2006/relationships/customXml" Target="../ink/ink671.xml"/><Relationship Id="rId111" Type="http://schemas.openxmlformats.org/officeDocument/2006/relationships/image" Target="../media/image671.png"/><Relationship Id="rId132" Type="http://schemas.openxmlformats.org/officeDocument/2006/relationships/customXml" Target="../ink/ink693.xml"/><Relationship Id="rId153" Type="http://schemas.openxmlformats.org/officeDocument/2006/relationships/image" Target="../media/image691.png"/><Relationship Id="rId174" Type="http://schemas.openxmlformats.org/officeDocument/2006/relationships/customXml" Target="../ink/ink714.xml"/><Relationship Id="rId179" Type="http://schemas.openxmlformats.org/officeDocument/2006/relationships/image" Target="../media/image704.png"/><Relationship Id="rId15" Type="http://schemas.openxmlformats.org/officeDocument/2006/relationships/image" Target="../media/image623.png"/><Relationship Id="rId36" Type="http://schemas.openxmlformats.org/officeDocument/2006/relationships/customXml" Target="../ink/ink645.xml"/><Relationship Id="rId57" Type="http://schemas.openxmlformats.org/officeDocument/2006/relationships/image" Target="../media/image644.png"/><Relationship Id="rId106" Type="http://schemas.openxmlformats.org/officeDocument/2006/relationships/customXml" Target="../ink/ink680.xml"/><Relationship Id="rId127" Type="http://schemas.openxmlformats.org/officeDocument/2006/relationships/image" Target="../media/image57.png"/><Relationship Id="rId10" Type="http://schemas.openxmlformats.org/officeDocument/2006/relationships/customXml" Target="../ink/ink632.xml"/><Relationship Id="rId31" Type="http://schemas.openxmlformats.org/officeDocument/2006/relationships/image" Target="../media/image631.png"/><Relationship Id="rId52" Type="http://schemas.openxmlformats.org/officeDocument/2006/relationships/customXml" Target="../ink/ink653.xml"/><Relationship Id="rId73" Type="http://schemas.openxmlformats.org/officeDocument/2006/relationships/image" Target="../media/image652.png"/><Relationship Id="rId78" Type="http://schemas.openxmlformats.org/officeDocument/2006/relationships/customXml" Target="../ink/ink666.xml"/><Relationship Id="rId94" Type="http://schemas.openxmlformats.org/officeDocument/2006/relationships/customXml" Target="../ink/ink674.xml"/><Relationship Id="rId99" Type="http://schemas.openxmlformats.org/officeDocument/2006/relationships/image" Target="../media/image665.png"/><Relationship Id="rId101" Type="http://schemas.openxmlformats.org/officeDocument/2006/relationships/image" Target="../media/image666.png"/><Relationship Id="rId122" Type="http://schemas.openxmlformats.org/officeDocument/2006/relationships/customXml" Target="../ink/ink688.xml"/><Relationship Id="rId143" Type="http://schemas.openxmlformats.org/officeDocument/2006/relationships/image" Target="../media/image686.png"/><Relationship Id="rId148" Type="http://schemas.openxmlformats.org/officeDocument/2006/relationships/customXml" Target="../ink/ink701.xml"/><Relationship Id="rId164" Type="http://schemas.openxmlformats.org/officeDocument/2006/relationships/customXml" Target="../ink/ink709.xml"/><Relationship Id="rId169" Type="http://schemas.openxmlformats.org/officeDocument/2006/relationships/image" Target="../media/image699.png"/><Relationship Id="rId185" Type="http://schemas.openxmlformats.org/officeDocument/2006/relationships/image" Target="../media/image707.png"/><Relationship Id="rId4" Type="http://schemas.openxmlformats.org/officeDocument/2006/relationships/customXml" Target="../ink/ink629.xml"/><Relationship Id="rId9" Type="http://schemas.openxmlformats.org/officeDocument/2006/relationships/image" Target="../media/image620.png"/><Relationship Id="rId180" Type="http://schemas.openxmlformats.org/officeDocument/2006/relationships/customXml" Target="../ink/ink717.xml"/></Relationships>
</file>

<file path=ppt/slides/_rels/slide9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779.xml"/><Relationship Id="rId21" Type="http://schemas.openxmlformats.org/officeDocument/2006/relationships/image" Target="../media/image718.png"/><Relationship Id="rId42" Type="http://schemas.openxmlformats.org/officeDocument/2006/relationships/customXml" Target="../ink/ink741.xml"/><Relationship Id="rId63" Type="http://schemas.openxmlformats.org/officeDocument/2006/relationships/image" Target="../media/image737.png"/><Relationship Id="rId84" Type="http://schemas.openxmlformats.org/officeDocument/2006/relationships/image" Target="../media/image747.png"/><Relationship Id="rId138" Type="http://schemas.openxmlformats.org/officeDocument/2006/relationships/image" Target="../media/image774.png"/><Relationship Id="rId159" Type="http://schemas.openxmlformats.org/officeDocument/2006/relationships/customXml" Target="../ink/ink800.xml"/><Relationship Id="rId170" Type="http://schemas.openxmlformats.org/officeDocument/2006/relationships/image" Target="../media/image790.png"/><Relationship Id="rId191" Type="http://schemas.openxmlformats.org/officeDocument/2006/relationships/image" Target="../media/image800.png"/><Relationship Id="rId205" Type="http://schemas.openxmlformats.org/officeDocument/2006/relationships/image" Target="../media/image807.png"/><Relationship Id="rId226" Type="http://schemas.openxmlformats.org/officeDocument/2006/relationships/customXml" Target="../ink/ink834.xml"/><Relationship Id="rId247" Type="http://schemas.openxmlformats.org/officeDocument/2006/relationships/image" Target="../media/image827.png"/><Relationship Id="rId107" Type="http://schemas.openxmlformats.org/officeDocument/2006/relationships/customXml" Target="../ink/ink774.xml"/><Relationship Id="rId268" Type="http://schemas.openxmlformats.org/officeDocument/2006/relationships/customXml" Target="../ink/ink855.xml"/><Relationship Id="rId11" Type="http://schemas.openxmlformats.org/officeDocument/2006/relationships/image" Target="../media/image713.png"/><Relationship Id="rId32" Type="http://schemas.openxmlformats.org/officeDocument/2006/relationships/customXml" Target="../ink/ink736.xml"/><Relationship Id="rId53" Type="http://schemas.openxmlformats.org/officeDocument/2006/relationships/image" Target="../media/image732.png"/><Relationship Id="rId74" Type="http://schemas.openxmlformats.org/officeDocument/2006/relationships/image" Target="../media/image742.png"/><Relationship Id="rId128" Type="http://schemas.openxmlformats.org/officeDocument/2006/relationships/image" Target="../media/image769.png"/><Relationship Id="rId149" Type="http://schemas.openxmlformats.org/officeDocument/2006/relationships/customXml" Target="../ink/ink795.xml"/><Relationship Id="rId5" Type="http://schemas.openxmlformats.org/officeDocument/2006/relationships/image" Target="../media/image711.png"/><Relationship Id="rId95" Type="http://schemas.openxmlformats.org/officeDocument/2006/relationships/image" Target="../media/image753.png"/><Relationship Id="rId160" Type="http://schemas.openxmlformats.org/officeDocument/2006/relationships/image" Target="../media/image785.png"/><Relationship Id="rId181" Type="http://schemas.openxmlformats.org/officeDocument/2006/relationships/image" Target="../media/image795.png"/><Relationship Id="rId216" Type="http://schemas.openxmlformats.org/officeDocument/2006/relationships/customXml" Target="../ink/ink829.xml"/><Relationship Id="rId237" Type="http://schemas.openxmlformats.org/officeDocument/2006/relationships/image" Target="../media/image822.png"/><Relationship Id="rId258" Type="http://schemas.openxmlformats.org/officeDocument/2006/relationships/customXml" Target="../ink/ink850.xml"/><Relationship Id="rId279" Type="http://schemas.openxmlformats.org/officeDocument/2006/relationships/image" Target="../media/image843.png"/><Relationship Id="rId22" Type="http://schemas.openxmlformats.org/officeDocument/2006/relationships/customXml" Target="../ink/ink731.xml"/><Relationship Id="rId43" Type="http://schemas.openxmlformats.org/officeDocument/2006/relationships/image" Target="../media/image727.png"/><Relationship Id="rId64" Type="http://schemas.openxmlformats.org/officeDocument/2006/relationships/customXml" Target="../ink/ink752.xml"/><Relationship Id="rId118" Type="http://schemas.openxmlformats.org/officeDocument/2006/relationships/image" Target="../media/image764.png"/><Relationship Id="rId139" Type="http://schemas.openxmlformats.org/officeDocument/2006/relationships/customXml" Target="../ink/ink790.xml"/><Relationship Id="rId85" Type="http://schemas.openxmlformats.org/officeDocument/2006/relationships/image" Target="../media/image748.png"/><Relationship Id="rId150" Type="http://schemas.openxmlformats.org/officeDocument/2006/relationships/image" Target="../media/image780.png"/><Relationship Id="rId171" Type="http://schemas.openxmlformats.org/officeDocument/2006/relationships/customXml" Target="../ink/ink806.xml"/><Relationship Id="rId192" Type="http://schemas.openxmlformats.org/officeDocument/2006/relationships/customXml" Target="../ink/ink817.xml"/><Relationship Id="rId206" Type="http://schemas.openxmlformats.org/officeDocument/2006/relationships/customXml" Target="../ink/ink824.xml"/><Relationship Id="rId227" Type="http://schemas.openxmlformats.org/officeDocument/2006/relationships/image" Target="../media/image817.png"/><Relationship Id="rId248" Type="http://schemas.openxmlformats.org/officeDocument/2006/relationships/customXml" Target="../ink/ink845.xml"/><Relationship Id="rId269" Type="http://schemas.openxmlformats.org/officeDocument/2006/relationships/image" Target="../media/image838.png"/><Relationship Id="rId12" Type="http://schemas.openxmlformats.org/officeDocument/2006/relationships/customXml" Target="../ink/ink726.xml"/><Relationship Id="rId33" Type="http://schemas.openxmlformats.org/officeDocument/2006/relationships/image" Target="../media/image722.png"/><Relationship Id="rId108" Type="http://schemas.openxmlformats.org/officeDocument/2006/relationships/image" Target="../media/image759.png"/><Relationship Id="rId129" Type="http://schemas.openxmlformats.org/officeDocument/2006/relationships/customXml" Target="../ink/ink785.xml"/><Relationship Id="rId54" Type="http://schemas.openxmlformats.org/officeDocument/2006/relationships/customXml" Target="../ink/ink747.xml"/><Relationship Id="rId75" Type="http://schemas.openxmlformats.org/officeDocument/2006/relationships/customXml" Target="../ink/ink758.xml"/><Relationship Id="rId96" Type="http://schemas.openxmlformats.org/officeDocument/2006/relationships/customXml" Target="../ink/ink768.xml"/><Relationship Id="rId140" Type="http://schemas.openxmlformats.org/officeDocument/2006/relationships/image" Target="../media/image775.png"/><Relationship Id="rId161" Type="http://schemas.openxmlformats.org/officeDocument/2006/relationships/customXml" Target="../ink/ink801.xml"/><Relationship Id="rId182" Type="http://schemas.openxmlformats.org/officeDocument/2006/relationships/customXml" Target="../ink/ink812.xml"/><Relationship Id="rId217" Type="http://schemas.openxmlformats.org/officeDocument/2006/relationships/image" Target="../media/image813.png"/><Relationship Id="rId6" Type="http://schemas.openxmlformats.org/officeDocument/2006/relationships/customXml" Target="../ink/ink723.xml"/><Relationship Id="rId238" Type="http://schemas.openxmlformats.org/officeDocument/2006/relationships/customXml" Target="../ink/ink840.xml"/><Relationship Id="rId259" Type="http://schemas.openxmlformats.org/officeDocument/2006/relationships/image" Target="../media/image833.png"/><Relationship Id="rId23" Type="http://schemas.openxmlformats.org/officeDocument/2006/relationships/image" Target="../media/image347.png"/><Relationship Id="rId119" Type="http://schemas.openxmlformats.org/officeDocument/2006/relationships/customXml" Target="../ink/ink780.xml"/><Relationship Id="rId270" Type="http://schemas.openxmlformats.org/officeDocument/2006/relationships/customXml" Target="../ink/ink856.xml"/><Relationship Id="rId44" Type="http://schemas.openxmlformats.org/officeDocument/2006/relationships/customXml" Target="../ink/ink742.xml"/><Relationship Id="rId65" Type="http://schemas.openxmlformats.org/officeDocument/2006/relationships/image" Target="../media/image738.png"/><Relationship Id="rId86" Type="http://schemas.openxmlformats.org/officeDocument/2006/relationships/customXml" Target="../ink/ink763.xml"/><Relationship Id="rId130" Type="http://schemas.openxmlformats.org/officeDocument/2006/relationships/image" Target="../media/image770.png"/><Relationship Id="rId151" Type="http://schemas.openxmlformats.org/officeDocument/2006/relationships/customXml" Target="../ink/ink796.xml"/><Relationship Id="rId172" Type="http://schemas.openxmlformats.org/officeDocument/2006/relationships/customXml" Target="../ink/ink807.xml"/><Relationship Id="rId193" Type="http://schemas.openxmlformats.org/officeDocument/2006/relationships/image" Target="../media/image801.png"/><Relationship Id="rId202" Type="http://schemas.openxmlformats.org/officeDocument/2006/relationships/customXml" Target="../ink/ink822.xml"/><Relationship Id="rId207" Type="http://schemas.openxmlformats.org/officeDocument/2006/relationships/image" Target="../media/image808.png"/><Relationship Id="rId223" Type="http://schemas.openxmlformats.org/officeDocument/2006/relationships/image" Target="../media/image815.png"/><Relationship Id="rId228" Type="http://schemas.openxmlformats.org/officeDocument/2006/relationships/customXml" Target="../ink/ink835.xml"/><Relationship Id="rId244" Type="http://schemas.openxmlformats.org/officeDocument/2006/relationships/customXml" Target="../ink/ink843.xml"/><Relationship Id="rId249" Type="http://schemas.openxmlformats.org/officeDocument/2006/relationships/image" Target="../media/image828.png"/><Relationship Id="rId13" Type="http://schemas.openxmlformats.org/officeDocument/2006/relationships/image" Target="../media/image714.png"/><Relationship Id="rId18" Type="http://schemas.openxmlformats.org/officeDocument/2006/relationships/customXml" Target="../ink/ink729.xml"/><Relationship Id="rId39" Type="http://schemas.openxmlformats.org/officeDocument/2006/relationships/image" Target="../media/image725.png"/><Relationship Id="rId109" Type="http://schemas.openxmlformats.org/officeDocument/2006/relationships/customXml" Target="../ink/ink775.xml"/><Relationship Id="rId260" Type="http://schemas.openxmlformats.org/officeDocument/2006/relationships/customXml" Target="../ink/ink851.xml"/><Relationship Id="rId265" Type="http://schemas.openxmlformats.org/officeDocument/2006/relationships/image" Target="../media/image836.png"/><Relationship Id="rId34" Type="http://schemas.openxmlformats.org/officeDocument/2006/relationships/customXml" Target="../ink/ink737.xml"/><Relationship Id="rId50" Type="http://schemas.openxmlformats.org/officeDocument/2006/relationships/customXml" Target="../ink/ink745.xml"/><Relationship Id="rId55" Type="http://schemas.openxmlformats.org/officeDocument/2006/relationships/image" Target="../media/image733.png"/><Relationship Id="rId76" Type="http://schemas.openxmlformats.org/officeDocument/2006/relationships/image" Target="../media/image743.png"/><Relationship Id="rId97" Type="http://schemas.openxmlformats.org/officeDocument/2006/relationships/customXml" Target="../ink/ink769.xml"/><Relationship Id="rId104" Type="http://schemas.openxmlformats.org/officeDocument/2006/relationships/image" Target="../media/image757.png"/><Relationship Id="rId120" Type="http://schemas.openxmlformats.org/officeDocument/2006/relationships/image" Target="../media/image765.png"/><Relationship Id="rId125" Type="http://schemas.openxmlformats.org/officeDocument/2006/relationships/customXml" Target="../ink/ink783.xml"/><Relationship Id="rId141" Type="http://schemas.openxmlformats.org/officeDocument/2006/relationships/customXml" Target="../ink/ink791.xml"/><Relationship Id="rId146" Type="http://schemas.openxmlformats.org/officeDocument/2006/relationships/image" Target="../media/image778.png"/><Relationship Id="rId167" Type="http://schemas.openxmlformats.org/officeDocument/2006/relationships/customXml" Target="../ink/ink804.xml"/><Relationship Id="rId188" Type="http://schemas.openxmlformats.org/officeDocument/2006/relationships/customXml" Target="../ink/ink815.xml"/><Relationship Id="rId7" Type="http://schemas.openxmlformats.org/officeDocument/2006/relationships/image" Target="../media/image712.png"/><Relationship Id="rId71" Type="http://schemas.openxmlformats.org/officeDocument/2006/relationships/image" Target="../media/image741.png"/><Relationship Id="rId92" Type="http://schemas.openxmlformats.org/officeDocument/2006/relationships/customXml" Target="../ink/ink766.xml"/><Relationship Id="rId162" Type="http://schemas.openxmlformats.org/officeDocument/2006/relationships/image" Target="../media/image786.png"/><Relationship Id="rId183" Type="http://schemas.openxmlformats.org/officeDocument/2006/relationships/image" Target="../media/image796.png"/><Relationship Id="rId213" Type="http://schemas.openxmlformats.org/officeDocument/2006/relationships/image" Target="../media/image811.png"/><Relationship Id="rId218" Type="http://schemas.openxmlformats.org/officeDocument/2006/relationships/customXml" Target="../ink/ink830.xml"/><Relationship Id="rId234" Type="http://schemas.openxmlformats.org/officeDocument/2006/relationships/customXml" Target="../ink/ink838.xml"/><Relationship Id="rId239" Type="http://schemas.openxmlformats.org/officeDocument/2006/relationships/image" Target="../media/image823.png"/><Relationship Id="rId2" Type="http://schemas.openxmlformats.org/officeDocument/2006/relationships/customXml" Target="../ink/ink721.xml"/><Relationship Id="rId29" Type="http://schemas.openxmlformats.org/officeDocument/2006/relationships/image" Target="../media/image326.png"/><Relationship Id="rId250" Type="http://schemas.openxmlformats.org/officeDocument/2006/relationships/customXml" Target="../ink/ink846.xml"/><Relationship Id="rId255" Type="http://schemas.openxmlformats.org/officeDocument/2006/relationships/image" Target="../media/image831.png"/><Relationship Id="rId271" Type="http://schemas.openxmlformats.org/officeDocument/2006/relationships/image" Target="../media/image839.png"/><Relationship Id="rId276" Type="http://schemas.openxmlformats.org/officeDocument/2006/relationships/customXml" Target="../ink/ink859.xml"/><Relationship Id="rId24" Type="http://schemas.openxmlformats.org/officeDocument/2006/relationships/customXml" Target="../ink/ink732.xml"/><Relationship Id="rId40" Type="http://schemas.openxmlformats.org/officeDocument/2006/relationships/customXml" Target="../ink/ink740.xml"/><Relationship Id="rId45" Type="http://schemas.openxmlformats.org/officeDocument/2006/relationships/image" Target="../media/image728.png"/><Relationship Id="rId66" Type="http://schemas.openxmlformats.org/officeDocument/2006/relationships/customXml" Target="../ink/ink753.xml"/><Relationship Id="rId87" Type="http://schemas.openxmlformats.org/officeDocument/2006/relationships/image" Target="../media/image749.png"/><Relationship Id="rId110" Type="http://schemas.openxmlformats.org/officeDocument/2006/relationships/image" Target="../media/image760.png"/><Relationship Id="rId115" Type="http://schemas.openxmlformats.org/officeDocument/2006/relationships/customXml" Target="../ink/ink778.xml"/><Relationship Id="rId131" Type="http://schemas.openxmlformats.org/officeDocument/2006/relationships/customXml" Target="../ink/ink786.xml"/><Relationship Id="rId136" Type="http://schemas.openxmlformats.org/officeDocument/2006/relationships/image" Target="../media/image773.png"/><Relationship Id="rId157" Type="http://schemas.openxmlformats.org/officeDocument/2006/relationships/customXml" Target="../ink/ink799.xml"/><Relationship Id="rId178" Type="http://schemas.openxmlformats.org/officeDocument/2006/relationships/customXml" Target="../ink/ink810.xml"/><Relationship Id="rId61" Type="http://schemas.openxmlformats.org/officeDocument/2006/relationships/image" Target="../media/image736.png"/><Relationship Id="rId82" Type="http://schemas.openxmlformats.org/officeDocument/2006/relationships/image" Target="../media/image746.png"/><Relationship Id="rId152" Type="http://schemas.openxmlformats.org/officeDocument/2006/relationships/image" Target="../media/image781.png"/><Relationship Id="rId173" Type="http://schemas.openxmlformats.org/officeDocument/2006/relationships/image" Target="../media/image791.png"/><Relationship Id="rId194" Type="http://schemas.openxmlformats.org/officeDocument/2006/relationships/customXml" Target="../ink/ink818.xml"/><Relationship Id="rId199" Type="http://schemas.openxmlformats.org/officeDocument/2006/relationships/image" Target="../media/image804.png"/><Relationship Id="rId203" Type="http://schemas.openxmlformats.org/officeDocument/2006/relationships/image" Target="../media/image806.png"/><Relationship Id="rId208" Type="http://schemas.openxmlformats.org/officeDocument/2006/relationships/customXml" Target="../ink/ink825.xml"/><Relationship Id="rId229" Type="http://schemas.openxmlformats.org/officeDocument/2006/relationships/image" Target="../media/image818.png"/><Relationship Id="rId19" Type="http://schemas.openxmlformats.org/officeDocument/2006/relationships/image" Target="../media/image717.png"/><Relationship Id="rId224" Type="http://schemas.openxmlformats.org/officeDocument/2006/relationships/customXml" Target="../ink/ink833.xml"/><Relationship Id="rId240" Type="http://schemas.openxmlformats.org/officeDocument/2006/relationships/customXml" Target="../ink/ink841.xml"/><Relationship Id="rId245" Type="http://schemas.openxmlformats.org/officeDocument/2006/relationships/image" Target="../media/image826.png"/><Relationship Id="rId261" Type="http://schemas.openxmlformats.org/officeDocument/2006/relationships/image" Target="../media/image834.png"/><Relationship Id="rId266" Type="http://schemas.openxmlformats.org/officeDocument/2006/relationships/customXml" Target="../ink/ink854.xml"/><Relationship Id="rId14" Type="http://schemas.openxmlformats.org/officeDocument/2006/relationships/customXml" Target="../ink/ink727.xml"/><Relationship Id="rId30" Type="http://schemas.openxmlformats.org/officeDocument/2006/relationships/customXml" Target="../ink/ink735.xml"/><Relationship Id="rId35" Type="http://schemas.openxmlformats.org/officeDocument/2006/relationships/image" Target="../media/image723.png"/><Relationship Id="rId56" Type="http://schemas.openxmlformats.org/officeDocument/2006/relationships/customXml" Target="../ink/ink748.xml"/><Relationship Id="rId77" Type="http://schemas.openxmlformats.org/officeDocument/2006/relationships/customXml" Target="../ink/ink759.xml"/><Relationship Id="rId100" Type="http://schemas.openxmlformats.org/officeDocument/2006/relationships/image" Target="../media/image755.png"/><Relationship Id="rId105" Type="http://schemas.openxmlformats.org/officeDocument/2006/relationships/customXml" Target="../ink/ink773.xml"/><Relationship Id="rId126" Type="http://schemas.openxmlformats.org/officeDocument/2006/relationships/image" Target="../media/image768.png"/><Relationship Id="rId147" Type="http://schemas.openxmlformats.org/officeDocument/2006/relationships/customXml" Target="../ink/ink794.xml"/><Relationship Id="rId168" Type="http://schemas.openxmlformats.org/officeDocument/2006/relationships/image" Target="../media/image789.png"/><Relationship Id="rId8" Type="http://schemas.openxmlformats.org/officeDocument/2006/relationships/customXml" Target="../ink/ink724.xml"/><Relationship Id="rId51" Type="http://schemas.openxmlformats.org/officeDocument/2006/relationships/image" Target="../media/image731.png"/><Relationship Id="rId72" Type="http://schemas.openxmlformats.org/officeDocument/2006/relationships/customXml" Target="../ink/ink756.xml"/><Relationship Id="rId93" Type="http://schemas.openxmlformats.org/officeDocument/2006/relationships/image" Target="../media/image752.png"/><Relationship Id="rId98" Type="http://schemas.openxmlformats.org/officeDocument/2006/relationships/image" Target="../media/image754.png"/><Relationship Id="rId121" Type="http://schemas.openxmlformats.org/officeDocument/2006/relationships/customXml" Target="../ink/ink781.xml"/><Relationship Id="rId142" Type="http://schemas.openxmlformats.org/officeDocument/2006/relationships/image" Target="../media/image776.png"/><Relationship Id="rId163" Type="http://schemas.openxmlformats.org/officeDocument/2006/relationships/customXml" Target="../ink/ink802.xml"/><Relationship Id="rId184" Type="http://schemas.openxmlformats.org/officeDocument/2006/relationships/customXml" Target="../ink/ink813.xml"/><Relationship Id="rId189" Type="http://schemas.openxmlformats.org/officeDocument/2006/relationships/image" Target="../media/image799.png"/><Relationship Id="rId219" Type="http://schemas.openxmlformats.org/officeDocument/2006/relationships/image" Target="../media/image814.png"/><Relationship Id="rId3" Type="http://schemas.openxmlformats.org/officeDocument/2006/relationships/image" Target="../media/image710.png"/><Relationship Id="rId214" Type="http://schemas.openxmlformats.org/officeDocument/2006/relationships/customXml" Target="../ink/ink828.xml"/><Relationship Id="rId230" Type="http://schemas.openxmlformats.org/officeDocument/2006/relationships/customXml" Target="../ink/ink836.xml"/><Relationship Id="rId235" Type="http://schemas.openxmlformats.org/officeDocument/2006/relationships/image" Target="../media/image821.png"/><Relationship Id="rId251" Type="http://schemas.openxmlformats.org/officeDocument/2006/relationships/image" Target="../media/image829.png"/><Relationship Id="rId256" Type="http://schemas.openxmlformats.org/officeDocument/2006/relationships/customXml" Target="../ink/ink849.xml"/><Relationship Id="rId277" Type="http://schemas.openxmlformats.org/officeDocument/2006/relationships/image" Target="../media/image842.png"/><Relationship Id="rId25" Type="http://schemas.openxmlformats.org/officeDocument/2006/relationships/image" Target="../media/image719.png"/><Relationship Id="rId46" Type="http://schemas.openxmlformats.org/officeDocument/2006/relationships/customXml" Target="../ink/ink743.xml"/><Relationship Id="rId67" Type="http://schemas.openxmlformats.org/officeDocument/2006/relationships/image" Target="../media/image739.png"/><Relationship Id="rId116" Type="http://schemas.openxmlformats.org/officeDocument/2006/relationships/image" Target="../media/image763.png"/><Relationship Id="rId137" Type="http://schemas.openxmlformats.org/officeDocument/2006/relationships/customXml" Target="../ink/ink789.xml"/><Relationship Id="rId158" Type="http://schemas.openxmlformats.org/officeDocument/2006/relationships/image" Target="../media/image784.png"/><Relationship Id="rId272" Type="http://schemas.openxmlformats.org/officeDocument/2006/relationships/customXml" Target="../ink/ink857.xml"/><Relationship Id="rId20" Type="http://schemas.openxmlformats.org/officeDocument/2006/relationships/customXml" Target="../ink/ink730.xml"/><Relationship Id="rId41" Type="http://schemas.openxmlformats.org/officeDocument/2006/relationships/image" Target="../media/image726.png"/><Relationship Id="rId62" Type="http://schemas.openxmlformats.org/officeDocument/2006/relationships/customXml" Target="../ink/ink751.xml"/><Relationship Id="rId83" Type="http://schemas.openxmlformats.org/officeDocument/2006/relationships/customXml" Target="../ink/ink762.xml"/><Relationship Id="rId88" Type="http://schemas.openxmlformats.org/officeDocument/2006/relationships/customXml" Target="../ink/ink764.xml"/><Relationship Id="rId111" Type="http://schemas.openxmlformats.org/officeDocument/2006/relationships/customXml" Target="../ink/ink776.xml"/><Relationship Id="rId132" Type="http://schemas.openxmlformats.org/officeDocument/2006/relationships/image" Target="../media/image771.png"/><Relationship Id="rId153" Type="http://schemas.openxmlformats.org/officeDocument/2006/relationships/customXml" Target="../ink/ink797.xml"/><Relationship Id="rId174" Type="http://schemas.openxmlformats.org/officeDocument/2006/relationships/customXml" Target="../ink/ink808.xml"/><Relationship Id="rId179" Type="http://schemas.openxmlformats.org/officeDocument/2006/relationships/image" Target="../media/image794.png"/><Relationship Id="rId195" Type="http://schemas.openxmlformats.org/officeDocument/2006/relationships/image" Target="../media/image802.png"/><Relationship Id="rId209" Type="http://schemas.openxmlformats.org/officeDocument/2006/relationships/image" Target="../media/image809.png"/><Relationship Id="rId190" Type="http://schemas.openxmlformats.org/officeDocument/2006/relationships/customXml" Target="../ink/ink816.xml"/><Relationship Id="rId204" Type="http://schemas.openxmlformats.org/officeDocument/2006/relationships/customXml" Target="../ink/ink823.xml"/><Relationship Id="rId220" Type="http://schemas.openxmlformats.org/officeDocument/2006/relationships/customXml" Target="../ink/ink831.xml"/><Relationship Id="rId225" Type="http://schemas.openxmlformats.org/officeDocument/2006/relationships/image" Target="../media/image816.png"/><Relationship Id="rId241" Type="http://schemas.openxmlformats.org/officeDocument/2006/relationships/image" Target="../media/image824.png"/><Relationship Id="rId246" Type="http://schemas.openxmlformats.org/officeDocument/2006/relationships/customXml" Target="../ink/ink844.xml"/><Relationship Id="rId267" Type="http://schemas.openxmlformats.org/officeDocument/2006/relationships/image" Target="../media/image837.png"/><Relationship Id="rId15" Type="http://schemas.openxmlformats.org/officeDocument/2006/relationships/image" Target="../media/image715.png"/><Relationship Id="rId36" Type="http://schemas.openxmlformats.org/officeDocument/2006/relationships/customXml" Target="../ink/ink738.xml"/><Relationship Id="rId57" Type="http://schemas.openxmlformats.org/officeDocument/2006/relationships/image" Target="../media/image734.png"/><Relationship Id="rId106" Type="http://schemas.openxmlformats.org/officeDocument/2006/relationships/image" Target="../media/image758.png"/><Relationship Id="rId127" Type="http://schemas.openxmlformats.org/officeDocument/2006/relationships/customXml" Target="../ink/ink784.xml"/><Relationship Id="rId262" Type="http://schemas.openxmlformats.org/officeDocument/2006/relationships/customXml" Target="../ink/ink852.xml"/><Relationship Id="rId10" Type="http://schemas.openxmlformats.org/officeDocument/2006/relationships/customXml" Target="../ink/ink725.xml"/><Relationship Id="rId31" Type="http://schemas.openxmlformats.org/officeDocument/2006/relationships/image" Target="../media/image721.png"/><Relationship Id="rId52" Type="http://schemas.openxmlformats.org/officeDocument/2006/relationships/customXml" Target="../ink/ink746.xml"/><Relationship Id="rId73" Type="http://schemas.openxmlformats.org/officeDocument/2006/relationships/customXml" Target="../ink/ink757.xml"/><Relationship Id="rId78" Type="http://schemas.openxmlformats.org/officeDocument/2006/relationships/image" Target="../media/image744.png"/><Relationship Id="rId94" Type="http://schemas.openxmlformats.org/officeDocument/2006/relationships/customXml" Target="../ink/ink767.xml"/><Relationship Id="rId99" Type="http://schemas.openxmlformats.org/officeDocument/2006/relationships/customXml" Target="../ink/ink770.xml"/><Relationship Id="rId101" Type="http://schemas.openxmlformats.org/officeDocument/2006/relationships/customXml" Target="../ink/ink771.xml"/><Relationship Id="rId122" Type="http://schemas.openxmlformats.org/officeDocument/2006/relationships/image" Target="../media/image766.png"/><Relationship Id="rId143" Type="http://schemas.openxmlformats.org/officeDocument/2006/relationships/customXml" Target="../ink/ink792.xml"/><Relationship Id="rId148" Type="http://schemas.openxmlformats.org/officeDocument/2006/relationships/image" Target="../media/image779.png"/><Relationship Id="rId164" Type="http://schemas.openxmlformats.org/officeDocument/2006/relationships/image" Target="../media/image787.png"/><Relationship Id="rId169" Type="http://schemas.openxmlformats.org/officeDocument/2006/relationships/customXml" Target="../ink/ink805.xml"/><Relationship Id="rId185" Type="http://schemas.openxmlformats.org/officeDocument/2006/relationships/image" Target="../media/image797.png"/><Relationship Id="rId4" Type="http://schemas.openxmlformats.org/officeDocument/2006/relationships/customXml" Target="../ink/ink722.xml"/><Relationship Id="rId9" Type="http://schemas.openxmlformats.org/officeDocument/2006/relationships/image" Target="../media/image93.png"/><Relationship Id="rId180" Type="http://schemas.openxmlformats.org/officeDocument/2006/relationships/customXml" Target="../ink/ink811.xml"/><Relationship Id="rId210" Type="http://schemas.openxmlformats.org/officeDocument/2006/relationships/customXml" Target="../ink/ink826.xml"/><Relationship Id="rId215" Type="http://schemas.openxmlformats.org/officeDocument/2006/relationships/image" Target="../media/image812.png"/><Relationship Id="rId236" Type="http://schemas.openxmlformats.org/officeDocument/2006/relationships/customXml" Target="../ink/ink839.xml"/><Relationship Id="rId257" Type="http://schemas.openxmlformats.org/officeDocument/2006/relationships/image" Target="../media/image832.png"/><Relationship Id="rId278" Type="http://schemas.openxmlformats.org/officeDocument/2006/relationships/customXml" Target="../ink/ink860.xml"/><Relationship Id="rId26" Type="http://schemas.openxmlformats.org/officeDocument/2006/relationships/customXml" Target="../ink/ink733.xml"/><Relationship Id="rId231" Type="http://schemas.openxmlformats.org/officeDocument/2006/relationships/image" Target="../media/image819.png"/><Relationship Id="rId252" Type="http://schemas.openxmlformats.org/officeDocument/2006/relationships/customXml" Target="../ink/ink847.xml"/><Relationship Id="rId273" Type="http://schemas.openxmlformats.org/officeDocument/2006/relationships/image" Target="../media/image840.png"/><Relationship Id="rId47" Type="http://schemas.openxmlformats.org/officeDocument/2006/relationships/image" Target="../media/image729.png"/><Relationship Id="rId68" Type="http://schemas.openxmlformats.org/officeDocument/2006/relationships/customXml" Target="../ink/ink754.xml"/><Relationship Id="rId89" Type="http://schemas.openxmlformats.org/officeDocument/2006/relationships/image" Target="../media/image750.png"/><Relationship Id="rId112" Type="http://schemas.openxmlformats.org/officeDocument/2006/relationships/image" Target="../media/image761.png"/><Relationship Id="rId133" Type="http://schemas.openxmlformats.org/officeDocument/2006/relationships/customXml" Target="../ink/ink787.xml"/><Relationship Id="rId154" Type="http://schemas.openxmlformats.org/officeDocument/2006/relationships/image" Target="../media/image782.png"/><Relationship Id="rId175" Type="http://schemas.openxmlformats.org/officeDocument/2006/relationships/image" Target="../media/image792.png"/><Relationship Id="rId196" Type="http://schemas.openxmlformats.org/officeDocument/2006/relationships/customXml" Target="../ink/ink819.xml"/><Relationship Id="rId200" Type="http://schemas.openxmlformats.org/officeDocument/2006/relationships/customXml" Target="../ink/ink821.xml"/><Relationship Id="rId16" Type="http://schemas.openxmlformats.org/officeDocument/2006/relationships/customXml" Target="../ink/ink728.xml"/><Relationship Id="rId221" Type="http://schemas.openxmlformats.org/officeDocument/2006/relationships/image" Target="../media/image89.png"/><Relationship Id="rId242" Type="http://schemas.openxmlformats.org/officeDocument/2006/relationships/customXml" Target="../ink/ink842.xml"/><Relationship Id="rId263" Type="http://schemas.openxmlformats.org/officeDocument/2006/relationships/image" Target="../media/image835.png"/><Relationship Id="rId37" Type="http://schemas.openxmlformats.org/officeDocument/2006/relationships/image" Target="../media/image724.png"/><Relationship Id="rId58" Type="http://schemas.openxmlformats.org/officeDocument/2006/relationships/customXml" Target="../ink/ink749.xml"/><Relationship Id="rId79" Type="http://schemas.openxmlformats.org/officeDocument/2006/relationships/customXml" Target="../ink/ink760.xml"/><Relationship Id="rId102" Type="http://schemas.openxmlformats.org/officeDocument/2006/relationships/image" Target="../media/image756.png"/><Relationship Id="rId123" Type="http://schemas.openxmlformats.org/officeDocument/2006/relationships/customXml" Target="../ink/ink782.xml"/><Relationship Id="rId144" Type="http://schemas.openxmlformats.org/officeDocument/2006/relationships/image" Target="../media/image777.png"/><Relationship Id="rId90" Type="http://schemas.openxmlformats.org/officeDocument/2006/relationships/customXml" Target="../ink/ink765.xml"/><Relationship Id="rId165" Type="http://schemas.openxmlformats.org/officeDocument/2006/relationships/customXml" Target="../ink/ink803.xml"/><Relationship Id="rId186" Type="http://schemas.openxmlformats.org/officeDocument/2006/relationships/customXml" Target="../ink/ink814.xml"/><Relationship Id="rId211" Type="http://schemas.openxmlformats.org/officeDocument/2006/relationships/image" Target="../media/image810.png"/><Relationship Id="rId232" Type="http://schemas.openxmlformats.org/officeDocument/2006/relationships/customXml" Target="../ink/ink837.xml"/><Relationship Id="rId253" Type="http://schemas.openxmlformats.org/officeDocument/2006/relationships/image" Target="../media/image830.png"/><Relationship Id="rId274" Type="http://schemas.openxmlformats.org/officeDocument/2006/relationships/customXml" Target="../ink/ink858.xml"/><Relationship Id="rId27" Type="http://schemas.openxmlformats.org/officeDocument/2006/relationships/image" Target="../media/image720.png"/><Relationship Id="rId48" Type="http://schemas.openxmlformats.org/officeDocument/2006/relationships/customXml" Target="../ink/ink744.xml"/><Relationship Id="rId69" Type="http://schemas.openxmlformats.org/officeDocument/2006/relationships/image" Target="../media/image740.png"/><Relationship Id="rId113" Type="http://schemas.openxmlformats.org/officeDocument/2006/relationships/customXml" Target="../ink/ink777.xml"/><Relationship Id="rId134" Type="http://schemas.openxmlformats.org/officeDocument/2006/relationships/image" Target="../media/image772.png"/><Relationship Id="rId80" Type="http://schemas.openxmlformats.org/officeDocument/2006/relationships/image" Target="../media/image745.png"/><Relationship Id="rId155" Type="http://schemas.openxmlformats.org/officeDocument/2006/relationships/customXml" Target="../ink/ink798.xml"/><Relationship Id="rId176" Type="http://schemas.openxmlformats.org/officeDocument/2006/relationships/customXml" Target="../ink/ink809.xml"/><Relationship Id="rId197" Type="http://schemas.openxmlformats.org/officeDocument/2006/relationships/image" Target="../media/image803.png"/><Relationship Id="rId201" Type="http://schemas.openxmlformats.org/officeDocument/2006/relationships/image" Target="../media/image805.png"/><Relationship Id="rId222" Type="http://schemas.openxmlformats.org/officeDocument/2006/relationships/customXml" Target="../ink/ink832.xml"/><Relationship Id="rId243" Type="http://schemas.openxmlformats.org/officeDocument/2006/relationships/image" Target="../media/image825.png"/><Relationship Id="rId264" Type="http://schemas.openxmlformats.org/officeDocument/2006/relationships/customXml" Target="../ink/ink853.xml"/><Relationship Id="rId17" Type="http://schemas.openxmlformats.org/officeDocument/2006/relationships/image" Target="../media/image716.png"/><Relationship Id="rId38" Type="http://schemas.openxmlformats.org/officeDocument/2006/relationships/customXml" Target="../ink/ink739.xml"/><Relationship Id="rId59" Type="http://schemas.openxmlformats.org/officeDocument/2006/relationships/image" Target="../media/image735.png"/><Relationship Id="rId103" Type="http://schemas.openxmlformats.org/officeDocument/2006/relationships/customXml" Target="../ink/ink772.xml"/><Relationship Id="rId124" Type="http://schemas.openxmlformats.org/officeDocument/2006/relationships/image" Target="../media/image767.png"/><Relationship Id="rId70" Type="http://schemas.openxmlformats.org/officeDocument/2006/relationships/customXml" Target="../ink/ink755.xml"/><Relationship Id="rId91" Type="http://schemas.openxmlformats.org/officeDocument/2006/relationships/image" Target="../media/image751.png"/><Relationship Id="rId145" Type="http://schemas.openxmlformats.org/officeDocument/2006/relationships/customXml" Target="../ink/ink793.xml"/><Relationship Id="rId166" Type="http://schemas.openxmlformats.org/officeDocument/2006/relationships/image" Target="../media/image788.png"/><Relationship Id="rId187" Type="http://schemas.openxmlformats.org/officeDocument/2006/relationships/image" Target="../media/image798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827.xml"/><Relationship Id="rId233" Type="http://schemas.openxmlformats.org/officeDocument/2006/relationships/image" Target="../media/image820.png"/><Relationship Id="rId254" Type="http://schemas.openxmlformats.org/officeDocument/2006/relationships/customXml" Target="../ink/ink848.xml"/><Relationship Id="rId28" Type="http://schemas.openxmlformats.org/officeDocument/2006/relationships/customXml" Target="../ink/ink734.xml"/><Relationship Id="rId49" Type="http://schemas.openxmlformats.org/officeDocument/2006/relationships/image" Target="../media/image730.png"/><Relationship Id="rId114" Type="http://schemas.openxmlformats.org/officeDocument/2006/relationships/image" Target="../media/image762.png"/><Relationship Id="rId275" Type="http://schemas.openxmlformats.org/officeDocument/2006/relationships/image" Target="../media/image841.png"/><Relationship Id="rId60" Type="http://schemas.openxmlformats.org/officeDocument/2006/relationships/customXml" Target="../ink/ink750.xml"/><Relationship Id="rId81" Type="http://schemas.openxmlformats.org/officeDocument/2006/relationships/customXml" Target="../ink/ink761.xml"/><Relationship Id="rId135" Type="http://schemas.openxmlformats.org/officeDocument/2006/relationships/customXml" Target="../ink/ink788.xml"/><Relationship Id="rId156" Type="http://schemas.openxmlformats.org/officeDocument/2006/relationships/image" Target="../media/image783.png"/><Relationship Id="rId177" Type="http://schemas.openxmlformats.org/officeDocument/2006/relationships/image" Target="../media/image793.png"/><Relationship Id="rId198" Type="http://schemas.openxmlformats.org/officeDocument/2006/relationships/customXml" Target="../ink/ink8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13CBAD-78D3-42CF-A2AA-923D8FD8A3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443887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Lecture No: 09</a:t>
            </a:r>
            <a:endParaRPr lang="th-TH" b="1" dirty="0">
              <a:solidFill>
                <a:srgbClr val="7030A0"/>
              </a:solidFill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47D8F79E-969E-4926-B494-2918B782CCE9}"/>
                  </a:ext>
                </a:extLst>
              </p14:cNvPr>
              <p14:cNvContentPartPr/>
              <p14:nvPr/>
            </p14:nvContentPartPr>
            <p14:xfrm>
              <a:off x="8600571" y="2475945"/>
              <a:ext cx="599760" cy="575280"/>
            </p14:xfrm>
          </p:contentPart>
        </mc:Choice>
        <mc:Fallback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47D8F79E-969E-4926-B494-2918B782CCE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582571" y="2457945"/>
                <a:ext cx="635400" cy="610920"/>
              </a:xfrm>
              <a:prstGeom prst="rect">
                <a:avLst/>
              </a:prstGeom>
            </p:spPr>
          </p:pic>
        </mc:Fallback>
      </mc:AlternateContent>
      <p:grpSp>
        <p:nvGrpSpPr>
          <p:cNvPr id="79" name="Group 78">
            <a:extLst>
              <a:ext uri="{FF2B5EF4-FFF2-40B4-BE49-F238E27FC236}">
                <a16:creationId xmlns:a16="http://schemas.microsoft.com/office/drawing/2014/main" id="{D7CDA4C4-F39B-4BFE-9196-27A052060B94}"/>
              </a:ext>
            </a:extLst>
          </p:cNvPr>
          <p:cNvGrpSpPr/>
          <p:nvPr/>
        </p:nvGrpSpPr>
        <p:grpSpPr>
          <a:xfrm>
            <a:off x="2272491" y="708705"/>
            <a:ext cx="9981360" cy="5547240"/>
            <a:chOff x="2272491" y="708705"/>
            <a:chExt cx="9981360" cy="5547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F1870481-5114-4E6D-86BA-3D25EFA4E137}"/>
                    </a:ext>
                  </a:extLst>
                </p14:cNvPr>
                <p14:cNvContentPartPr/>
                <p14:nvPr/>
              </p14:nvContentPartPr>
              <p14:xfrm>
                <a:off x="2272491" y="1999305"/>
                <a:ext cx="575640" cy="99936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F1870481-5114-4E6D-86BA-3D25EFA4E137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254491" y="1981665"/>
                  <a:ext cx="611280" cy="10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5C4A24BD-BE76-4BA7-B8FF-A65488842AD2}"/>
                    </a:ext>
                  </a:extLst>
                </p14:cNvPr>
                <p14:cNvContentPartPr/>
                <p14:nvPr/>
              </p14:nvContentPartPr>
              <p14:xfrm>
                <a:off x="2996451" y="2181825"/>
                <a:ext cx="302040" cy="38160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5C4A24BD-BE76-4BA7-B8FF-A65488842AD2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978451" y="2163825"/>
                  <a:ext cx="337680" cy="41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B5C28702-EDCF-4A41-AC61-13C5CF7D30A8}"/>
                    </a:ext>
                  </a:extLst>
                </p14:cNvPr>
                <p14:cNvContentPartPr/>
                <p14:nvPr/>
              </p14:nvContentPartPr>
              <p14:xfrm>
                <a:off x="2842371" y="2117385"/>
                <a:ext cx="262440" cy="21816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B5C28702-EDCF-4A41-AC61-13C5CF7D30A8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824731" y="2099745"/>
                  <a:ext cx="29808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D8C5FF2B-FE87-4562-9677-8C335B65025D}"/>
                    </a:ext>
                  </a:extLst>
                </p14:cNvPr>
                <p14:cNvContentPartPr/>
                <p14:nvPr/>
              </p14:nvContentPartPr>
              <p14:xfrm>
                <a:off x="3263571" y="2029185"/>
                <a:ext cx="555840" cy="46800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D8C5FF2B-FE87-4562-9677-8C335B65025D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245931" y="2011185"/>
                  <a:ext cx="591480" cy="50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74F480E8-9E7A-4A93-A76B-B08A2BAAA9C5}"/>
                    </a:ext>
                  </a:extLst>
                </p14:cNvPr>
                <p14:cNvContentPartPr/>
                <p14:nvPr/>
              </p14:nvContentPartPr>
              <p14:xfrm>
                <a:off x="3430971" y="2186145"/>
                <a:ext cx="117720" cy="10440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74F480E8-9E7A-4A93-A76B-B08A2BAAA9C5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412971" y="2168505"/>
                  <a:ext cx="15336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1DF21C4C-5A96-4E47-8431-D654A39C9B14}"/>
                    </a:ext>
                  </a:extLst>
                </p14:cNvPr>
                <p14:cNvContentPartPr/>
                <p14:nvPr/>
              </p14:nvContentPartPr>
              <p14:xfrm>
                <a:off x="3693411" y="1846665"/>
                <a:ext cx="342360" cy="28440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1DF21C4C-5A96-4E47-8431-D654A39C9B14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675411" y="1829025"/>
                  <a:ext cx="378000" cy="32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281880D9-F3D2-40D9-8FDA-69098E6CD499}"/>
                    </a:ext>
                  </a:extLst>
                </p14:cNvPr>
                <p14:cNvContentPartPr/>
                <p14:nvPr/>
              </p14:nvContentPartPr>
              <p14:xfrm>
                <a:off x="3421971" y="1746225"/>
                <a:ext cx="263880" cy="11844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281880D9-F3D2-40D9-8FDA-69098E6CD499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404331" y="1728585"/>
                  <a:ext cx="29952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67CED02E-7F06-468C-A943-BDA7D513B534}"/>
                    </a:ext>
                  </a:extLst>
                </p14:cNvPr>
                <p14:cNvContentPartPr/>
                <p14:nvPr/>
              </p14:nvContentPartPr>
              <p14:xfrm>
                <a:off x="3922011" y="1692585"/>
                <a:ext cx="414000" cy="29376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67CED02E-7F06-468C-A943-BDA7D513B534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904011" y="1674945"/>
                  <a:ext cx="449640" cy="32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E1F11798-4C2D-4832-963E-C5C82EBA6EB4}"/>
                    </a:ext>
                  </a:extLst>
                </p14:cNvPr>
                <p14:cNvContentPartPr/>
                <p14:nvPr/>
              </p14:nvContentPartPr>
              <p14:xfrm>
                <a:off x="4308651" y="1490625"/>
                <a:ext cx="309960" cy="29484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E1F11798-4C2D-4832-963E-C5C82EBA6EB4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291011" y="1472985"/>
                  <a:ext cx="345600" cy="33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F3AE7151-3696-41E6-B17B-F22F0C3FACCE}"/>
                    </a:ext>
                  </a:extLst>
                </p14:cNvPr>
                <p14:cNvContentPartPr/>
                <p14:nvPr/>
              </p14:nvContentPartPr>
              <p14:xfrm>
                <a:off x="4723731" y="1427265"/>
                <a:ext cx="424440" cy="28404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F3AE7151-3696-41E6-B17B-F22F0C3FACCE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706091" y="1409625"/>
                  <a:ext cx="460080" cy="31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8B48B8D6-D8AE-417E-8282-BBB7AB922A23}"/>
                    </a:ext>
                  </a:extLst>
                </p14:cNvPr>
                <p14:cNvContentPartPr/>
                <p14:nvPr/>
              </p14:nvContentPartPr>
              <p14:xfrm>
                <a:off x="3055131" y="2905785"/>
                <a:ext cx="752400" cy="74196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8B48B8D6-D8AE-417E-8282-BBB7AB922A23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037491" y="2887785"/>
                  <a:ext cx="788040" cy="77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33C837A5-E21E-439A-A275-458E05D4F693}"/>
                    </a:ext>
                  </a:extLst>
                </p14:cNvPr>
                <p14:cNvContentPartPr/>
                <p14:nvPr/>
              </p14:nvContentPartPr>
              <p14:xfrm>
                <a:off x="4074291" y="2667105"/>
                <a:ext cx="394560" cy="64512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33C837A5-E21E-439A-A275-458E05D4F693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056651" y="2649105"/>
                  <a:ext cx="430200" cy="68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4968D994-D484-4B62-AAA5-82142A770910}"/>
                    </a:ext>
                  </a:extLst>
                </p14:cNvPr>
                <p14:cNvContentPartPr/>
                <p14:nvPr/>
              </p14:nvContentPartPr>
              <p14:xfrm>
                <a:off x="4653171" y="2360025"/>
                <a:ext cx="911880" cy="50472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4968D994-D484-4B62-AAA5-82142A770910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635531" y="2342025"/>
                  <a:ext cx="947520" cy="54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E378D128-978B-49B1-AB62-B7B42E35FAF6}"/>
                    </a:ext>
                  </a:extLst>
                </p14:cNvPr>
                <p14:cNvContentPartPr/>
                <p14:nvPr/>
              </p14:nvContentPartPr>
              <p14:xfrm>
                <a:off x="5594931" y="2115225"/>
                <a:ext cx="489960" cy="55548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E378D128-978B-49B1-AB62-B7B42E35FAF6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576931" y="2097225"/>
                  <a:ext cx="525600" cy="59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F29420CA-4B05-4DF0-BE80-09DB9DDC9327}"/>
                    </a:ext>
                  </a:extLst>
                </p14:cNvPr>
                <p14:cNvContentPartPr/>
                <p14:nvPr/>
              </p14:nvContentPartPr>
              <p14:xfrm>
                <a:off x="6137811" y="1925865"/>
                <a:ext cx="516600" cy="40356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F29420CA-4B05-4DF0-BE80-09DB9DDC9327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6120171" y="1908225"/>
                  <a:ext cx="552240" cy="43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377D0126-17B4-4A64-AD40-75E667F943D2}"/>
                    </a:ext>
                  </a:extLst>
                </p14:cNvPr>
                <p14:cNvContentPartPr/>
                <p14:nvPr/>
              </p14:nvContentPartPr>
              <p14:xfrm>
                <a:off x="6699051" y="1829385"/>
                <a:ext cx="418680" cy="28548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377D0126-17B4-4A64-AD40-75E667F943D2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681411" y="1811745"/>
                  <a:ext cx="454320" cy="32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12605C84-9741-4C9B-B050-07D0A8299D0C}"/>
                    </a:ext>
                  </a:extLst>
                </p14:cNvPr>
                <p14:cNvContentPartPr/>
                <p14:nvPr/>
              </p14:nvContentPartPr>
              <p14:xfrm>
                <a:off x="7179291" y="1523385"/>
                <a:ext cx="256320" cy="37512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12605C84-9741-4C9B-B050-07D0A8299D0C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7161291" y="1505745"/>
                  <a:ext cx="291960" cy="41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75A39CFD-597A-4D89-A1EC-912BCC104166}"/>
                    </a:ext>
                  </a:extLst>
                </p14:cNvPr>
                <p14:cNvContentPartPr/>
                <p14:nvPr/>
              </p14:nvContentPartPr>
              <p14:xfrm>
                <a:off x="7605531" y="1415745"/>
                <a:ext cx="566280" cy="32436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75A39CFD-597A-4D89-A1EC-912BCC104166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7587891" y="1397745"/>
                  <a:ext cx="60192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E837E8C0-72C4-46DE-9EEB-14D5C6C3FBE4}"/>
                    </a:ext>
                  </a:extLst>
                </p14:cNvPr>
                <p14:cNvContentPartPr/>
                <p14:nvPr/>
              </p14:nvContentPartPr>
              <p14:xfrm>
                <a:off x="7839891" y="1458945"/>
                <a:ext cx="161280" cy="11664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E837E8C0-72C4-46DE-9EEB-14D5C6C3FBE4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822251" y="1440945"/>
                  <a:ext cx="19692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E6F7155A-26F9-4DF5-9F4A-F3AD28565E24}"/>
                    </a:ext>
                  </a:extLst>
                </p14:cNvPr>
                <p14:cNvContentPartPr/>
                <p14:nvPr/>
              </p14:nvContentPartPr>
              <p14:xfrm>
                <a:off x="8048691" y="1150065"/>
                <a:ext cx="402480" cy="31788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E6F7155A-26F9-4DF5-9F4A-F3AD28565E24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8031051" y="1132065"/>
                  <a:ext cx="438120" cy="35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EA415984-E889-4932-BE3F-076C9978F321}"/>
                    </a:ext>
                  </a:extLst>
                </p14:cNvPr>
                <p14:cNvContentPartPr/>
                <p14:nvPr/>
              </p14:nvContentPartPr>
              <p14:xfrm>
                <a:off x="8274411" y="708705"/>
                <a:ext cx="587520" cy="46764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EA415984-E889-4932-BE3F-076C9978F321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8256771" y="690705"/>
                  <a:ext cx="623160" cy="50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361ACB75-A7C8-485F-A3C9-6986FE06654B}"/>
                    </a:ext>
                  </a:extLst>
                </p14:cNvPr>
                <p14:cNvContentPartPr/>
                <p14:nvPr/>
              </p14:nvContentPartPr>
              <p14:xfrm>
                <a:off x="2869731" y="4738905"/>
                <a:ext cx="812880" cy="56376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361ACB75-A7C8-485F-A3C9-6986FE06654B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852091" y="4720905"/>
                  <a:ext cx="848520" cy="59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9B4E0F8B-D731-441F-A815-152D89A5F114}"/>
                    </a:ext>
                  </a:extLst>
                </p14:cNvPr>
                <p14:cNvContentPartPr/>
                <p14:nvPr/>
              </p14:nvContentPartPr>
              <p14:xfrm>
                <a:off x="3747771" y="4238505"/>
                <a:ext cx="849600" cy="58068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9B4E0F8B-D731-441F-A815-152D89A5F114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730131" y="4220865"/>
                  <a:ext cx="885240" cy="61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1CD98774-239C-4EB2-AF32-122E407236AB}"/>
                    </a:ext>
                  </a:extLst>
                </p14:cNvPr>
                <p14:cNvContentPartPr/>
                <p14:nvPr/>
              </p14:nvContentPartPr>
              <p14:xfrm>
                <a:off x="4576851" y="3865545"/>
                <a:ext cx="167040" cy="59292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1CD98774-239C-4EB2-AF32-122E407236AB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4559211" y="3847905"/>
                  <a:ext cx="202680" cy="62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B5109B29-320C-4A93-AAE4-DC81C73CB079}"/>
                    </a:ext>
                  </a:extLst>
                </p14:cNvPr>
                <p14:cNvContentPartPr/>
                <p14:nvPr/>
              </p14:nvContentPartPr>
              <p14:xfrm>
                <a:off x="4372731" y="4064625"/>
                <a:ext cx="701640" cy="6120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B5109B29-320C-4A93-AAE4-DC81C73CB079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4354731" y="4046985"/>
                  <a:ext cx="73728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F5BB12B8-685A-49A0-A3B8-F0FA24780A48}"/>
                    </a:ext>
                  </a:extLst>
                </p14:cNvPr>
                <p14:cNvContentPartPr/>
                <p14:nvPr/>
              </p14:nvContentPartPr>
              <p14:xfrm>
                <a:off x="4861251" y="3593745"/>
                <a:ext cx="571320" cy="32472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F5BB12B8-685A-49A0-A3B8-F0FA24780A48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4843251" y="3576105"/>
                  <a:ext cx="606960" cy="36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EA2D0934-3EE2-40DF-B00D-2998FA2878B1}"/>
                    </a:ext>
                  </a:extLst>
                </p14:cNvPr>
                <p14:cNvContentPartPr/>
                <p14:nvPr/>
              </p14:nvContentPartPr>
              <p14:xfrm>
                <a:off x="5042691" y="3639825"/>
                <a:ext cx="204480" cy="22608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EA2D0934-3EE2-40DF-B00D-2998FA2878B1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024691" y="3621825"/>
                  <a:ext cx="240120" cy="26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78757E2C-83BE-407F-A58F-5686AE215367}"/>
                    </a:ext>
                  </a:extLst>
                </p14:cNvPr>
                <p14:cNvContentPartPr/>
                <p14:nvPr/>
              </p14:nvContentPartPr>
              <p14:xfrm>
                <a:off x="3593691" y="4179105"/>
                <a:ext cx="1649880" cy="126216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78757E2C-83BE-407F-A58F-5686AE215367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3576051" y="4161465"/>
                  <a:ext cx="1685520" cy="129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CD282455-C135-4470-A547-17DA79173170}"/>
                    </a:ext>
                  </a:extLst>
                </p14:cNvPr>
                <p14:cNvContentPartPr/>
                <p14:nvPr/>
              </p14:nvContentPartPr>
              <p14:xfrm>
                <a:off x="3702771" y="4803705"/>
                <a:ext cx="1217880" cy="89064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CD282455-C135-4470-A547-17DA79173170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3684771" y="4786065"/>
                  <a:ext cx="1253520" cy="9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C28C6A6D-A07D-4072-841D-D6381F9B9276}"/>
                    </a:ext>
                  </a:extLst>
                </p14:cNvPr>
                <p14:cNvContentPartPr/>
                <p14:nvPr/>
              </p14:nvContentPartPr>
              <p14:xfrm>
                <a:off x="5964291" y="3893985"/>
                <a:ext cx="887040" cy="83268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C28C6A6D-A07D-4072-841D-D6381F9B9276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946651" y="3875985"/>
                  <a:ext cx="922680" cy="86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0B6EA997-E8D6-4E7F-81B6-7A132C854769}"/>
                    </a:ext>
                  </a:extLst>
                </p14:cNvPr>
                <p14:cNvContentPartPr/>
                <p14:nvPr/>
              </p14:nvContentPartPr>
              <p14:xfrm>
                <a:off x="6885891" y="3512385"/>
                <a:ext cx="529560" cy="87300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0B6EA997-E8D6-4E7F-81B6-7A132C854769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868251" y="3494745"/>
                  <a:ext cx="565200" cy="90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8D88ED65-A731-4345-B86B-272BC57A0D28}"/>
                    </a:ext>
                  </a:extLst>
                </p14:cNvPr>
                <p14:cNvContentPartPr/>
                <p14:nvPr/>
              </p14:nvContentPartPr>
              <p14:xfrm>
                <a:off x="7392771" y="3313305"/>
                <a:ext cx="639720" cy="71280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8D88ED65-A731-4345-B86B-272BC57A0D28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7375131" y="3295305"/>
                  <a:ext cx="675360" cy="74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6F880D6C-07D7-495F-ACA7-F64CE34284A5}"/>
                    </a:ext>
                  </a:extLst>
                </p14:cNvPr>
                <p14:cNvContentPartPr/>
                <p14:nvPr/>
              </p14:nvContentPartPr>
              <p14:xfrm>
                <a:off x="8272611" y="3050865"/>
                <a:ext cx="466200" cy="33516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6F880D6C-07D7-495F-ACA7-F64CE34284A5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8254611" y="3032865"/>
                  <a:ext cx="501840" cy="37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13FF56EC-D294-47FC-9DCD-81A22F144514}"/>
                    </a:ext>
                  </a:extLst>
                </p14:cNvPr>
                <p14:cNvContentPartPr/>
                <p14:nvPr/>
              </p14:nvContentPartPr>
              <p14:xfrm>
                <a:off x="7321131" y="4506705"/>
                <a:ext cx="1093680" cy="63972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13FF56EC-D294-47FC-9DCD-81A22F144514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7303131" y="4488705"/>
                  <a:ext cx="1129320" cy="67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5B5FB579-9738-4E32-A446-C3EB570BEDD1}"/>
                    </a:ext>
                  </a:extLst>
                </p14:cNvPr>
                <p14:cNvContentPartPr/>
                <p14:nvPr/>
              </p14:nvContentPartPr>
              <p14:xfrm>
                <a:off x="8146251" y="5413545"/>
                <a:ext cx="771480" cy="84240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5B5FB579-9738-4E32-A446-C3EB570BEDD1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8128251" y="5395905"/>
                  <a:ext cx="807120" cy="87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EE8E6B6E-A5AF-47F9-B98F-623328767EC7}"/>
                    </a:ext>
                  </a:extLst>
                </p14:cNvPr>
                <p14:cNvContentPartPr/>
                <p14:nvPr/>
              </p14:nvContentPartPr>
              <p14:xfrm>
                <a:off x="8482851" y="5075145"/>
                <a:ext cx="330120" cy="30780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EE8E6B6E-A5AF-47F9-B98F-623328767EC7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8464851" y="5057505"/>
                  <a:ext cx="365760" cy="34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5A11EFAD-5261-4785-8F69-9B840F5E8CCD}"/>
                    </a:ext>
                  </a:extLst>
                </p14:cNvPr>
                <p14:cNvContentPartPr/>
                <p14:nvPr/>
              </p14:nvContentPartPr>
              <p14:xfrm>
                <a:off x="9106371" y="4909185"/>
                <a:ext cx="533160" cy="68616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5A11EFAD-5261-4785-8F69-9B840F5E8CCD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9088371" y="4891545"/>
                  <a:ext cx="568800" cy="72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C509490C-F8D9-48D7-A7FA-0C224F24B818}"/>
                    </a:ext>
                  </a:extLst>
                </p14:cNvPr>
                <p14:cNvContentPartPr/>
                <p14:nvPr/>
              </p14:nvContentPartPr>
              <p14:xfrm>
                <a:off x="9225531" y="1791945"/>
                <a:ext cx="655560" cy="72936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C509490C-F8D9-48D7-A7FA-0C224F24B818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9207531" y="1774305"/>
                  <a:ext cx="691200" cy="76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31751B5F-56A2-4DF0-B51B-584EF69A3349}"/>
                    </a:ext>
                  </a:extLst>
                </p14:cNvPr>
                <p14:cNvContentPartPr/>
                <p14:nvPr/>
              </p14:nvContentPartPr>
              <p14:xfrm>
                <a:off x="9777411" y="1719945"/>
                <a:ext cx="502920" cy="40716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31751B5F-56A2-4DF0-B51B-584EF69A3349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9759411" y="1701945"/>
                  <a:ext cx="538560" cy="44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92B18F5B-0B41-468F-B74F-68AB24F14693}"/>
                    </a:ext>
                  </a:extLst>
                </p14:cNvPr>
                <p14:cNvContentPartPr/>
                <p14:nvPr/>
              </p14:nvContentPartPr>
              <p14:xfrm>
                <a:off x="9958491" y="1822545"/>
                <a:ext cx="269640" cy="25056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92B18F5B-0B41-468F-B74F-68AB24F14693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9940491" y="1804905"/>
                  <a:ext cx="305280" cy="28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EF79DED8-9D02-4F95-B037-3710FDB07A8B}"/>
                    </a:ext>
                  </a:extLst>
                </p14:cNvPr>
                <p14:cNvContentPartPr/>
                <p14:nvPr/>
              </p14:nvContentPartPr>
              <p14:xfrm>
                <a:off x="10193571" y="1420425"/>
                <a:ext cx="674640" cy="46404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EF79DED8-9D02-4F95-B037-3710FDB07A8B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0175571" y="1402785"/>
                  <a:ext cx="710280" cy="49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80BF08C5-DF2A-44BF-AD5D-845672F1E9E9}"/>
                    </a:ext>
                  </a:extLst>
                </p14:cNvPr>
                <p14:cNvContentPartPr/>
                <p14:nvPr/>
              </p14:nvContentPartPr>
              <p14:xfrm>
                <a:off x="10601091" y="1544625"/>
                <a:ext cx="136800" cy="13932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80BF08C5-DF2A-44BF-AD5D-845672F1E9E9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0583451" y="1526985"/>
                  <a:ext cx="1724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E551D934-F5D9-49CF-8C56-730D5FE63E18}"/>
                    </a:ext>
                  </a:extLst>
                </p14:cNvPr>
                <p14:cNvContentPartPr/>
                <p14:nvPr/>
              </p14:nvContentPartPr>
              <p14:xfrm>
                <a:off x="10918251" y="1402785"/>
                <a:ext cx="148680" cy="11628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E551D934-F5D9-49CF-8C56-730D5FE63E18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0900251" y="1385145"/>
                  <a:ext cx="18432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CBD9D095-F54D-45FF-9F72-D284DA96A772}"/>
                    </a:ext>
                  </a:extLst>
                </p14:cNvPr>
                <p14:cNvContentPartPr/>
                <p14:nvPr/>
              </p14:nvContentPartPr>
              <p14:xfrm>
                <a:off x="10646451" y="1363185"/>
                <a:ext cx="3960" cy="1296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CBD9D095-F54D-45FF-9F72-D284DA96A772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0628451" y="1345185"/>
                  <a:ext cx="3960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3246D036-22E8-4186-AEE9-AD77C2F0B007}"/>
                    </a:ext>
                  </a:extLst>
                </p14:cNvPr>
                <p14:cNvContentPartPr/>
                <p14:nvPr/>
              </p14:nvContentPartPr>
              <p14:xfrm>
                <a:off x="11069811" y="1194705"/>
                <a:ext cx="437040" cy="19260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3246D036-22E8-4186-AEE9-AD77C2F0B007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1051811" y="1177065"/>
                  <a:ext cx="47268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294CF2CA-4EFA-46F7-A629-699A34B131F2}"/>
                    </a:ext>
                  </a:extLst>
                </p14:cNvPr>
                <p14:cNvContentPartPr/>
                <p14:nvPr/>
              </p14:nvContentPartPr>
              <p14:xfrm>
                <a:off x="8602371" y="3566385"/>
                <a:ext cx="844920" cy="78084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294CF2CA-4EFA-46F7-A629-699A34B131F2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8584371" y="3548745"/>
                  <a:ext cx="880560" cy="81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41327BA2-C73F-41FA-9AE7-A7C17D3BE6FE}"/>
                    </a:ext>
                  </a:extLst>
                </p14:cNvPr>
                <p14:cNvContentPartPr/>
                <p14:nvPr/>
              </p14:nvContentPartPr>
              <p14:xfrm>
                <a:off x="9297531" y="3373785"/>
                <a:ext cx="888840" cy="77472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41327BA2-C73F-41FA-9AE7-A7C17D3BE6FE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9279891" y="3356145"/>
                  <a:ext cx="924480" cy="81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8EA594E1-A950-4746-AECC-FC85B439DBED}"/>
                    </a:ext>
                  </a:extLst>
                </p14:cNvPr>
                <p14:cNvContentPartPr/>
                <p14:nvPr/>
              </p14:nvContentPartPr>
              <p14:xfrm>
                <a:off x="10146771" y="2913345"/>
                <a:ext cx="629640" cy="32112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8EA594E1-A950-4746-AECC-FC85B439DBED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0128771" y="2895705"/>
                  <a:ext cx="665280" cy="35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3E7107C9-A116-4EC7-95C0-1B3EDAD73C5D}"/>
                    </a:ext>
                  </a:extLst>
                </p14:cNvPr>
                <p14:cNvContentPartPr/>
                <p14:nvPr/>
              </p14:nvContentPartPr>
              <p14:xfrm>
                <a:off x="10618371" y="2467665"/>
                <a:ext cx="328680" cy="41184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3E7107C9-A116-4EC7-95C0-1B3EDAD73C5D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0600731" y="2450025"/>
                  <a:ext cx="364320" cy="44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13841AA5-5C0C-422E-9A85-9C4BA303C2F5}"/>
                    </a:ext>
                  </a:extLst>
                </p14:cNvPr>
                <p14:cNvContentPartPr/>
                <p14:nvPr/>
              </p14:nvContentPartPr>
              <p14:xfrm>
                <a:off x="10882611" y="2105145"/>
                <a:ext cx="580320" cy="54072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13841AA5-5C0C-422E-9A85-9C4BA303C2F5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0864611" y="2087505"/>
                  <a:ext cx="615960" cy="57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12AD45A3-65FE-4F84-9E8A-A2613CB1A9DE}"/>
                    </a:ext>
                  </a:extLst>
                </p14:cNvPr>
                <p14:cNvContentPartPr/>
                <p14:nvPr/>
              </p14:nvContentPartPr>
              <p14:xfrm>
                <a:off x="11389851" y="1873305"/>
                <a:ext cx="216720" cy="29304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12AD45A3-65FE-4F84-9E8A-A2613CB1A9DE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1371851" y="1855665"/>
                  <a:ext cx="252360" cy="32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BEA85C19-DCF0-455B-8378-694590291B50}"/>
                    </a:ext>
                  </a:extLst>
                </p14:cNvPr>
                <p14:cNvContentPartPr/>
                <p14:nvPr/>
              </p14:nvContentPartPr>
              <p14:xfrm>
                <a:off x="11497491" y="1286145"/>
                <a:ext cx="756360" cy="59220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BEA85C19-DCF0-455B-8378-694590291B50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1479491" y="1268505"/>
                  <a:ext cx="792000" cy="62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49E266D7-2BF6-4AF7-B1D4-E8E2ABF2C212}"/>
                    </a:ext>
                  </a:extLst>
                </p14:cNvPr>
                <p14:cNvContentPartPr/>
                <p14:nvPr/>
              </p14:nvContentPartPr>
              <p14:xfrm>
                <a:off x="9651771" y="4347585"/>
                <a:ext cx="380520" cy="43380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49E266D7-2BF6-4AF7-B1D4-E8E2ABF2C212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9633771" y="4329585"/>
                  <a:ext cx="416160" cy="46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28905A07-8961-4F94-B1D0-8A74753B795F}"/>
                    </a:ext>
                  </a:extLst>
                </p14:cNvPr>
                <p14:cNvContentPartPr/>
                <p14:nvPr/>
              </p14:nvContentPartPr>
              <p14:xfrm>
                <a:off x="10046331" y="3933585"/>
                <a:ext cx="693360" cy="52956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28905A07-8961-4F94-B1D0-8A74753B795F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0028331" y="3915945"/>
                  <a:ext cx="729000" cy="56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D1823DCF-5F54-43D4-9C83-48885555AA26}"/>
                    </a:ext>
                  </a:extLst>
                </p14:cNvPr>
                <p14:cNvContentPartPr/>
                <p14:nvPr/>
              </p14:nvContentPartPr>
              <p14:xfrm>
                <a:off x="10646451" y="3937905"/>
                <a:ext cx="69480" cy="6660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D1823DCF-5F54-43D4-9C83-48885555AA26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0628451" y="3919905"/>
                  <a:ext cx="10512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5F708DE7-F6EF-4DE0-8623-B94F04E86C69}"/>
                    </a:ext>
                  </a:extLst>
                </p14:cNvPr>
                <p14:cNvContentPartPr/>
                <p14:nvPr/>
              </p14:nvContentPartPr>
              <p14:xfrm>
                <a:off x="10565091" y="3829185"/>
                <a:ext cx="360" cy="36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5F708DE7-F6EF-4DE0-8623-B94F04E86C69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0547091" y="3811545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E9C479F9-8022-43CE-BF88-BE5BA4DB80DB}"/>
                    </a:ext>
                  </a:extLst>
                </p14:cNvPr>
                <p14:cNvContentPartPr/>
                <p14:nvPr/>
              </p14:nvContentPartPr>
              <p14:xfrm>
                <a:off x="10746171" y="3281625"/>
                <a:ext cx="447480" cy="64368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E9C479F9-8022-43CE-BF88-BE5BA4DB80DB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0728531" y="3263985"/>
                  <a:ext cx="483120" cy="67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30E37438-959F-4497-B38D-4ACC2342D332}"/>
                    </a:ext>
                  </a:extLst>
                </p14:cNvPr>
                <p14:cNvContentPartPr/>
                <p14:nvPr/>
              </p14:nvContentPartPr>
              <p14:xfrm>
                <a:off x="11335851" y="2915145"/>
                <a:ext cx="400320" cy="19296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30E37438-959F-4497-B38D-4ACC2342D332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1318211" y="2897145"/>
                  <a:ext cx="43596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3A815785-0F17-41B1-9CA0-887AAA18556C}"/>
                    </a:ext>
                  </a:extLst>
                </p14:cNvPr>
                <p14:cNvContentPartPr/>
                <p14:nvPr/>
              </p14:nvContentPartPr>
              <p14:xfrm>
                <a:off x="11555091" y="2715705"/>
                <a:ext cx="188640" cy="26388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3A815785-0F17-41B1-9CA0-887AAA18556C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1537451" y="2698065"/>
                  <a:ext cx="224280" cy="29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E51DD390-8934-4A55-8F7F-7EE37DD88C04}"/>
                    </a:ext>
                  </a:extLst>
                </p14:cNvPr>
                <p14:cNvContentPartPr/>
                <p14:nvPr/>
              </p14:nvContentPartPr>
              <p14:xfrm>
                <a:off x="11633211" y="2461545"/>
                <a:ext cx="302040" cy="29304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E51DD390-8934-4A55-8F7F-7EE37DD88C04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1615571" y="2443905"/>
                  <a:ext cx="337680" cy="32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B12094AE-DDB2-4E04-866A-4F21836377C1}"/>
                    </a:ext>
                  </a:extLst>
                </p14:cNvPr>
                <p14:cNvContentPartPr/>
                <p14:nvPr/>
              </p14:nvContentPartPr>
              <p14:xfrm>
                <a:off x="11759211" y="2182185"/>
                <a:ext cx="230760" cy="36144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B12094AE-DDB2-4E04-866A-4F21836377C1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1741211" y="2164185"/>
                  <a:ext cx="266400" cy="39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212BD3A7-8ADB-40DB-9D4B-1314B652DFCE}"/>
                    </a:ext>
                  </a:extLst>
                </p14:cNvPr>
                <p14:cNvContentPartPr/>
                <p14:nvPr/>
              </p14:nvContentPartPr>
              <p14:xfrm>
                <a:off x="11959371" y="2235825"/>
                <a:ext cx="3960" cy="936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212BD3A7-8ADB-40DB-9D4B-1314B652DFCE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1941731" y="2218185"/>
                  <a:ext cx="3960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85FB64D8-49FE-456D-931E-B48CD9E9F460}"/>
                    </a:ext>
                  </a:extLst>
                </p14:cNvPr>
                <p14:cNvContentPartPr/>
                <p14:nvPr/>
              </p14:nvContentPartPr>
              <p14:xfrm>
                <a:off x="10094211" y="4166865"/>
                <a:ext cx="1172520" cy="88524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85FB64D8-49FE-456D-931E-B48CD9E9F460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0076211" y="4148865"/>
                  <a:ext cx="1208160" cy="92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6A8465FB-E97B-4126-BBA3-C7B738D42C7F}"/>
                    </a:ext>
                  </a:extLst>
                </p14:cNvPr>
                <p14:cNvContentPartPr/>
                <p14:nvPr/>
              </p14:nvContentPartPr>
              <p14:xfrm>
                <a:off x="11241531" y="3433905"/>
                <a:ext cx="381240" cy="86616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6A8465FB-E97B-4126-BBA3-C7B738D42C7F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11223891" y="3415905"/>
                  <a:ext cx="416880" cy="90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59EB0A95-33CB-42CB-9E9A-60A153972F83}"/>
                    </a:ext>
                  </a:extLst>
                </p14:cNvPr>
                <p14:cNvContentPartPr/>
                <p14:nvPr/>
              </p14:nvContentPartPr>
              <p14:xfrm>
                <a:off x="11407131" y="3484305"/>
                <a:ext cx="154440" cy="18252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59EB0A95-33CB-42CB-9E9A-60A153972F83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11389131" y="3466665"/>
                  <a:ext cx="19008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4360629F-666B-443B-8D23-AD5DBA6A199C}"/>
                    </a:ext>
                  </a:extLst>
                </p14:cNvPr>
                <p14:cNvContentPartPr/>
                <p14:nvPr/>
              </p14:nvContentPartPr>
              <p14:xfrm>
                <a:off x="11549691" y="2965905"/>
                <a:ext cx="498240" cy="66420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4360629F-666B-443B-8D23-AD5DBA6A199C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1532051" y="2948265"/>
                  <a:ext cx="533880" cy="6998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835677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FC692A59-71C3-48A4-92BE-716901DB5461}"/>
              </a:ext>
            </a:extLst>
          </p:cNvPr>
          <p:cNvGrpSpPr/>
          <p:nvPr/>
        </p:nvGrpSpPr>
        <p:grpSpPr>
          <a:xfrm>
            <a:off x="1333251" y="124785"/>
            <a:ext cx="8170560" cy="2129760"/>
            <a:chOff x="1333251" y="124785"/>
            <a:chExt cx="8170560" cy="2129760"/>
          </a:xfrm>
        </p:grpSpPr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18B22DF5-862C-46EC-8A7E-6934190A77EB}"/>
                    </a:ext>
                  </a:extLst>
                </p14:cNvPr>
                <p14:cNvContentPartPr/>
                <p14:nvPr/>
              </p14:nvContentPartPr>
              <p14:xfrm>
                <a:off x="1466091" y="723825"/>
                <a:ext cx="313920" cy="85932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18B22DF5-862C-46EC-8A7E-6934190A77EB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448451" y="705825"/>
                  <a:ext cx="349560" cy="89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F4EE81F6-5D0A-42E0-A8D8-FD7A6BD6E3BD}"/>
                    </a:ext>
                  </a:extLst>
                </p14:cNvPr>
                <p14:cNvContentPartPr/>
                <p14:nvPr/>
              </p14:nvContentPartPr>
              <p14:xfrm>
                <a:off x="2226771" y="742185"/>
                <a:ext cx="181800" cy="55728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F4EE81F6-5D0A-42E0-A8D8-FD7A6BD6E3BD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209131" y="724185"/>
                  <a:ext cx="217440" cy="59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AFF1BCEB-3E93-439D-88F4-52AC6B20F92C}"/>
                    </a:ext>
                  </a:extLst>
                </p14:cNvPr>
                <p14:cNvContentPartPr/>
                <p14:nvPr/>
              </p14:nvContentPartPr>
              <p14:xfrm>
                <a:off x="1927971" y="555705"/>
                <a:ext cx="470160" cy="46728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AFF1BCEB-3E93-439D-88F4-52AC6B20F92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910331" y="538065"/>
                  <a:ext cx="505800" cy="50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1ED15C42-3B34-4211-99D5-CEDBB732A2F8}"/>
                    </a:ext>
                  </a:extLst>
                </p14:cNvPr>
                <p14:cNvContentPartPr/>
                <p14:nvPr/>
              </p14:nvContentPartPr>
              <p14:xfrm>
                <a:off x="2530611" y="583065"/>
                <a:ext cx="677520" cy="74556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1ED15C42-3B34-4211-99D5-CEDBB732A2F8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512611" y="565425"/>
                  <a:ext cx="713160" cy="78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0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1FC91AA1-D55B-443A-B888-AEB1377C8F60}"/>
                    </a:ext>
                  </a:extLst>
                </p14:cNvPr>
                <p14:cNvContentPartPr/>
                <p14:nvPr/>
              </p14:nvContentPartPr>
              <p14:xfrm>
                <a:off x="2697651" y="899865"/>
                <a:ext cx="307080" cy="18648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1FC91AA1-D55B-443A-B888-AEB1377C8F60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679651" y="881865"/>
                  <a:ext cx="34272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573BEA4E-A1A7-499A-81ED-F16556B9E548}"/>
                    </a:ext>
                  </a:extLst>
                </p14:cNvPr>
                <p14:cNvContentPartPr/>
                <p14:nvPr/>
              </p14:nvContentPartPr>
              <p14:xfrm>
                <a:off x="3027051" y="516825"/>
                <a:ext cx="288360" cy="29052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573BEA4E-A1A7-499A-81ED-F16556B9E548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009051" y="498825"/>
                  <a:ext cx="324000" cy="32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161FB9E5-C359-4E57-AD0F-DC3EA09C2B90}"/>
                    </a:ext>
                  </a:extLst>
                </p14:cNvPr>
                <p14:cNvContentPartPr/>
                <p14:nvPr/>
              </p14:nvContentPartPr>
              <p14:xfrm>
                <a:off x="2836971" y="356265"/>
                <a:ext cx="336960" cy="17784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161FB9E5-C359-4E57-AD0F-DC3EA09C2B90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818971" y="338265"/>
                  <a:ext cx="37260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56CF7619-1E2B-4652-9A7A-B23949EF1595}"/>
                    </a:ext>
                  </a:extLst>
                </p14:cNvPr>
                <p14:cNvContentPartPr/>
                <p14:nvPr/>
              </p14:nvContentPartPr>
              <p14:xfrm>
                <a:off x="3405411" y="379665"/>
                <a:ext cx="324720" cy="21960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56CF7619-1E2B-4652-9A7A-B23949EF1595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387771" y="362025"/>
                  <a:ext cx="36036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C906E7A1-968C-43F2-B76F-EA3FB6BCDF3F}"/>
                    </a:ext>
                  </a:extLst>
                </p14:cNvPr>
                <p14:cNvContentPartPr/>
                <p14:nvPr/>
              </p14:nvContentPartPr>
              <p14:xfrm>
                <a:off x="3728331" y="298305"/>
                <a:ext cx="156960" cy="21132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C906E7A1-968C-43F2-B76F-EA3FB6BCDF3F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710691" y="280665"/>
                  <a:ext cx="19260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54DADE63-F903-4926-BC83-27B1625AD625}"/>
                    </a:ext>
                  </a:extLst>
                </p14:cNvPr>
                <p14:cNvContentPartPr/>
                <p14:nvPr/>
              </p14:nvContentPartPr>
              <p14:xfrm>
                <a:off x="3944331" y="196425"/>
                <a:ext cx="600120" cy="33624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54DADE63-F903-4926-BC83-27B1625AD625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926331" y="178425"/>
                  <a:ext cx="635760" cy="37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E2BF347D-F959-40DF-BB68-8A4608F484F2}"/>
                    </a:ext>
                  </a:extLst>
                </p14:cNvPr>
                <p14:cNvContentPartPr/>
                <p14:nvPr/>
              </p14:nvContentPartPr>
              <p14:xfrm>
                <a:off x="1333251" y="428265"/>
                <a:ext cx="4342320" cy="182628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E2BF347D-F959-40DF-BB68-8A4608F484F2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315611" y="410265"/>
                  <a:ext cx="4377960" cy="18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48E9D1B3-A2CB-41AA-8A72-AF3F2F21118E}"/>
                    </a:ext>
                  </a:extLst>
                </p14:cNvPr>
                <p14:cNvContentPartPr/>
                <p14:nvPr/>
              </p14:nvContentPartPr>
              <p14:xfrm>
                <a:off x="1710891" y="805545"/>
                <a:ext cx="3551760" cy="143064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48E9D1B3-A2CB-41AA-8A72-AF3F2F21118E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692891" y="787545"/>
                  <a:ext cx="3587400" cy="146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66893EB6-D12D-4207-A443-00D668CB23B9}"/>
                    </a:ext>
                  </a:extLst>
                </p14:cNvPr>
                <p14:cNvContentPartPr/>
                <p14:nvPr/>
              </p14:nvContentPartPr>
              <p14:xfrm>
                <a:off x="5707971" y="1065465"/>
                <a:ext cx="496440" cy="48672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66893EB6-D12D-4207-A443-00D668CB23B9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690331" y="1047825"/>
                  <a:ext cx="532080" cy="52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5A039824-E34F-4D09-948D-D60A8BD448C9}"/>
                    </a:ext>
                  </a:extLst>
                </p14:cNvPr>
                <p14:cNvContentPartPr/>
                <p14:nvPr/>
              </p14:nvContentPartPr>
              <p14:xfrm>
                <a:off x="5359491" y="850905"/>
                <a:ext cx="1127520" cy="78696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5A039824-E34F-4D09-948D-D60A8BD448C9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341491" y="832905"/>
                  <a:ext cx="1163160" cy="82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47ED5459-6D19-43BF-8CCA-C4D2628FCA76}"/>
                    </a:ext>
                  </a:extLst>
                </p14:cNvPr>
                <p14:cNvContentPartPr/>
                <p14:nvPr/>
              </p14:nvContentPartPr>
              <p14:xfrm>
                <a:off x="6717411" y="588105"/>
                <a:ext cx="413640" cy="41148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47ED5459-6D19-43BF-8CCA-C4D2628FCA76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6699411" y="570465"/>
                  <a:ext cx="449280" cy="44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82320201-B75E-43FA-A24D-5D6DAAB9FE48}"/>
                    </a:ext>
                  </a:extLst>
                </p14:cNvPr>
                <p14:cNvContentPartPr/>
                <p14:nvPr/>
              </p14:nvContentPartPr>
              <p14:xfrm>
                <a:off x="7558371" y="301185"/>
                <a:ext cx="301320" cy="51120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82320201-B75E-43FA-A24D-5D6DAAB9FE48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7540371" y="283545"/>
                  <a:ext cx="336960" cy="54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286661F2-7909-4E3D-9D71-43B5C275EB01}"/>
                    </a:ext>
                  </a:extLst>
                </p14:cNvPr>
                <p14:cNvContentPartPr/>
                <p14:nvPr/>
              </p14:nvContentPartPr>
              <p14:xfrm>
                <a:off x="7947531" y="343665"/>
                <a:ext cx="272880" cy="42624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286661F2-7909-4E3D-9D71-43B5C275EB01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7929891" y="325665"/>
                  <a:ext cx="308520" cy="46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CB162746-2556-4A09-8F64-5FF9263EDAF3}"/>
                    </a:ext>
                  </a:extLst>
                </p14:cNvPr>
                <p14:cNvContentPartPr/>
                <p14:nvPr/>
              </p14:nvContentPartPr>
              <p14:xfrm>
                <a:off x="8147691" y="145305"/>
                <a:ext cx="610920" cy="42552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CB162746-2556-4A09-8F64-5FF9263EDAF3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8130051" y="127665"/>
                  <a:ext cx="646560" cy="46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407BEB28-E9DE-43BA-8199-8A8A7C4C9217}"/>
                    </a:ext>
                  </a:extLst>
                </p14:cNvPr>
                <p14:cNvContentPartPr/>
                <p14:nvPr/>
              </p14:nvContentPartPr>
              <p14:xfrm>
                <a:off x="9008091" y="189945"/>
                <a:ext cx="109080" cy="20304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407BEB28-E9DE-43BA-8199-8A8A7C4C9217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8990091" y="171945"/>
                  <a:ext cx="14472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93FC6DE6-9A9E-4165-AF06-10D29E9BE8B7}"/>
                    </a:ext>
                  </a:extLst>
                </p14:cNvPr>
                <p14:cNvContentPartPr/>
                <p14:nvPr/>
              </p14:nvContentPartPr>
              <p14:xfrm>
                <a:off x="9194931" y="124785"/>
                <a:ext cx="308880" cy="13752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93FC6DE6-9A9E-4165-AF06-10D29E9BE8B7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9177291" y="106785"/>
                  <a:ext cx="34452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C3304DAF-3E0A-4A51-B243-3B6EA4AA46C1}"/>
                    </a:ext>
                  </a:extLst>
                </p14:cNvPr>
                <p14:cNvContentPartPr/>
                <p14:nvPr/>
              </p14:nvContentPartPr>
              <p14:xfrm>
                <a:off x="7866171" y="443385"/>
                <a:ext cx="308880" cy="24660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C3304DAF-3E0A-4A51-B243-3B6EA4AA46C1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848171" y="425745"/>
                  <a:ext cx="344520" cy="282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44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AD1C7E2C-6C40-4C91-A0F4-EFE1AC33DECA}"/>
                  </a:ext>
                </a:extLst>
              </p14:cNvPr>
              <p14:cNvContentPartPr/>
              <p14:nvPr/>
            </p14:nvContentPartPr>
            <p14:xfrm>
              <a:off x="6324291" y="1772865"/>
              <a:ext cx="606240" cy="621360"/>
            </p14:xfrm>
          </p:contentPart>
        </mc:Choice>
        <mc:Fallback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AD1C7E2C-6C40-4C91-A0F4-EFE1AC33DECA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6306651" y="1754865"/>
                <a:ext cx="641880" cy="657000"/>
              </a:xfrm>
              <a:prstGeom prst="rect">
                <a:avLst/>
              </a:prstGeom>
            </p:spPr>
          </p:pic>
        </mc:Fallback>
      </mc:AlternateContent>
      <p:grpSp>
        <p:nvGrpSpPr>
          <p:cNvPr id="35" name="Group 34">
            <a:extLst>
              <a:ext uri="{FF2B5EF4-FFF2-40B4-BE49-F238E27FC236}">
                <a16:creationId xmlns:a16="http://schemas.microsoft.com/office/drawing/2014/main" id="{651284B8-220C-4851-85E4-E65BA59896CE}"/>
              </a:ext>
            </a:extLst>
          </p:cNvPr>
          <p:cNvGrpSpPr/>
          <p:nvPr/>
        </p:nvGrpSpPr>
        <p:grpSpPr>
          <a:xfrm>
            <a:off x="7013691" y="1285065"/>
            <a:ext cx="1695960" cy="2311560"/>
            <a:chOff x="7013691" y="1285065"/>
            <a:chExt cx="1695960" cy="2311560"/>
          </a:xfrm>
        </p:grpSpPr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E8D27FC6-D848-47E1-838C-F54871D46066}"/>
                    </a:ext>
                  </a:extLst>
                </p14:cNvPr>
                <p14:cNvContentPartPr/>
                <p14:nvPr/>
              </p14:nvContentPartPr>
              <p14:xfrm>
                <a:off x="7142211" y="1747305"/>
                <a:ext cx="263160" cy="41184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E8D27FC6-D848-47E1-838C-F54871D46066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124571" y="1729305"/>
                  <a:ext cx="298800" cy="44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4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AB275746-A13C-4D32-8915-5EFC6C53C3AB}"/>
                    </a:ext>
                  </a:extLst>
                </p14:cNvPr>
                <p14:cNvContentPartPr/>
                <p14:nvPr/>
              </p14:nvContentPartPr>
              <p14:xfrm>
                <a:off x="7693011" y="1285065"/>
                <a:ext cx="488520" cy="44820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AB275746-A13C-4D32-8915-5EFC6C53C3AB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675371" y="1267425"/>
                  <a:ext cx="524160" cy="48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5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CC0F1775-62D4-4545-87ED-378DF1738509}"/>
                    </a:ext>
                  </a:extLst>
                </p14:cNvPr>
                <p14:cNvContentPartPr/>
                <p14:nvPr/>
              </p14:nvContentPartPr>
              <p14:xfrm>
                <a:off x="7013691" y="3068505"/>
                <a:ext cx="849960" cy="52812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CC0F1775-62D4-4545-87ED-378DF1738509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995691" y="3050865"/>
                  <a:ext cx="885600" cy="56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5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CBE3153C-6CFE-46C3-8045-3EF083E8024A}"/>
                    </a:ext>
                  </a:extLst>
                </p14:cNvPr>
                <p14:cNvContentPartPr/>
                <p14:nvPr/>
              </p14:nvContentPartPr>
              <p14:xfrm>
                <a:off x="7957611" y="3077865"/>
                <a:ext cx="360" cy="36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CBE3153C-6CFE-46C3-8045-3EF083E8024A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939611" y="3060225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5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A42D1F0D-702D-4969-ABD2-BF78AB222EE4}"/>
                    </a:ext>
                  </a:extLst>
                </p14:cNvPr>
                <p14:cNvContentPartPr/>
                <p14:nvPr/>
              </p14:nvContentPartPr>
              <p14:xfrm>
                <a:off x="8147691" y="2597985"/>
                <a:ext cx="561960" cy="44316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A42D1F0D-702D-4969-ABD2-BF78AB222EE4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130051" y="2580345"/>
                  <a:ext cx="597600" cy="47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5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00A37E16-3E77-4EB6-B8CC-50F8333B6F9B}"/>
                    </a:ext>
                  </a:extLst>
                </p14:cNvPr>
                <p14:cNvContentPartPr/>
                <p14:nvPr/>
              </p14:nvContentPartPr>
              <p14:xfrm>
                <a:off x="7939611" y="2358585"/>
                <a:ext cx="683640" cy="57492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00A37E16-3E77-4EB6-B8CC-50F8333B6F9B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921971" y="2340945"/>
                  <a:ext cx="719280" cy="6105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3452881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Group 90">
            <a:extLst>
              <a:ext uri="{FF2B5EF4-FFF2-40B4-BE49-F238E27FC236}">
                <a16:creationId xmlns:a16="http://schemas.microsoft.com/office/drawing/2014/main" id="{A9857147-1D1F-4275-A032-F360DA1884AE}"/>
              </a:ext>
            </a:extLst>
          </p:cNvPr>
          <p:cNvGrpSpPr/>
          <p:nvPr/>
        </p:nvGrpSpPr>
        <p:grpSpPr>
          <a:xfrm>
            <a:off x="433971" y="108585"/>
            <a:ext cx="11269080" cy="4018680"/>
            <a:chOff x="433971" y="108585"/>
            <a:chExt cx="11269080" cy="4018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59B95524-7AA7-4444-A248-7169A4AF5E5A}"/>
                    </a:ext>
                  </a:extLst>
                </p14:cNvPr>
                <p14:cNvContentPartPr/>
                <p14:nvPr/>
              </p14:nvContentPartPr>
              <p14:xfrm>
                <a:off x="489411" y="560745"/>
                <a:ext cx="108000" cy="36864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59B95524-7AA7-4444-A248-7169A4AF5E5A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71771" y="543105"/>
                  <a:ext cx="143640" cy="40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CFA77090-9376-48EC-A6B2-B5262F1E7C42}"/>
                    </a:ext>
                  </a:extLst>
                </p14:cNvPr>
                <p14:cNvContentPartPr/>
                <p14:nvPr/>
              </p14:nvContentPartPr>
              <p14:xfrm>
                <a:off x="433971" y="660825"/>
                <a:ext cx="241920" cy="15012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CFA77090-9376-48EC-A6B2-B5262F1E7C42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16331" y="642825"/>
                  <a:ext cx="27756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836D5DCA-2239-4252-B61D-6D1CFDDD8CFA}"/>
                    </a:ext>
                  </a:extLst>
                </p14:cNvPr>
                <p14:cNvContentPartPr/>
                <p14:nvPr/>
              </p14:nvContentPartPr>
              <p14:xfrm>
                <a:off x="451971" y="678465"/>
                <a:ext cx="309240" cy="18180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836D5DCA-2239-4252-B61D-6D1CFDDD8CF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34331" y="660465"/>
                  <a:ext cx="34488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EC71EC3E-0CA6-441E-BE2E-F67FA3C579E4}"/>
                    </a:ext>
                  </a:extLst>
                </p14:cNvPr>
                <p14:cNvContentPartPr/>
                <p14:nvPr/>
              </p14:nvContentPartPr>
              <p14:xfrm>
                <a:off x="937611" y="323145"/>
                <a:ext cx="812880" cy="53748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EC71EC3E-0CA6-441E-BE2E-F67FA3C579E4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19611" y="305505"/>
                  <a:ext cx="848520" cy="57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81B88E8C-5297-49FD-BC4A-3D8531D9FF77}"/>
                    </a:ext>
                  </a:extLst>
                </p14:cNvPr>
                <p14:cNvContentPartPr/>
                <p14:nvPr/>
              </p14:nvContentPartPr>
              <p14:xfrm>
                <a:off x="1772811" y="279585"/>
                <a:ext cx="862920" cy="52524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81B88E8C-5297-49FD-BC4A-3D8531D9FF77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754811" y="261585"/>
                  <a:ext cx="898560" cy="56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14096B5F-1FB3-4D16-87C9-D3F8E826D6D3}"/>
                    </a:ext>
                  </a:extLst>
                </p14:cNvPr>
                <p14:cNvContentPartPr/>
                <p14:nvPr/>
              </p14:nvContentPartPr>
              <p14:xfrm>
                <a:off x="2683611" y="242505"/>
                <a:ext cx="456120" cy="61092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14096B5F-1FB3-4D16-87C9-D3F8E826D6D3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665611" y="224505"/>
                  <a:ext cx="491760" cy="64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4CE83C8F-F1A8-4001-8D2F-8CE799B21CE0}"/>
                    </a:ext>
                  </a:extLst>
                </p14:cNvPr>
                <p14:cNvContentPartPr/>
                <p14:nvPr/>
              </p14:nvContentPartPr>
              <p14:xfrm>
                <a:off x="3115251" y="108585"/>
                <a:ext cx="1342080" cy="50040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4CE83C8F-F1A8-4001-8D2F-8CE799B21CE0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097611" y="90945"/>
                  <a:ext cx="1377720" cy="53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54A0E24A-9D19-4466-A490-77D6EE210099}"/>
                    </a:ext>
                  </a:extLst>
                </p14:cNvPr>
                <p14:cNvContentPartPr/>
                <p14:nvPr/>
              </p14:nvContentPartPr>
              <p14:xfrm>
                <a:off x="4472451" y="241425"/>
                <a:ext cx="334440" cy="24840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54A0E24A-9D19-4466-A490-77D6EE210099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454811" y="223785"/>
                  <a:ext cx="370080" cy="28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6591895D-56E6-4353-881D-59F4CD038715}"/>
                    </a:ext>
                  </a:extLst>
                </p14:cNvPr>
                <p14:cNvContentPartPr/>
                <p14:nvPr/>
              </p14:nvContentPartPr>
              <p14:xfrm>
                <a:off x="5276691" y="198945"/>
                <a:ext cx="363600" cy="86688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6591895D-56E6-4353-881D-59F4CD038715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258691" y="180945"/>
                  <a:ext cx="399240" cy="90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BE436F25-3EA9-4C7B-8AC1-64B1F147643D}"/>
                    </a:ext>
                  </a:extLst>
                </p14:cNvPr>
                <p14:cNvContentPartPr/>
                <p14:nvPr/>
              </p14:nvContentPartPr>
              <p14:xfrm>
                <a:off x="5422851" y="632745"/>
                <a:ext cx="311040" cy="8244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BE436F25-3EA9-4C7B-8AC1-64B1F147643D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5404851" y="614745"/>
                  <a:ext cx="34668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6D2D24D2-E7D6-43D9-A734-DC8FAFC57F75}"/>
                    </a:ext>
                  </a:extLst>
                </p14:cNvPr>
                <p14:cNvContentPartPr/>
                <p14:nvPr/>
              </p14:nvContentPartPr>
              <p14:xfrm>
                <a:off x="5810931" y="444825"/>
                <a:ext cx="508680" cy="48348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6D2D24D2-E7D6-43D9-A734-DC8FAFC57F75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5792931" y="426825"/>
                  <a:ext cx="544320" cy="51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A4CD9F8F-7ED9-47C4-8A5F-4C8FD0B8E8CD}"/>
                    </a:ext>
                  </a:extLst>
                </p14:cNvPr>
                <p14:cNvContentPartPr/>
                <p14:nvPr/>
              </p14:nvContentPartPr>
              <p14:xfrm>
                <a:off x="6300891" y="342225"/>
                <a:ext cx="394200" cy="35676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A4CD9F8F-7ED9-47C4-8A5F-4C8FD0B8E8C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6282891" y="324585"/>
                  <a:ext cx="429840" cy="39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3533BF7A-8DA4-4964-A9CE-3C6F1DD2B196}"/>
                    </a:ext>
                  </a:extLst>
                </p14:cNvPr>
                <p14:cNvContentPartPr/>
                <p14:nvPr/>
              </p14:nvContentPartPr>
              <p14:xfrm>
                <a:off x="6411051" y="482625"/>
                <a:ext cx="108000" cy="3204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3533BF7A-8DA4-4964-A9CE-3C6F1DD2B196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6393411" y="464625"/>
                  <a:ext cx="14364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285774CE-1C92-4E02-B33A-4B3B4E7FA903}"/>
                    </a:ext>
                  </a:extLst>
                </p14:cNvPr>
                <p14:cNvContentPartPr/>
                <p14:nvPr/>
              </p14:nvContentPartPr>
              <p14:xfrm>
                <a:off x="511011" y="1611225"/>
                <a:ext cx="204120" cy="56196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285774CE-1C92-4E02-B33A-4B3B4E7FA903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93371" y="1593585"/>
                  <a:ext cx="239760" cy="59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337E4921-B90E-4A3A-B68D-092B3678F975}"/>
                    </a:ext>
                  </a:extLst>
                </p14:cNvPr>
                <p14:cNvContentPartPr/>
                <p14:nvPr/>
              </p14:nvContentPartPr>
              <p14:xfrm>
                <a:off x="488691" y="1810305"/>
                <a:ext cx="296280" cy="15768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337E4921-B90E-4A3A-B68D-092B3678F975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70691" y="1792665"/>
                  <a:ext cx="33192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C7F4EB6F-3B79-4403-915B-4ECE33FC983C}"/>
                    </a:ext>
                  </a:extLst>
                </p14:cNvPr>
                <p14:cNvContentPartPr/>
                <p14:nvPr/>
              </p14:nvContentPartPr>
              <p14:xfrm>
                <a:off x="570051" y="1813545"/>
                <a:ext cx="219960" cy="16920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C7F4EB6F-3B79-4403-915B-4ECE33FC983C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52051" y="1795545"/>
                  <a:ext cx="25560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991AD694-528C-4969-8EA2-5CFF2DE4F303}"/>
                    </a:ext>
                  </a:extLst>
                </p14:cNvPr>
                <p14:cNvContentPartPr/>
                <p14:nvPr/>
              </p14:nvContentPartPr>
              <p14:xfrm>
                <a:off x="479691" y="1593225"/>
                <a:ext cx="149760" cy="28692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991AD694-528C-4969-8EA2-5CFF2DE4F303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61691" y="1575225"/>
                  <a:ext cx="185400" cy="32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1D8E7FF6-5716-4B4E-AA90-73FD896AAFB0}"/>
                    </a:ext>
                  </a:extLst>
                </p14:cNvPr>
                <p14:cNvContentPartPr/>
                <p14:nvPr/>
              </p14:nvContentPartPr>
              <p14:xfrm>
                <a:off x="1348731" y="1183545"/>
                <a:ext cx="1158120" cy="91296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1D8E7FF6-5716-4B4E-AA90-73FD896AAFB0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331091" y="1165545"/>
                  <a:ext cx="1193760" cy="9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300CAA1C-BFF7-489B-9B60-752EBA39E046}"/>
                    </a:ext>
                  </a:extLst>
                </p14:cNvPr>
                <p14:cNvContentPartPr/>
                <p14:nvPr/>
              </p14:nvContentPartPr>
              <p14:xfrm>
                <a:off x="2617731" y="1462545"/>
                <a:ext cx="997200" cy="38592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300CAA1C-BFF7-489B-9B60-752EBA39E046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599731" y="1444545"/>
                  <a:ext cx="1032840" cy="42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452D9388-3226-4A14-AD4E-F8148B6605F9}"/>
                    </a:ext>
                  </a:extLst>
                </p14:cNvPr>
                <p14:cNvContentPartPr/>
                <p14:nvPr/>
              </p14:nvContentPartPr>
              <p14:xfrm>
                <a:off x="3694491" y="1271745"/>
                <a:ext cx="657000" cy="57276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452D9388-3226-4A14-AD4E-F8148B6605F9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676491" y="1253745"/>
                  <a:ext cx="692640" cy="60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ACE4DE89-B90E-415D-B0FF-E318460F7310}"/>
                    </a:ext>
                  </a:extLst>
                </p14:cNvPr>
                <p14:cNvContentPartPr/>
                <p14:nvPr/>
              </p14:nvContentPartPr>
              <p14:xfrm>
                <a:off x="4492971" y="1085265"/>
                <a:ext cx="894600" cy="55440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ACE4DE89-B90E-415D-B0FF-E318460F7310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475331" y="1067625"/>
                  <a:ext cx="930240" cy="59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9EB7BDA1-D811-48F2-B73B-0854DB607346}"/>
                    </a:ext>
                  </a:extLst>
                </p14:cNvPr>
                <p14:cNvContentPartPr/>
                <p14:nvPr/>
              </p14:nvContentPartPr>
              <p14:xfrm>
                <a:off x="4776291" y="1258065"/>
                <a:ext cx="339120" cy="8352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9EB7BDA1-D811-48F2-B73B-0854DB607346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4758291" y="1240425"/>
                  <a:ext cx="37476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EAD18B52-407B-4D2C-9F64-83B6BD2B113B}"/>
                    </a:ext>
                  </a:extLst>
                </p14:cNvPr>
                <p14:cNvContentPartPr/>
                <p14:nvPr/>
              </p14:nvContentPartPr>
              <p14:xfrm>
                <a:off x="5367051" y="1054305"/>
                <a:ext cx="335520" cy="29628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EAD18B52-407B-4D2C-9F64-83B6BD2B113B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349051" y="1036665"/>
                  <a:ext cx="371160" cy="33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0606BC26-E404-4C03-B6EE-E68DCE3589E6}"/>
                    </a:ext>
                  </a:extLst>
                </p14:cNvPr>
                <p14:cNvContentPartPr/>
                <p14:nvPr/>
              </p14:nvContentPartPr>
              <p14:xfrm>
                <a:off x="5993091" y="1337625"/>
                <a:ext cx="318960" cy="48420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0606BC26-E404-4C03-B6EE-E68DCE3589E6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5975451" y="1319985"/>
                  <a:ext cx="354600" cy="51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88EB6AD6-4AC4-457B-9826-21D5C2F7A6B0}"/>
                    </a:ext>
                  </a:extLst>
                </p14:cNvPr>
                <p14:cNvContentPartPr/>
                <p14:nvPr/>
              </p14:nvContentPartPr>
              <p14:xfrm>
                <a:off x="6362091" y="1231425"/>
                <a:ext cx="1156320" cy="56808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88EB6AD6-4AC4-457B-9826-21D5C2F7A6B0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344451" y="1213785"/>
                  <a:ext cx="1191960" cy="60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5D00BCAA-9F3F-433E-82C6-889D8B44173C}"/>
                    </a:ext>
                  </a:extLst>
                </p14:cNvPr>
                <p14:cNvContentPartPr/>
                <p14:nvPr/>
              </p14:nvContentPartPr>
              <p14:xfrm>
                <a:off x="7532451" y="724185"/>
                <a:ext cx="897480" cy="67248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5D00BCAA-9F3F-433E-82C6-889D8B44173C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514451" y="706185"/>
                  <a:ext cx="933120" cy="70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D46F9919-D2BF-45C7-B69B-42162505333B}"/>
                    </a:ext>
                  </a:extLst>
                </p14:cNvPr>
                <p14:cNvContentPartPr/>
                <p14:nvPr/>
              </p14:nvContentPartPr>
              <p14:xfrm>
                <a:off x="8467371" y="1004625"/>
                <a:ext cx="333000" cy="32256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D46F9919-D2BF-45C7-B69B-42162505333B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449371" y="986625"/>
                  <a:ext cx="368640" cy="35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145FF675-65EC-4547-90F1-AC239C10BBDD}"/>
                    </a:ext>
                  </a:extLst>
                </p14:cNvPr>
                <p14:cNvContentPartPr/>
                <p14:nvPr/>
              </p14:nvContentPartPr>
              <p14:xfrm>
                <a:off x="8798211" y="886905"/>
                <a:ext cx="259560" cy="33264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145FF675-65EC-4547-90F1-AC239C10BBDD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8780571" y="868905"/>
                  <a:ext cx="295200" cy="36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CD1CF5E3-656E-456B-B393-EFAA6EC2D20B}"/>
                    </a:ext>
                  </a:extLst>
                </p14:cNvPr>
                <p14:cNvContentPartPr/>
                <p14:nvPr/>
              </p14:nvContentPartPr>
              <p14:xfrm>
                <a:off x="8971371" y="947385"/>
                <a:ext cx="879840" cy="38520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CD1CF5E3-656E-456B-B393-EFAA6EC2D20B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8953731" y="929385"/>
                  <a:ext cx="915480" cy="42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84C15166-68ED-481A-ADAE-9B476D572B76}"/>
                    </a:ext>
                  </a:extLst>
                </p14:cNvPr>
                <p14:cNvContentPartPr/>
                <p14:nvPr/>
              </p14:nvContentPartPr>
              <p14:xfrm>
                <a:off x="9929691" y="884745"/>
                <a:ext cx="978840" cy="43128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84C15166-68ED-481A-ADAE-9B476D572B76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9912051" y="866745"/>
                  <a:ext cx="1014480" cy="46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9EE2A8F7-133C-4996-B01F-0A6904B81AB0}"/>
                    </a:ext>
                  </a:extLst>
                </p14:cNvPr>
                <p14:cNvContentPartPr/>
                <p14:nvPr/>
              </p14:nvContentPartPr>
              <p14:xfrm>
                <a:off x="10791531" y="968265"/>
                <a:ext cx="99360" cy="13788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9EE2A8F7-133C-4996-B01F-0A6904B81AB0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0773531" y="950625"/>
                  <a:ext cx="13500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0162D164-8179-4100-88FF-4795C8031E76}"/>
                    </a:ext>
                  </a:extLst>
                </p14:cNvPr>
                <p14:cNvContentPartPr/>
                <p14:nvPr/>
              </p14:nvContentPartPr>
              <p14:xfrm>
                <a:off x="10655811" y="729585"/>
                <a:ext cx="7560" cy="1296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0162D164-8179-4100-88FF-4795C8031E76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0637811" y="711585"/>
                  <a:ext cx="4320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FD94F8FC-BE1B-4642-87DC-E8F13E0FF61C}"/>
                    </a:ext>
                  </a:extLst>
                </p14:cNvPr>
                <p14:cNvContentPartPr/>
                <p14:nvPr/>
              </p14:nvContentPartPr>
              <p14:xfrm>
                <a:off x="10946331" y="823545"/>
                <a:ext cx="286200" cy="15660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FD94F8FC-BE1B-4642-87DC-E8F13E0FF61C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0928331" y="805905"/>
                  <a:ext cx="32184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E2027F04-1008-4647-9612-F2C6C989AD19}"/>
                    </a:ext>
                  </a:extLst>
                </p14:cNvPr>
                <p14:cNvContentPartPr/>
                <p14:nvPr/>
              </p14:nvContentPartPr>
              <p14:xfrm>
                <a:off x="11316411" y="603225"/>
                <a:ext cx="386640" cy="36180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E2027F04-1008-4647-9612-F2C6C989AD19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1298771" y="585585"/>
                  <a:ext cx="422280" cy="39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62736BDD-2D58-482C-AAAC-9C12A69D9EFE}"/>
                    </a:ext>
                  </a:extLst>
                </p14:cNvPr>
                <p14:cNvContentPartPr/>
                <p14:nvPr/>
              </p14:nvContentPartPr>
              <p14:xfrm>
                <a:off x="704691" y="2633985"/>
                <a:ext cx="390960" cy="66744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62736BDD-2D58-482C-AAAC-9C12A69D9EFE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87051" y="2616345"/>
                  <a:ext cx="426600" cy="70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F0CE0D41-1460-4943-9959-A40AE92E3F9B}"/>
                    </a:ext>
                  </a:extLst>
                </p14:cNvPr>
                <p14:cNvContentPartPr/>
                <p14:nvPr/>
              </p14:nvContentPartPr>
              <p14:xfrm>
                <a:off x="742131" y="2724705"/>
                <a:ext cx="549720" cy="43524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F0CE0D41-1460-4943-9959-A40AE92E3F9B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724131" y="2707065"/>
                  <a:ext cx="585360" cy="47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02348192-DBB7-462E-9ECC-5D0EB0DC1F27}"/>
                    </a:ext>
                  </a:extLst>
                </p14:cNvPr>
                <p14:cNvContentPartPr/>
                <p14:nvPr/>
              </p14:nvContentPartPr>
              <p14:xfrm>
                <a:off x="795771" y="2734425"/>
                <a:ext cx="491760" cy="26316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02348192-DBB7-462E-9ECC-5D0EB0DC1F27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778131" y="2716425"/>
                  <a:ext cx="527400" cy="29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F1D82530-86B6-42B3-80C4-CA9D40BDFAF6}"/>
                    </a:ext>
                  </a:extLst>
                </p14:cNvPr>
                <p14:cNvContentPartPr/>
                <p14:nvPr/>
              </p14:nvContentPartPr>
              <p14:xfrm>
                <a:off x="732771" y="2579985"/>
                <a:ext cx="461520" cy="49572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F1D82530-86B6-42B3-80C4-CA9D40BDFAF6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715131" y="2562345"/>
                  <a:ext cx="497160" cy="53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156EC63F-2AD9-4765-A15B-6DF59DBA2BD7}"/>
                    </a:ext>
                  </a:extLst>
                </p14:cNvPr>
                <p14:cNvContentPartPr/>
                <p14:nvPr/>
              </p14:nvContentPartPr>
              <p14:xfrm>
                <a:off x="1545651" y="2834865"/>
                <a:ext cx="166320" cy="16488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156EC63F-2AD9-4765-A15B-6DF59DBA2BD7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528011" y="2817225"/>
                  <a:ext cx="20196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A57AFB40-3328-4218-B3CE-B2A7185DB35E}"/>
                    </a:ext>
                  </a:extLst>
                </p14:cNvPr>
                <p14:cNvContentPartPr/>
                <p14:nvPr/>
              </p14:nvContentPartPr>
              <p14:xfrm>
                <a:off x="1448451" y="2897505"/>
                <a:ext cx="844920" cy="23508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A57AFB40-3328-4218-B3CE-B2A7185DB35E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430451" y="2879865"/>
                  <a:ext cx="88056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1C97D72E-7C6D-43DB-A843-38C135AC909F}"/>
                    </a:ext>
                  </a:extLst>
                </p14:cNvPr>
                <p14:cNvContentPartPr/>
                <p14:nvPr/>
              </p14:nvContentPartPr>
              <p14:xfrm>
                <a:off x="1303371" y="2652345"/>
                <a:ext cx="298800" cy="15408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1C97D72E-7C6D-43DB-A843-38C135AC909F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285731" y="2634345"/>
                  <a:ext cx="33444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EA5E8C13-F734-44A0-89E0-FA29D36B4CA7}"/>
                    </a:ext>
                  </a:extLst>
                </p14:cNvPr>
                <p14:cNvContentPartPr/>
                <p14:nvPr/>
              </p14:nvContentPartPr>
              <p14:xfrm>
                <a:off x="2226771" y="2624985"/>
                <a:ext cx="617040" cy="24840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EA5E8C13-F734-44A0-89E0-FA29D36B4CA7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2209131" y="2606985"/>
                  <a:ext cx="652680" cy="28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5218E4E6-CBF5-4699-83C6-81D89AE16D77}"/>
                    </a:ext>
                  </a:extLst>
                </p14:cNvPr>
                <p14:cNvContentPartPr/>
                <p14:nvPr/>
              </p14:nvContentPartPr>
              <p14:xfrm>
                <a:off x="2838411" y="2332305"/>
                <a:ext cx="361800" cy="48312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5218E4E6-CBF5-4699-83C6-81D89AE16D77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2820771" y="2314665"/>
                  <a:ext cx="397440" cy="51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CF3CDDE4-A139-47BC-9D1D-5EAE453AAAAD}"/>
                    </a:ext>
                  </a:extLst>
                </p14:cNvPr>
                <p14:cNvContentPartPr/>
                <p14:nvPr/>
              </p14:nvContentPartPr>
              <p14:xfrm>
                <a:off x="3186531" y="2443905"/>
                <a:ext cx="435960" cy="23616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CF3CDDE4-A139-47BC-9D1D-5EAE453AAAAD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3168891" y="2425905"/>
                  <a:ext cx="471600" cy="27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93727AE6-CBEA-46E5-ACC0-BDB281CE3C9A}"/>
                    </a:ext>
                  </a:extLst>
                </p14:cNvPr>
                <p14:cNvContentPartPr/>
                <p14:nvPr/>
              </p14:nvContentPartPr>
              <p14:xfrm>
                <a:off x="3803571" y="2462265"/>
                <a:ext cx="284400" cy="15804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93727AE6-CBEA-46E5-ACC0-BDB281CE3C9A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3785931" y="2444265"/>
                  <a:ext cx="32004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1C077845-D8EA-4F08-B4AE-3D8C346DCD10}"/>
                    </a:ext>
                  </a:extLst>
                </p14:cNvPr>
                <p14:cNvContentPartPr/>
                <p14:nvPr/>
              </p14:nvContentPartPr>
              <p14:xfrm>
                <a:off x="4200291" y="2427345"/>
                <a:ext cx="155160" cy="12960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1C077845-D8EA-4F08-B4AE-3D8C346DCD10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4182651" y="2409705"/>
                  <a:ext cx="19080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79453920-648F-4296-8A0D-C0FF5FCBEA60}"/>
                    </a:ext>
                  </a:extLst>
                </p14:cNvPr>
                <p14:cNvContentPartPr/>
                <p14:nvPr/>
              </p14:nvContentPartPr>
              <p14:xfrm>
                <a:off x="4508451" y="2290905"/>
                <a:ext cx="344520" cy="21060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79453920-648F-4296-8A0D-C0FF5FCBEA60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4490451" y="2273265"/>
                  <a:ext cx="38016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91361708-EF3D-451F-81AC-2C1ED9FCB8A2}"/>
                    </a:ext>
                  </a:extLst>
                </p14:cNvPr>
                <p14:cNvContentPartPr/>
                <p14:nvPr/>
              </p14:nvContentPartPr>
              <p14:xfrm>
                <a:off x="5277771" y="2245185"/>
                <a:ext cx="357480" cy="50256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91361708-EF3D-451F-81AC-2C1ED9FCB8A2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5259771" y="2227185"/>
                  <a:ext cx="393120" cy="53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9AB2408E-3B69-4EA7-8EFD-504663BF6C56}"/>
                    </a:ext>
                  </a:extLst>
                </p14:cNvPr>
                <p14:cNvContentPartPr/>
                <p14:nvPr/>
              </p14:nvContentPartPr>
              <p14:xfrm>
                <a:off x="5531211" y="2317185"/>
                <a:ext cx="659160" cy="39204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9AB2408E-3B69-4EA7-8EFD-504663BF6C56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5513571" y="2299545"/>
                  <a:ext cx="694800" cy="42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D588C96A-35B9-488E-8815-8038E036FB53}"/>
                    </a:ext>
                  </a:extLst>
                </p14:cNvPr>
                <p14:cNvContentPartPr/>
                <p14:nvPr/>
              </p14:nvContentPartPr>
              <p14:xfrm>
                <a:off x="6291891" y="2369025"/>
                <a:ext cx="368280" cy="26532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D588C96A-35B9-488E-8815-8038E036FB53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273891" y="2351385"/>
                  <a:ext cx="403920" cy="30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9E813E03-E0F7-4B9E-9401-527FC4BB8A39}"/>
                    </a:ext>
                  </a:extLst>
                </p14:cNvPr>
                <p14:cNvContentPartPr/>
                <p14:nvPr/>
              </p14:nvContentPartPr>
              <p14:xfrm>
                <a:off x="5447331" y="2452905"/>
                <a:ext cx="301680" cy="864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9E813E03-E0F7-4B9E-9401-527FC4BB8A39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5429331" y="2435265"/>
                  <a:ext cx="33732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30118F3D-D4B9-4AEE-BDEB-E1AC06544C4C}"/>
                    </a:ext>
                  </a:extLst>
                </p14:cNvPr>
                <p14:cNvContentPartPr/>
                <p14:nvPr/>
              </p14:nvContentPartPr>
              <p14:xfrm>
                <a:off x="6903171" y="1964385"/>
                <a:ext cx="601920" cy="75168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30118F3D-D4B9-4AEE-BDEB-E1AC06544C4C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885531" y="1946745"/>
                  <a:ext cx="637560" cy="78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6D23E813-07C1-4999-9CC4-9F8ED100DDBA}"/>
                    </a:ext>
                  </a:extLst>
                </p14:cNvPr>
                <p14:cNvContentPartPr/>
                <p14:nvPr/>
              </p14:nvContentPartPr>
              <p14:xfrm>
                <a:off x="7486731" y="1919025"/>
                <a:ext cx="665640" cy="65988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6D23E813-07C1-4999-9CC4-9F8ED100DDBA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469091" y="1901025"/>
                  <a:ext cx="701280" cy="69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27FEE083-5EB0-4A8E-8544-6E2F9C1FAB50}"/>
                    </a:ext>
                  </a:extLst>
                </p14:cNvPr>
                <p14:cNvContentPartPr/>
                <p14:nvPr/>
              </p14:nvContentPartPr>
              <p14:xfrm>
                <a:off x="7568091" y="2291985"/>
                <a:ext cx="228600" cy="7992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27FEE083-5EB0-4A8E-8544-6E2F9C1FAB50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550451" y="2274345"/>
                  <a:ext cx="26424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C3238619-7ADB-45EB-B3F9-147093A90AB0}"/>
                    </a:ext>
                  </a:extLst>
                </p14:cNvPr>
                <p14:cNvContentPartPr/>
                <p14:nvPr/>
              </p14:nvContentPartPr>
              <p14:xfrm>
                <a:off x="7919091" y="2127465"/>
                <a:ext cx="363960" cy="35820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C3238619-7ADB-45EB-B3F9-147093A90AB0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901091" y="2109465"/>
                  <a:ext cx="399600" cy="39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2AAC9078-6D5B-429C-B036-1AC6DCDAF15F}"/>
                    </a:ext>
                  </a:extLst>
                </p14:cNvPr>
                <p14:cNvContentPartPr/>
                <p14:nvPr/>
              </p14:nvContentPartPr>
              <p14:xfrm>
                <a:off x="8256411" y="2025585"/>
                <a:ext cx="801360" cy="42732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2AAC9078-6D5B-429C-B036-1AC6DCDAF15F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8238411" y="2007945"/>
                  <a:ext cx="837000" cy="46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9A7897AC-A1FB-4F27-945D-CA9603F7773A}"/>
                    </a:ext>
                  </a:extLst>
                </p14:cNvPr>
                <p14:cNvContentPartPr/>
                <p14:nvPr/>
              </p14:nvContentPartPr>
              <p14:xfrm>
                <a:off x="9297531" y="2154465"/>
                <a:ext cx="47880" cy="12456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9A7897AC-A1FB-4F27-945D-CA9603F7773A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9279891" y="2136465"/>
                  <a:ext cx="8352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C48E8203-2881-4D17-90A3-FED303D33796}"/>
                    </a:ext>
                  </a:extLst>
                </p14:cNvPr>
                <p14:cNvContentPartPr/>
                <p14:nvPr/>
              </p14:nvContentPartPr>
              <p14:xfrm>
                <a:off x="9044091" y="1973385"/>
                <a:ext cx="360" cy="936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C48E8203-2881-4D17-90A3-FED303D33796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9026091" y="1955385"/>
                  <a:ext cx="3600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47341FDA-0C27-42D5-A738-006283465276}"/>
                    </a:ext>
                  </a:extLst>
                </p14:cNvPr>
                <p14:cNvContentPartPr/>
                <p14:nvPr/>
              </p14:nvContentPartPr>
              <p14:xfrm>
                <a:off x="9371691" y="1319625"/>
                <a:ext cx="1695240" cy="84420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47341FDA-0C27-42D5-A738-006283465276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9353691" y="1301985"/>
                  <a:ext cx="1730880" cy="87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88F77A3F-0C18-4FC8-8871-B24566D44490}"/>
                    </a:ext>
                  </a:extLst>
                </p14:cNvPr>
                <p14:cNvContentPartPr/>
                <p14:nvPr/>
              </p14:nvContentPartPr>
              <p14:xfrm>
                <a:off x="9850131" y="1339785"/>
                <a:ext cx="407520" cy="18180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88F77A3F-0C18-4FC8-8871-B24566D44490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9832131" y="1321785"/>
                  <a:ext cx="44316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08757497-0549-41ED-9084-EB8CB22E14C8}"/>
                    </a:ext>
                  </a:extLst>
                </p14:cNvPr>
                <p14:cNvContentPartPr/>
                <p14:nvPr/>
              </p14:nvContentPartPr>
              <p14:xfrm>
                <a:off x="9759051" y="1565865"/>
                <a:ext cx="360" cy="36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08757497-0549-41ED-9084-EB8CB22E14C8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9741411" y="1547865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B7A18A0E-D65F-4853-BE41-F3DAA891DB53}"/>
                    </a:ext>
                  </a:extLst>
                </p14:cNvPr>
                <p14:cNvContentPartPr/>
                <p14:nvPr/>
              </p14:nvContentPartPr>
              <p14:xfrm>
                <a:off x="2262411" y="3181905"/>
                <a:ext cx="888840" cy="94536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B7A18A0E-D65F-4853-BE41-F3DAA891DB53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2244771" y="3163905"/>
                  <a:ext cx="924480" cy="9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64134AE1-9B8E-409A-A8F1-A2CFE5A4B989}"/>
                    </a:ext>
                  </a:extLst>
                </p14:cNvPr>
                <p14:cNvContentPartPr/>
                <p14:nvPr/>
              </p14:nvContentPartPr>
              <p14:xfrm>
                <a:off x="2833371" y="3707145"/>
                <a:ext cx="177840" cy="9540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64134AE1-9B8E-409A-A8F1-A2CFE5A4B989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2815731" y="3689145"/>
                  <a:ext cx="21348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B7F1FE57-BBA7-4D01-B069-D0BA577E49D7}"/>
                    </a:ext>
                  </a:extLst>
                </p14:cNvPr>
                <p14:cNvContentPartPr/>
                <p14:nvPr/>
              </p14:nvContentPartPr>
              <p14:xfrm>
                <a:off x="3717891" y="3165345"/>
                <a:ext cx="442800" cy="87264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B7F1FE57-BBA7-4D01-B069-D0BA577E49D7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3699891" y="3147345"/>
                  <a:ext cx="478440" cy="90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2F664BA2-3D42-4FE7-9893-4A9E0A56708D}"/>
                    </a:ext>
                  </a:extLst>
                </p14:cNvPr>
                <p14:cNvContentPartPr/>
                <p14:nvPr/>
              </p14:nvContentPartPr>
              <p14:xfrm>
                <a:off x="4343931" y="3292065"/>
                <a:ext cx="595440" cy="60552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2F664BA2-3D42-4FE7-9893-4A9E0A56708D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4325931" y="3274065"/>
                  <a:ext cx="631080" cy="64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BC587505-4E6B-48F6-B7E7-9E46033A7A28}"/>
                    </a:ext>
                  </a:extLst>
                </p14:cNvPr>
                <p14:cNvContentPartPr/>
                <p14:nvPr/>
              </p14:nvContentPartPr>
              <p14:xfrm>
                <a:off x="5106411" y="3241305"/>
                <a:ext cx="680040" cy="22248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BC587505-4E6B-48F6-B7E7-9E46033A7A28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5088771" y="3223305"/>
                  <a:ext cx="71568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E7819960-FAA4-4052-A497-8A3744A977B9}"/>
                    </a:ext>
                  </a:extLst>
                </p14:cNvPr>
                <p14:cNvContentPartPr/>
                <p14:nvPr/>
              </p14:nvContentPartPr>
              <p14:xfrm>
                <a:off x="5771331" y="2998305"/>
                <a:ext cx="897120" cy="50184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E7819960-FAA4-4052-A497-8A3744A977B9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5753691" y="2980305"/>
                  <a:ext cx="932760" cy="53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A8D6E660-529F-4661-8A5A-173138DFBF25}"/>
                    </a:ext>
                  </a:extLst>
                </p14:cNvPr>
                <p14:cNvContentPartPr/>
                <p14:nvPr/>
              </p14:nvContentPartPr>
              <p14:xfrm>
                <a:off x="7401771" y="2824425"/>
                <a:ext cx="782280" cy="102960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A8D6E660-529F-4661-8A5A-173138DFBF25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7384131" y="2806425"/>
                  <a:ext cx="817920" cy="10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9D5062D5-76BF-492E-9E07-34C4C0A01CEE}"/>
                    </a:ext>
                  </a:extLst>
                </p14:cNvPr>
                <p14:cNvContentPartPr/>
                <p14:nvPr/>
              </p14:nvContentPartPr>
              <p14:xfrm>
                <a:off x="8093331" y="2793825"/>
                <a:ext cx="1194840" cy="81864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9D5062D5-76BF-492E-9E07-34C4C0A01CEE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8075691" y="2775825"/>
                  <a:ext cx="1230480" cy="85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8EFE954D-C851-4403-8A86-1DD215638697}"/>
                    </a:ext>
                  </a:extLst>
                </p14:cNvPr>
                <p14:cNvContentPartPr/>
                <p14:nvPr/>
              </p14:nvContentPartPr>
              <p14:xfrm>
                <a:off x="9134811" y="2679705"/>
                <a:ext cx="596520" cy="57600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8EFE954D-C851-4403-8A86-1DD215638697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9116811" y="2661705"/>
                  <a:ext cx="632160" cy="61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B127F8EB-6298-4F51-BE04-37228CAEC186}"/>
                    </a:ext>
                  </a:extLst>
                </p14:cNvPr>
                <p14:cNvContentPartPr/>
                <p14:nvPr/>
              </p14:nvContentPartPr>
              <p14:xfrm>
                <a:off x="9068571" y="2987145"/>
                <a:ext cx="337680" cy="12708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B127F8EB-6298-4F51-BE04-37228CAEC186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9050931" y="2969505"/>
                  <a:ext cx="37332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532E9F56-B1E3-481E-81DD-EBD3276CFE19}"/>
                    </a:ext>
                  </a:extLst>
                </p14:cNvPr>
                <p14:cNvContentPartPr/>
                <p14:nvPr/>
              </p14:nvContentPartPr>
              <p14:xfrm>
                <a:off x="9630891" y="2849265"/>
                <a:ext cx="654120" cy="17604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532E9F56-B1E3-481E-81DD-EBD3276CFE19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9612891" y="2831625"/>
                  <a:ext cx="68976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F13A4722-9455-4DEC-AE46-15AF9EEDF069}"/>
                    </a:ext>
                  </a:extLst>
                </p14:cNvPr>
                <p14:cNvContentPartPr/>
                <p14:nvPr/>
              </p14:nvContentPartPr>
              <p14:xfrm>
                <a:off x="10311291" y="2605545"/>
                <a:ext cx="700560" cy="34560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F13A4722-9455-4DEC-AE46-15AF9EEDF069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0293651" y="2587905"/>
                  <a:ext cx="736200" cy="3812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4229614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6" name="Group 165">
            <a:extLst>
              <a:ext uri="{FF2B5EF4-FFF2-40B4-BE49-F238E27FC236}">
                <a16:creationId xmlns:a16="http://schemas.microsoft.com/office/drawing/2014/main" id="{799695BE-9B44-4B34-8202-F0962EEF1776}"/>
              </a:ext>
            </a:extLst>
          </p:cNvPr>
          <p:cNvGrpSpPr/>
          <p:nvPr/>
        </p:nvGrpSpPr>
        <p:grpSpPr>
          <a:xfrm>
            <a:off x="531891" y="50625"/>
            <a:ext cx="11543760" cy="6847560"/>
            <a:chOff x="531891" y="50625"/>
            <a:chExt cx="11543760" cy="6847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63BC2410-0900-443A-BE42-E2D17C410F47}"/>
                    </a:ext>
                  </a:extLst>
                </p14:cNvPr>
                <p14:cNvContentPartPr/>
                <p14:nvPr/>
              </p14:nvContentPartPr>
              <p14:xfrm>
                <a:off x="780651" y="220905"/>
                <a:ext cx="596160" cy="83844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63BC2410-0900-443A-BE42-E2D17C410F47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62651" y="203265"/>
                  <a:ext cx="631800" cy="87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AC60DFBF-7145-489B-9B76-D91F37BB6283}"/>
                    </a:ext>
                  </a:extLst>
                </p14:cNvPr>
                <p14:cNvContentPartPr/>
                <p14:nvPr/>
              </p14:nvContentPartPr>
              <p14:xfrm>
                <a:off x="1221651" y="651465"/>
                <a:ext cx="360" cy="936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AC60DFBF-7145-489B-9B76-D91F37BB6283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204011" y="633825"/>
                  <a:ext cx="3600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C913F419-5178-4EAF-BD7B-1FE89CC9376C}"/>
                    </a:ext>
                  </a:extLst>
                </p14:cNvPr>
                <p14:cNvContentPartPr/>
                <p14:nvPr/>
              </p14:nvContentPartPr>
              <p14:xfrm>
                <a:off x="1421091" y="643905"/>
                <a:ext cx="770040" cy="30600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C913F419-5178-4EAF-BD7B-1FE89CC9376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403091" y="625905"/>
                  <a:ext cx="805680" cy="34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93244EFF-133A-4AF3-99EE-5609ED0B7CBC}"/>
                    </a:ext>
                  </a:extLst>
                </p14:cNvPr>
                <p14:cNvContentPartPr/>
                <p14:nvPr/>
              </p14:nvContentPartPr>
              <p14:xfrm>
                <a:off x="2290131" y="579105"/>
                <a:ext cx="124200" cy="13752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93244EFF-133A-4AF3-99EE-5609ED0B7CBC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272131" y="561105"/>
                  <a:ext cx="15984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B9B3D27C-CDAE-4EEA-9569-3935D4F462D3}"/>
                    </a:ext>
                  </a:extLst>
                </p14:cNvPr>
                <p14:cNvContentPartPr/>
                <p14:nvPr/>
              </p14:nvContentPartPr>
              <p14:xfrm>
                <a:off x="2155851" y="436905"/>
                <a:ext cx="16920" cy="2448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B9B3D27C-CDAE-4EEA-9569-3935D4F462D3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138211" y="419265"/>
                  <a:ext cx="5256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4B9E8BDD-3BDC-437F-87CF-71A75F5237F4}"/>
                    </a:ext>
                  </a:extLst>
                </p14:cNvPr>
                <p14:cNvContentPartPr/>
                <p14:nvPr/>
              </p14:nvContentPartPr>
              <p14:xfrm>
                <a:off x="2498571" y="361665"/>
                <a:ext cx="588240" cy="36432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4B9E8BDD-3BDC-437F-87CF-71A75F5237F4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480571" y="343665"/>
                  <a:ext cx="623880" cy="39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E0D259D4-0D9E-4770-9817-9072EFE66CC5}"/>
                    </a:ext>
                  </a:extLst>
                </p14:cNvPr>
                <p14:cNvContentPartPr/>
                <p14:nvPr/>
              </p14:nvContentPartPr>
              <p14:xfrm>
                <a:off x="2507211" y="552105"/>
                <a:ext cx="329400" cy="9072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E0D259D4-0D9E-4770-9817-9072EFE66CC5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489571" y="534465"/>
                  <a:ext cx="36504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30205B9C-22A3-4E37-B15B-098AA28137C0}"/>
                    </a:ext>
                  </a:extLst>
                </p14:cNvPr>
                <p14:cNvContentPartPr/>
                <p14:nvPr/>
              </p14:nvContentPartPr>
              <p14:xfrm>
                <a:off x="3056211" y="50625"/>
                <a:ext cx="880200" cy="55944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30205B9C-22A3-4E37-B15B-098AA28137C0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038211" y="32625"/>
                  <a:ext cx="915840" cy="59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3A926A31-0688-4620-A9FC-7CDA09E4AE23}"/>
                    </a:ext>
                  </a:extLst>
                </p14:cNvPr>
                <p14:cNvContentPartPr/>
                <p14:nvPr/>
              </p14:nvContentPartPr>
              <p14:xfrm>
                <a:off x="3639411" y="349065"/>
                <a:ext cx="146160" cy="4896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3A926A31-0688-4620-A9FC-7CDA09E4AE23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621411" y="331425"/>
                  <a:ext cx="18180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643BC755-FAC6-45DA-A48F-37D895D72FF4}"/>
                    </a:ext>
                  </a:extLst>
                </p14:cNvPr>
                <p14:cNvContentPartPr/>
                <p14:nvPr/>
              </p14:nvContentPartPr>
              <p14:xfrm>
                <a:off x="4064571" y="243945"/>
                <a:ext cx="164880" cy="18792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643BC755-FAC6-45DA-A48F-37D895D72FF4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046931" y="226305"/>
                  <a:ext cx="20052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A77B2A9B-C7A5-4018-A28A-DCF00C720758}"/>
                    </a:ext>
                  </a:extLst>
                </p14:cNvPr>
                <p14:cNvContentPartPr/>
                <p14:nvPr/>
              </p14:nvContentPartPr>
              <p14:xfrm>
                <a:off x="3666411" y="115065"/>
                <a:ext cx="17640" cy="3888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A77B2A9B-C7A5-4018-A28A-DCF00C720758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648411" y="97425"/>
                  <a:ext cx="5328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0459AB62-37D0-49EE-8F50-01683A67BADD}"/>
                    </a:ext>
                  </a:extLst>
                </p14:cNvPr>
                <p14:cNvContentPartPr/>
                <p14:nvPr/>
              </p14:nvContentPartPr>
              <p14:xfrm>
                <a:off x="3973851" y="171585"/>
                <a:ext cx="360" cy="36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0459AB62-37D0-49EE-8F50-01683A67BAD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956211" y="153945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C0E2B473-9518-4E75-A8DE-81A4023D7F83}"/>
                    </a:ext>
                  </a:extLst>
                </p14:cNvPr>
                <p14:cNvContentPartPr/>
                <p14:nvPr/>
              </p14:nvContentPartPr>
              <p14:xfrm>
                <a:off x="4383171" y="269505"/>
                <a:ext cx="394920" cy="25632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C0E2B473-9518-4E75-A8DE-81A4023D7F83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365531" y="251505"/>
                  <a:ext cx="430560" cy="29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2FC1764C-DC40-4898-AAE6-14F0961E34FD}"/>
                    </a:ext>
                  </a:extLst>
                </p14:cNvPr>
                <p14:cNvContentPartPr/>
                <p14:nvPr/>
              </p14:nvContentPartPr>
              <p14:xfrm>
                <a:off x="4825251" y="183465"/>
                <a:ext cx="591120" cy="27180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2FC1764C-DC40-4898-AAE6-14F0961E34FD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807611" y="165465"/>
                  <a:ext cx="626760" cy="3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AB6AEEB4-F6BC-4E4F-9AA5-C6751640C619}"/>
                    </a:ext>
                  </a:extLst>
                </p14:cNvPr>
                <p14:cNvContentPartPr/>
                <p14:nvPr/>
              </p14:nvContentPartPr>
              <p14:xfrm>
                <a:off x="585531" y="479385"/>
                <a:ext cx="5045760" cy="119700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AB6AEEB4-F6BC-4E4F-9AA5-C6751640C619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67531" y="461385"/>
                  <a:ext cx="5081400" cy="123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2CA19C13-E82D-4D8E-9B9F-652FBF2C4752}"/>
                    </a:ext>
                  </a:extLst>
                </p14:cNvPr>
                <p14:cNvContentPartPr/>
                <p14:nvPr/>
              </p14:nvContentPartPr>
              <p14:xfrm>
                <a:off x="814491" y="687825"/>
                <a:ext cx="4114440" cy="78804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2CA19C13-E82D-4D8E-9B9F-652FBF2C4752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796851" y="669825"/>
                  <a:ext cx="4150080" cy="82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CB0C5920-9985-4093-A49B-7CAF03CD34C6}"/>
                    </a:ext>
                  </a:extLst>
                </p14:cNvPr>
                <p14:cNvContentPartPr/>
                <p14:nvPr/>
              </p14:nvContentPartPr>
              <p14:xfrm>
                <a:off x="676611" y="1828665"/>
                <a:ext cx="273960" cy="84780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CB0C5920-9985-4093-A49B-7CAF03CD34C6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58971" y="1810665"/>
                  <a:ext cx="309600" cy="88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2F88B66C-9C74-48ED-909B-D86A28408522}"/>
                    </a:ext>
                  </a:extLst>
                </p14:cNvPr>
                <p14:cNvContentPartPr/>
                <p14:nvPr/>
              </p14:nvContentPartPr>
              <p14:xfrm>
                <a:off x="633411" y="2009745"/>
                <a:ext cx="553680" cy="35784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2F88B66C-9C74-48ED-909B-D86A28408522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15411" y="1991745"/>
                  <a:ext cx="589320" cy="39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7EEE6E81-8388-42A1-97C2-079BA9887C50}"/>
                    </a:ext>
                  </a:extLst>
                </p14:cNvPr>
                <p14:cNvContentPartPr/>
                <p14:nvPr/>
              </p14:nvContentPartPr>
              <p14:xfrm>
                <a:off x="548451" y="2133225"/>
                <a:ext cx="561240" cy="24840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7EEE6E81-8388-42A1-97C2-079BA9887C50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30811" y="2115225"/>
                  <a:ext cx="596880" cy="28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C5250025-0B15-4EA5-8283-151EE0015F88}"/>
                    </a:ext>
                  </a:extLst>
                </p14:cNvPr>
                <p14:cNvContentPartPr/>
                <p14:nvPr/>
              </p14:nvContentPartPr>
              <p14:xfrm>
                <a:off x="1622331" y="1829025"/>
                <a:ext cx="189720" cy="33696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C5250025-0B15-4EA5-8283-151EE0015F88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604331" y="1811025"/>
                  <a:ext cx="225360" cy="37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A84ADF34-25A1-45F6-839E-A8FC491AE38A}"/>
                    </a:ext>
                  </a:extLst>
                </p14:cNvPr>
                <p14:cNvContentPartPr/>
                <p14:nvPr/>
              </p14:nvContentPartPr>
              <p14:xfrm>
                <a:off x="1692531" y="2086065"/>
                <a:ext cx="326160" cy="18648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A84ADF34-25A1-45F6-839E-A8FC491AE38A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674891" y="2068065"/>
                  <a:ext cx="36180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F0EB3E87-59B0-4F78-A3C4-F60AAA4DBB78}"/>
                    </a:ext>
                  </a:extLst>
                </p14:cNvPr>
                <p14:cNvContentPartPr/>
                <p14:nvPr/>
              </p14:nvContentPartPr>
              <p14:xfrm>
                <a:off x="1412091" y="1749825"/>
                <a:ext cx="269640" cy="11736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F0EB3E87-59B0-4F78-A3C4-F60AAA4DBB78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394091" y="1731825"/>
                  <a:ext cx="30528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E4C1B3C2-79A4-42FB-BFCC-CE806C7B7014}"/>
                    </a:ext>
                  </a:extLst>
                </p14:cNvPr>
                <p14:cNvContentPartPr/>
                <p14:nvPr/>
              </p14:nvContentPartPr>
              <p14:xfrm>
                <a:off x="1877211" y="1620585"/>
                <a:ext cx="457560" cy="32868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E4C1B3C2-79A4-42FB-BFCC-CE806C7B7014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859211" y="1602945"/>
                  <a:ext cx="493200" cy="36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120CFC80-8868-4FD6-AFEE-D6CB25EB342E}"/>
                    </a:ext>
                  </a:extLst>
                </p14:cNvPr>
                <p14:cNvContentPartPr/>
                <p14:nvPr/>
              </p14:nvContentPartPr>
              <p14:xfrm>
                <a:off x="1837251" y="1714185"/>
                <a:ext cx="256320" cy="15084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120CFC80-8868-4FD6-AFEE-D6CB25EB342E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819611" y="1696185"/>
                  <a:ext cx="29196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A4DBFB42-3BB3-46E0-BC6A-FBCF980DD9DB}"/>
                    </a:ext>
                  </a:extLst>
                </p14:cNvPr>
                <p14:cNvContentPartPr/>
                <p14:nvPr/>
              </p14:nvContentPartPr>
              <p14:xfrm>
                <a:off x="2842371" y="1710945"/>
                <a:ext cx="204480" cy="27180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A4DBFB42-3BB3-46E0-BC6A-FBCF980DD9DB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2824731" y="1692945"/>
                  <a:ext cx="240120" cy="3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84E130B0-5ECE-4FDF-943C-0E21A8BC5E53}"/>
                    </a:ext>
                  </a:extLst>
                </p14:cNvPr>
                <p14:cNvContentPartPr/>
                <p14:nvPr/>
              </p14:nvContentPartPr>
              <p14:xfrm>
                <a:off x="3097971" y="1601865"/>
                <a:ext cx="382320" cy="37080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84E130B0-5ECE-4FDF-943C-0E21A8BC5E53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3079971" y="1584225"/>
                  <a:ext cx="417960" cy="40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1A8BFEAF-44D9-4CF7-817F-AB34F401A8FC}"/>
                    </a:ext>
                  </a:extLst>
                </p14:cNvPr>
                <p14:cNvContentPartPr/>
                <p14:nvPr/>
              </p14:nvContentPartPr>
              <p14:xfrm>
                <a:off x="3145131" y="1629585"/>
                <a:ext cx="114120" cy="23256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1A8BFEAF-44D9-4CF7-817F-AB34F401A8FC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127131" y="1611585"/>
                  <a:ext cx="149760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FA076AFA-DCF4-4A21-85B9-6EBEBAFCCCEB}"/>
                    </a:ext>
                  </a:extLst>
                </p14:cNvPr>
                <p14:cNvContentPartPr/>
                <p14:nvPr/>
              </p14:nvContentPartPr>
              <p14:xfrm>
                <a:off x="2761011" y="1484505"/>
                <a:ext cx="360" cy="36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FA076AFA-DCF4-4A21-85B9-6EBEBAFCCCEB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743011" y="1466505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2067A4B5-5A55-4DFC-BFDC-B61535ED93C7}"/>
                    </a:ext>
                  </a:extLst>
                </p14:cNvPr>
                <p14:cNvContentPartPr/>
                <p14:nvPr/>
              </p14:nvContentPartPr>
              <p14:xfrm>
                <a:off x="4288131" y="1421145"/>
                <a:ext cx="548640" cy="45828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2067A4B5-5A55-4DFC-BFDC-B61535ED93C7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4270131" y="1403145"/>
                  <a:ext cx="584280" cy="49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AABD61B3-75BA-4331-BDEB-32D1BE949285}"/>
                    </a:ext>
                  </a:extLst>
                </p14:cNvPr>
                <p14:cNvContentPartPr/>
                <p14:nvPr/>
              </p14:nvContentPartPr>
              <p14:xfrm>
                <a:off x="4786731" y="1348425"/>
                <a:ext cx="372600" cy="36756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AABD61B3-75BA-4331-BDEB-32D1BE949285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4769091" y="1330785"/>
                  <a:ext cx="408240" cy="40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92568E73-E78F-4669-AB89-06DFEF190D59}"/>
                    </a:ext>
                  </a:extLst>
                </p14:cNvPr>
                <p14:cNvContentPartPr/>
                <p14:nvPr/>
              </p14:nvContentPartPr>
              <p14:xfrm>
                <a:off x="5229891" y="1176705"/>
                <a:ext cx="341640" cy="29160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92568E73-E78F-4669-AB89-06DFEF190D59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5211891" y="1159065"/>
                  <a:ext cx="377280" cy="32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FAB49372-E33E-43C0-9B89-B7698A3771B8}"/>
                    </a:ext>
                  </a:extLst>
                </p14:cNvPr>
                <p14:cNvContentPartPr/>
                <p14:nvPr/>
              </p14:nvContentPartPr>
              <p14:xfrm>
                <a:off x="5546691" y="1069425"/>
                <a:ext cx="349200" cy="35856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FAB49372-E33E-43C0-9B89-B7698A3771B8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5528691" y="1051425"/>
                  <a:ext cx="384840" cy="39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DA688EF9-E5F7-4B36-95F0-48561ACB9C11}"/>
                    </a:ext>
                  </a:extLst>
                </p14:cNvPr>
                <p14:cNvContentPartPr/>
                <p14:nvPr/>
              </p14:nvContentPartPr>
              <p14:xfrm>
                <a:off x="5630931" y="1352745"/>
                <a:ext cx="77400" cy="5076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DA688EF9-E5F7-4B36-95F0-48561ACB9C11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5612931" y="1334745"/>
                  <a:ext cx="11304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6DFA3C5A-F91A-450C-8CD7-674B0998EB7B}"/>
                    </a:ext>
                  </a:extLst>
                </p14:cNvPr>
                <p14:cNvContentPartPr/>
                <p14:nvPr/>
              </p14:nvContentPartPr>
              <p14:xfrm>
                <a:off x="5968611" y="923265"/>
                <a:ext cx="239400" cy="32940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6DFA3C5A-F91A-450C-8CD7-674B0998EB7B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5950611" y="905265"/>
                  <a:ext cx="275040" cy="36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5896B542-07FF-40CF-91B8-00AC9E01C182}"/>
                    </a:ext>
                  </a:extLst>
                </p14:cNvPr>
                <p14:cNvContentPartPr/>
                <p14:nvPr/>
              </p14:nvContentPartPr>
              <p14:xfrm>
                <a:off x="6164811" y="947745"/>
                <a:ext cx="753840" cy="70920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5896B542-07FF-40CF-91B8-00AC9E01C182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6147171" y="930105"/>
                  <a:ext cx="789480" cy="74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66ACE15E-C3A4-4349-B62D-6917F6D963AB}"/>
                    </a:ext>
                  </a:extLst>
                </p14:cNvPr>
                <p14:cNvContentPartPr/>
                <p14:nvPr/>
              </p14:nvContentPartPr>
              <p14:xfrm>
                <a:off x="7097571" y="789345"/>
                <a:ext cx="307800" cy="34380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66ACE15E-C3A4-4349-B62D-6917F6D963AB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7079931" y="771705"/>
                  <a:ext cx="343440" cy="37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7667BDB9-2A8F-49DB-B15E-0DECD659B2B4}"/>
                    </a:ext>
                  </a:extLst>
                </p14:cNvPr>
                <p14:cNvContentPartPr/>
                <p14:nvPr/>
              </p14:nvContentPartPr>
              <p14:xfrm>
                <a:off x="7378371" y="516825"/>
                <a:ext cx="653400" cy="65268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7667BDB9-2A8F-49DB-B15E-0DECD659B2B4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7360371" y="498825"/>
                  <a:ext cx="689040" cy="68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C8DA1263-AC03-4452-91C4-2469F55F7CDD}"/>
                    </a:ext>
                  </a:extLst>
                </p14:cNvPr>
                <p14:cNvContentPartPr/>
                <p14:nvPr/>
              </p14:nvContentPartPr>
              <p14:xfrm>
                <a:off x="7984971" y="434025"/>
                <a:ext cx="286920" cy="46656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C8DA1263-AC03-4452-91C4-2469F55F7CDD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7967331" y="416385"/>
                  <a:ext cx="322560" cy="50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7A9D3AC9-093C-481D-8CF9-3E3840D5DC8E}"/>
                    </a:ext>
                  </a:extLst>
                </p14:cNvPr>
                <p14:cNvContentPartPr/>
                <p14:nvPr/>
              </p14:nvContentPartPr>
              <p14:xfrm>
                <a:off x="7993251" y="651465"/>
                <a:ext cx="172800" cy="8208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7A9D3AC9-093C-481D-8CF9-3E3840D5DC8E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7975611" y="633825"/>
                  <a:ext cx="20844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6AD48148-3263-47CE-93FB-455B1435A363}"/>
                    </a:ext>
                  </a:extLst>
                </p14:cNvPr>
                <p14:cNvContentPartPr/>
                <p14:nvPr/>
              </p14:nvContentPartPr>
              <p14:xfrm>
                <a:off x="8346051" y="460665"/>
                <a:ext cx="618120" cy="41904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6AD48148-3263-47CE-93FB-455B1435A363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8328051" y="443025"/>
                  <a:ext cx="653760" cy="45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58DEECA5-3A46-4EC8-8D80-474166CEEF8C}"/>
                    </a:ext>
                  </a:extLst>
                </p14:cNvPr>
                <p14:cNvContentPartPr/>
                <p14:nvPr/>
              </p14:nvContentPartPr>
              <p14:xfrm>
                <a:off x="8926371" y="463185"/>
                <a:ext cx="734040" cy="36900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58DEECA5-3A46-4EC8-8D80-474166CEEF8C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8908371" y="445185"/>
                  <a:ext cx="769680" cy="40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10F8C6AA-108B-4ACF-BE62-EAF67DEEE571}"/>
                    </a:ext>
                  </a:extLst>
                </p14:cNvPr>
                <p14:cNvContentPartPr/>
                <p14:nvPr/>
              </p14:nvContentPartPr>
              <p14:xfrm>
                <a:off x="9659691" y="388305"/>
                <a:ext cx="664920" cy="59148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10F8C6AA-108B-4ACF-BE62-EAF67DEEE571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9641691" y="370305"/>
                  <a:ext cx="700560" cy="62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22FCDEE8-5597-4BED-A58D-ACA0F5205B8A}"/>
                    </a:ext>
                  </a:extLst>
                </p14:cNvPr>
                <p14:cNvContentPartPr/>
                <p14:nvPr/>
              </p14:nvContentPartPr>
              <p14:xfrm>
                <a:off x="837891" y="2804625"/>
                <a:ext cx="438840" cy="63576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22FCDEE8-5597-4BED-A58D-ACA0F5205B8A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819891" y="2786985"/>
                  <a:ext cx="474480" cy="67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469AB2BD-3F9B-4B5E-908B-D32D2467FEB7}"/>
                    </a:ext>
                  </a:extLst>
                </p14:cNvPr>
                <p14:cNvContentPartPr/>
                <p14:nvPr/>
              </p14:nvContentPartPr>
              <p14:xfrm>
                <a:off x="678771" y="2915145"/>
                <a:ext cx="644040" cy="52200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469AB2BD-3F9B-4B5E-908B-D32D2467FEB7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661131" y="2897145"/>
                  <a:ext cx="679680" cy="55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105C1228-3E84-4DBD-9473-86214B82B882}"/>
                    </a:ext>
                  </a:extLst>
                </p14:cNvPr>
                <p14:cNvContentPartPr/>
                <p14:nvPr/>
              </p14:nvContentPartPr>
              <p14:xfrm>
                <a:off x="531891" y="3089745"/>
                <a:ext cx="666720" cy="36036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105C1228-3E84-4DBD-9473-86214B82B882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514251" y="3071745"/>
                  <a:ext cx="702360" cy="39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6D8E8DE1-0575-4261-BB17-3511B7E78971}"/>
                    </a:ext>
                  </a:extLst>
                </p14:cNvPr>
                <p14:cNvContentPartPr/>
                <p14:nvPr/>
              </p14:nvContentPartPr>
              <p14:xfrm>
                <a:off x="950211" y="2923785"/>
                <a:ext cx="214920" cy="56340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6D8E8DE1-0575-4261-BB17-3511B7E78971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932211" y="2906145"/>
                  <a:ext cx="250560" cy="59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8A2096DF-1A6C-4B29-99E2-8AA54ED770B1}"/>
                    </a:ext>
                  </a:extLst>
                </p14:cNvPr>
                <p14:cNvContentPartPr/>
                <p14:nvPr/>
              </p14:nvContentPartPr>
              <p14:xfrm>
                <a:off x="1647531" y="2912985"/>
                <a:ext cx="90720" cy="14508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8A2096DF-1A6C-4B29-99E2-8AA54ED770B1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1629531" y="2894985"/>
                  <a:ext cx="12636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411D2F47-8273-44EB-845B-497EFD9F0ECA}"/>
                    </a:ext>
                  </a:extLst>
                </p14:cNvPr>
                <p14:cNvContentPartPr/>
                <p14:nvPr/>
              </p14:nvContentPartPr>
              <p14:xfrm>
                <a:off x="1240011" y="2695905"/>
                <a:ext cx="781200" cy="89784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411D2F47-8273-44EB-845B-497EFD9F0ECA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1222011" y="2677905"/>
                  <a:ext cx="816840" cy="9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0EC0A255-2BB1-422B-90C9-5E8BEA0F8833}"/>
                    </a:ext>
                  </a:extLst>
                </p14:cNvPr>
                <p14:cNvContentPartPr/>
                <p14:nvPr/>
              </p14:nvContentPartPr>
              <p14:xfrm>
                <a:off x="2000691" y="2587545"/>
                <a:ext cx="965520" cy="49176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0EC0A255-2BB1-422B-90C9-5E8BEA0F8833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1982691" y="2569905"/>
                  <a:ext cx="1001160" cy="52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369E177D-F482-4DE8-AF5B-ED9F37C2AFA9}"/>
                    </a:ext>
                  </a:extLst>
                </p14:cNvPr>
                <p14:cNvContentPartPr/>
                <p14:nvPr/>
              </p14:nvContentPartPr>
              <p14:xfrm>
                <a:off x="3068811" y="2652345"/>
                <a:ext cx="105480" cy="23040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369E177D-F482-4DE8-AF5B-ED9F37C2AFA9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3051171" y="2634345"/>
                  <a:ext cx="141120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E25AA28A-6968-4CC7-BAD0-E804B56ECC28}"/>
                    </a:ext>
                  </a:extLst>
                </p14:cNvPr>
                <p14:cNvContentPartPr/>
                <p14:nvPr/>
              </p14:nvContentPartPr>
              <p14:xfrm>
                <a:off x="2783331" y="2456865"/>
                <a:ext cx="23040" cy="5076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E25AA28A-6968-4CC7-BAD0-E804B56ECC28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2765691" y="2439225"/>
                  <a:ext cx="5868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C1BCE999-30C2-43C2-8491-1C54491596C5}"/>
                    </a:ext>
                  </a:extLst>
                </p14:cNvPr>
                <p14:cNvContentPartPr/>
                <p14:nvPr/>
              </p14:nvContentPartPr>
              <p14:xfrm>
                <a:off x="3397131" y="2404665"/>
                <a:ext cx="455040" cy="35064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C1BCE999-30C2-43C2-8491-1C54491596C5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3379491" y="2386665"/>
                  <a:ext cx="490680" cy="38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50D0BEF3-A036-4B98-802A-A85C70B9B717}"/>
                    </a:ext>
                  </a:extLst>
                </p14:cNvPr>
                <p14:cNvContentPartPr/>
                <p14:nvPr/>
              </p14:nvContentPartPr>
              <p14:xfrm>
                <a:off x="3835251" y="2208465"/>
                <a:ext cx="741240" cy="86868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50D0BEF3-A036-4B98-802A-A85C70B9B717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3817251" y="2190465"/>
                  <a:ext cx="776880" cy="90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2993A281-101A-4C4A-92BF-E7EC8AA7584E}"/>
                    </a:ext>
                  </a:extLst>
                </p14:cNvPr>
                <p14:cNvContentPartPr/>
                <p14:nvPr/>
              </p14:nvContentPartPr>
              <p14:xfrm>
                <a:off x="4852251" y="2235825"/>
                <a:ext cx="200160" cy="38700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2993A281-101A-4C4A-92BF-E7EC8AA7584E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4834611" y="2217825"/>
                  <a:ext cx="235800" cy="42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9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333783DC-6946-4B92-8712-0F432E992F6C}"/>
                    </a:ext>
                  </a:extLst>
                </p14:cNvPr>
                <p14:cNvContentPartPr/>
                <p14:nvPr/>
              </p14:nvContentPartPr>
              <p14:xfrm>
                <a:off x="4969971" y="2145465"/>
                <a:ext cx="763920" cy="48492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333783DC-6946-4B92-8712-0F432E992F6C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4952331" y="2127465"/>
                  <a:ext cx="799560" cy="52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1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B5B0C830-FEE8-4BB6-862F-D35A41BB93F8}"/>
                    </a:ext>
                  </a:extLst>
                </p14:cNvPr>
                <p14:cNvContentPartPr/>
                <p14:nvPr/>
              </p14:nvContentPartPr>
              <p14:xfrm>
                <a:off x="5766291" y="2215665"/>
                <a:ext cx="592200" cy="30168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B5B0C830-FEE8-4BB6-862F-D35A41BB93F8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5748651" y="2197665"/>
                  <a:ext cx="627840" cy="33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3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ADA7EF95-B17A-4C60-99FF-B5FCB591527E}"/>
                    </a:ext>
                  </a:extLst>
                </p14:cNvPr>
                <p14:cNvContentPartPr/>
                <p14:nvPr/>
              </p14:nvContentPartPr>
              <p14:xfrm>
                <a:off x="5263011" y="2263185"/>
                <a:ext cx="386280" cy="7668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ADA7EF95-B17A-4C60-99FF-B5FCB591527E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5245011" y="2245185"/>
                  <a:ext cx="42192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5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9844C111-36A9-4137-B560-51249DE61A7A}"/>
                    </a:ext>
                  </a:extLst>
                </p14:cNvPr>
                <p14:cNvContentPartPr/>
                <p14:nvPr/>
              </p14:nvContentPartPr>
              <p14:xfrm>
                <a:off x="6862131" y="1607625"/>
                <a:ext cx="885240" cy="87156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9844C111-36A9-4137-B560-51249DE61A7A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6844491" y="1589985"/>
                  <a:ext cx="920880" cy="90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7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DA759AB8-6E63-4699-BF47-ECE6F1914694}"/>
                    </a:ext>
                  </a:extLst>
                </p14:cNvPr>
                <p14:cNvContentPartPr/>
                <p14:nvPr/>
              </p14:nvContentPartPr>
              <p14:xfrm>
                <a:off x="7965531" y="1888065"/>
                <a:ext cx="501840" cy="33084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DA759AB8-6E63-4699-BF47-ECE6F1914694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7947891" y="1870065"/>
                  <a:ext cx="537480" cy="36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9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1A6EF01C-152A-4FC9-A3BB-7E9AF77223BB}"/>
                    </a:ext>
                  </a:extLst>
                </p14:cNvPr>
                <p14:cNvContentPartPr/>
                <p14:nvPr/>
              </p14:nvContentPartPr>
              <p14:xfrm>
                <a:off x="8479971" y="1893105"/>
                <a:ext cx="369000" cy="24444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1A6EF01C-152A-4FC9-A3BB-7E9AF77223BB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8461971" y="1875105"/>
                  <a:ext cx="404640" cy="28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1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C71D888F-67B4-4B1E-B7F3-4054AD2B0C49}"/>
                    </a:ext>
                  </a:extLst>
                </p14:cNvPr>
                <p14:cNvContentPartPr/>
                <p14:nvPr/>
              </p14:nvContentPartPr>
              <p14:xfrm>
                <a:off x="8854011" y="1688625"/>
                <a:ext cx="259920" cy="26964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C71D888F-67B4-4B1E-B7F3-4054AD2B0C49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8836371" y="1670985"/>
                  <a:ext cx="295560" cy="30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3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5C1F8250-2548-4E51-8CEF-8C0C4AD111AC}"/>
                    </a:ext>
                  </a:extLst>
                </p14:cNvPr>
                <p14:cNvContentPartPr/>
                <p14:nvPr/>
              </p14:nvContentPartPr>
              <p14:xfrm>
                <a:off x="9270531" y="1575945"/>
                <a:ext cx="561600" cy="57852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5C1F8250-2548-4E51-8CEF-8C0C4AD111AC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9252891" y="1558305"/>
                  <a:ext cx="597240" cy="61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5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63F1DA1B-7063-44C1-80C9-63A9017E784A}"/>
                    </a:ext>
                  </a:extLst>
                </p14:cNvPr>
                <p14:cNvContentPartPr/>
                <p14:nvPr/>
              </p14:nvContentPartPr>
              <p14:xfrm>
                <a:off x="9900891" y="1365345"/>
                <a:ext cx="500400" cy="50616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63F1DA1B-7063-44C1-80C9-63A9017E784A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9882891" y="1347705"/>
                  <a:ext cx="536040" cy="54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7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4EECE117-CFE2-4E4C-B3B3-0188DC45D827}"/>
                    </a:ext>
                  </a:extLst>
                </p14:cNvPr>
                <p14:cNvContentPartPr/>
                <p14:nvPr/>
              </p14:nvContentPartPr>
              <p14:xfrm>
                <a:off x="10400211" y="1284345"/>
                <a:ext cx="320760" cy="49860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4EECE117-CFE2-4E4C-B3B3-0188DC45D827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10382211" y="1266345"/>
                  <a:ext cx="356400" cy="53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9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224DC733-B0F8-47F0-9C1B-50111A2FB2A7}"/>
                    </a:ext>
                  </a:extLst>
                </p14:cNvPr>
                <p14:cNvContentPartPr/>
                <p14:nvPr/>
              </p14:nvContentPartPr>
              <p14:xfrm>
                <a:off x="10897731" y="1281465"/>
                <a:ext cx="313560" cy="14292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224DC733-B0F8-47F0-9C1B-50111A2FB2A7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10880091" y="1263825"/>
                  <a:ext cx="34920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1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D851DDAB-3F6F-466D-BF07-052CCA279B5C}"/>
                    </a:ext>
                  </a:extLst>
                </p14:cNvPr>
                <p14:cNvContentPartPr/>
                <p14:nvPr/>
              </p14:nvContentPartPr>
              <p14:xfrm>
                <a:off x="11341611" y="1003545"/>
                <a:ext cx="429480" cy="39168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D851DDAB-3F6F-466D-BF07-052CCA279B5C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11323971" y="985905"/>
                  <a:ext cx="465120" cy="42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3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30264C95-FB8A-4AED-A370-93A1C181EC0B}"/>
                    </a:ext>
                  </a:extLst>
                </p14:cNvPr>
                <p14:cNvContentPartPr/>
                <p14:nvPr/>
              </p14:nvContentPartPr>
              <p14:xfrm>
                <a:off x="2080251" y="3675465"/>
                <a:ext cx="695520" cy="50148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30264C95-FB8A-4AED-A370-93A1C181EC0B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2062611" y="3657465"/>
                  <a:ext cx="731160" cy="53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5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B546DF14-566D-4391-9ADC-A429DF92CD3F}"/>
                    </a:ext>
                  </a:extLst>
                </p14:cNvPr>
                <p14:cNvContentPartPr/>
                <p14:nvPr/>
              </p14:nvContentPartPr>
              <p14:xfrm>
                <a:off x="2708091" y="3600945"/>
                <a:ext cx="1316880" cy="53028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B546DF14-566D-4391-9ADC-A429DF92CD3F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2690091" y="3583305"/>
                  <a:ext cx="1352520" cy="56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7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70E5D369-3E97-4EF6-8194-645097EF5741}"/>
                    </a:ext>
                  </a:extLst>
                </p14:cNvPr>
                <p14:cNvContentPartPr/>
                <p14:nvPr/>
              </p14:nvContentPartPr>
              <p14:xfrm>
                <a:off x="4116771" y="2891745"/>
                <a:ext cx="1387800" cy="104220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70E5D369-3E97-4EF6-8194-645097EF5741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4099131" y="2874105"/>
                  <a:ext cx="1423440" cy="10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9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C9897752-DFB0-4940-AFF4-8A25311F1357}"/>
                    </a:ext>
                  </a:extLst>
                </p14:cNvPr>
                <p14:cNvContentPartPr/>
                <p14:nvPr/>
              </p14:nvContentPartPr>
              <p14:xfrm>
                <a:off x="5110731" y="2978145"/>
                <a:ext cx="221760" cy="8928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C9897752-DFB0-4940-AFF4-8A25311F1357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5092731" y="2960505"/>
                  <a:ext cx="25740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1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D1457C00-B8DD-40A9-BE14-26C778B7699A}"/>
                    </a:ext>
                  </a:extLst>
                </p14:cNvPr>
                <p14:cNvContentPartPr/>
                <p14:nvPr/>
              </p14:nvContentPartPr>
              <p14:xfrm>
                <a:off x="4698531" y="3056265"/>
                <a:ext cx="360" cy="396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D1457C00-B8DD-40A9-BE14-26C778B7699A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4680531" y="3038265"/>
                  <a:ext cx="3600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3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18232077-3B75-4C93-A73F-342DA85A75B7}"/>
                    </a:ext>
                  </a:extLst>
                </p14:cNvPr>
                <p14:cNvContentPartPr/>
                <p14:nvPr/>
              </p14:nvContentPartPr>
              <p14:xfrm>
                <a:off x="5477211" y="2996505"/>
                <a:ext cx="196920" cy="10260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18232077-3B75-4C93-A73F-342DA85A75B7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5459211" y="2978505"/>
                  <a:ext cx="23256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5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69C22060-9BD3-48CD-90E0-6E23C1EE2742}"/>
                    </a:ext>
                  </a:extLst>
                </p14:cNvPr>
                <p14:cNvContentPartPr/>
                <p14:nvPr/>
              </p14:nvContentPartPr>
              <p14:xfrm>
                <a:off x="5376771" y="2827305"/>
                <a:ext cx="172800" cy="19656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69C22060-9BD3-48CD-90E0-6E23C1EE2742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5359131" y="2809665"/>
                  <a:ext cx="20844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7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00269352-1102-4E7F-905C-70EB53D0D0C0}"/>
                    </a:ext>
                  </a:extLst>
                </p14:cNvPr>
                <p14:cNvContentPartPr/>
                <p14:nvPr/>
              </p14:nvContentPartPr>
              <p14:xfrm>
                <a:off x="6019731" y="2650545"/>
                <a:ext cx="1292760" cy="63216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00269352-1102-4E7F-905C-70EB53D0D0C0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6002091" y="2632545"/>
                  <a:ext cx="1328400" cy="66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9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EDACF996-04F8-489D-81FB-6E83633B5394}"/>
                    </a:ext>
                  </a:extLst>
                </p14:cNvPr>
                <p14:cNvContentPartPr/>
                <p14:nvPr/>
              </p14:nvContentPartPr>
              <p14:xfrm>
                <a:off x="7740171" y="2761065"/>
                <a:ext cx="579600" cy="19080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EDACF996-04F8-489D-81FB-6E83633B5394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7722531" y="2743065"/>
                  <a:ext cx="61524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1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02B2D758-3882-46BE-B32F-A6846A75885D}"/>
                    </a:ext>
                  </a:extLst>
                </p14:cNvPr>
                <p14:cNvContentPartPr/>
                <p14:nvPr/>
              </p14:nvContentPartPr>
              <p14:xfrm>
                <a:off x="8383131" y="2661345"/>
                <a:ext cx="378000" cy="20628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02B2D758-3882-46BE-B32F-A6846A75885D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8365131" y="2643705"/>
                  <a:ext cx="41364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3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4C1C8289-4765-45A4-8C5B-923103464957}"/>
                    </a:ext>
                  </a:extLst>
                </p14:cNvPr>
                <p14:cNvContentPartPr/>
                <p14:nvPr/>
              </p14:nvContentPartPr>
              <p14:xfrm>
                <a:off x="9071451" y="2396385"/>
                <a:ext cx="422280" cy="53964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4C1C8289-4765-45A4-8C5B-923103464957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9053451" y="2378745"/>
                  <a:ext cx="457920" cy="57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5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C14FB3C3-6A15-4587-B6D1-B8FCD98EF837}"/>
                    </a:ext>
                  </a:extLst>
                </p14:cNvPr>
                <p14:cNvContentPartPr/>
                <p14:nvPr/>
              </p14:nvContentPartPr>
              <p14:xfrm>
                <a:off x="9590211" y="2244105"/>
                <a:ext cx="482760" cy="43344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C14FB3C3-6A15-4587-B6D1-B8FCD98EF837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9572571" y="2226105"/>
                  <a:ext cx="518400" cy="46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7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352AEFBD-6D5C-49B1-9771-15982309A747}"/>
                    </a:ext>
                  </a:extLst>
                </p14:cNvPr>
                <p14:cNvContentPartPr/>
                <p14:nvPr/>
              </p14:nvContentPartPr>
              <p14:xfrm>
                <a:off x="10168011" y="1752345"/>
                <a:ext cx="653760" cy="84816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352AEFBD-6D5C-49B1-9771-15982309A747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10150371" y="1734705"/>
                  <a:ext cx="689400" cy="88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9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20957BB1-7698-41F1-95AB-7009FDA78C76}"/>
                    </a:ext>
                  </a:extLst>
                </p14:cNvPr>
                <p14:cNvContentPartPr/>
                <p14:nvPr/>
              </p14:nvContentPartPr>
              <p14:xfrm>
                <a:off x="10909251" y="1846665"/>
                <a:ext cx="351360" cy="36216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20957BB1-7698-41F1-95AB-7009FDA78C76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10891251" y="1829025"/>
                  <a:ext cx="387000" cy="39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1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90F2BE7D-79A9-44FB-978B-DA915C202FEF}"/>
                    </a:ext>
                  </a:extLst>
                </p14:cNvPr>
                <p14:cNvContentPartPr/>
                <p14:nvPr/>
              </p14:nvContentPartPr>
              <p14:xfrm>
                <a:off x="11159091" y="1824705"/>
                <a:ext cx="3960" cy="1296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90F2BE7D-79A9-44FB-978B-DA915C202FEF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11141091" y="1807065"/>
                  <a:ext cx="3960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3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6100736D-36E7-45CC-B99A-AA368A2A6DE7}"/>
                    </a:ext>
                  </a:extLst>
                </p14:cNvPr>
                <p14:cNvContentPartPr/>
                <p14:nvPr/>
              </p14:nvContentPartPr>
              <p14:xfrm>
                <a:off x="11153691" y="1828665"/>
                <a:ext cx="203040" cy="23292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6100736D-36E7-45CC-B99A-AA368A2A6DE7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11135691" y="1810665"/>
                  <a:ext cx="23868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5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8BA309A6-E93D-4331-85DA-A409B1D55F53}"/>
                    </a:ext>
                  </a:extLst>
                </p14:cNvPr>
                <p14:cNvContentPartPr/>
                <p14:nvPr/>
              </p14:nvContentPartPr>
              <p14:xfrm>
                <a:off x="11123811" y="1718145"/>
                <a:ext cx="12240" cy="3816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8BA309A6-E93D-4331-85DA-A409B1D55F53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11105811" y="1700145"/>
                  <a:ext cx="4788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7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C143F068-6296-40B8-8D86-E3D47C68CF82}"/>
                    </a:ext>
                  </a:extLst>
                </p14:cNvPr>
                <p14:cNvContentPartPr/>
                <p14:nvPr/>
              </p14:nvContentPartPr>
              <p14:xfrm>
                <a:off x="11117331" y="1648665"/>
                <a:ext cx="549720" cy="36216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C143F068-6296-40B8-8D86-E3D47C68CF82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11099331" y="1631025"/>
                  <a:ext cx="585360" cy="39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9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45E53C5E-0EB8-4073-BFF6-612421AF11BD}"/>
                    </a:ext>
                  </a:extLst>
                </p14:cNvPr>
                <p14:cNvContentPartPr/>
                <p14:nvPr/>
              </p14:nvContentPartPr>
              <p14:xfrm>
                <a:off x="11646891" y="1429785"/>
                <a:ext cx="428760" cy="36396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45E53C5E-0EB8-4073-BFF6-612421AF11BD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11628891" y="1412145"/>
                  <a:ext cx="464400" cy="39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1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3DAEE3F8-0137-4F76-A25E-9EEBC47E9973}"/>
                    </a:ext>
                  </a:extLst>
                </p14:cNvPr>
                <p14:cNvContentPartPr/>
                <p14:nvPr/>
              </p14:nvContentPartPr>
              <p14:xfrm>
                <a:off x="3253851" y="4383225"/>
                <a:ext cx="446040" cy="52668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3DAEE3F8-0137-4F76-A25E-9EEBC47E9973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3236211" y="4365585"/>
                  <a:ext cx="481680" cy="56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3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E84A81F1-0E26-4D94-B14A-872126F87E20}"/>
                    </a:ext>
                  </a:extLst>
                </p14:cNvPr>
                <p14:cNvContentPartPr/>
                <p14:nvPr/>
              </p14:nvContentPartPr>
              <p14:xfrm>
                <a:off x="3826611" y="4256145"/>
                <a:ext cx="712800" cy="53784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E84A81F1-0E26-4D94-B14A-872126F87E20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3808611" y="4238505"/>
                  <a:ext cx="748440" cy="57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5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8C09C082-2184-45ED-9BA5-7ED08C995A9E}"/>
                    </a:ext>
                  </a:extLst>
                </p14:cNvPr>
                <p14:cNvContentPartPr/>
                <p14:nvPr/>
              </p14:nvContentPartPr>
              <p14:xfrm>
                <a:off x="4537971" y="4137345"/>
                <a:ext cx="677160" cy="45900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8C09C082-2184-45ED-9BA5-7ED08C995A9E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4519971" y="4119345"/>
                  <a:ext cx="712800" cy="49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7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CE68199B-4AE0-4000-8B04-B7EFD5432041}"/>
                    </a:ext>
                  </a:extLst>
                </p14:cNvPr>
                <p14:cNvContentPartPr/>
                <p14:nvPr/>
              </p14:nvContentPartPr>
              <p14:xfrm>
                <a:off x="5078691" y="3697785"/>
                <a:ext cx="927720" cy="82116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CE68199B-4AE0-4000-8B04-B7EFD5432041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5060691" y="3679785"/>
                  <a:ext cx="963360" cy="85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9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0BAE90F9-F2D6-4460-8E8F-F32AA45AF5E3}"/>
                    </a:ext>
                  </a:extLst>
                </p14:cNvPr>
                <p14:cNvContentPartPr/>
                <p14:nvPr/>
              </p14:nvContentPartPr>
              <p14:xfrm>
                <a:off x="5477931" y="3965265"/>
                <a:ext cx="497520" cy="30024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0BAE90F9-F2D6-4460-8E8F-F32AA45AF5E3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5459931" y="3947265"/>
                  <a:ext cx="533160" cy="33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1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706B2403-9CF8-4BDF-B826-54003CDFDED0}"/>
                    </a:ext>
                  </a:extLst>
                </p14:cNvPr>
                <p14:cNvContentPartPr/>
                <p14:nvPr/>
              </p14:nvContentPartPr>
              <p14:xfrm>
                <a:off x="6309891" y="3893985"/>
                <a:ext cx="858240" cy="64404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706B2403-9CF8-4BDF-B826-54003CDFDED0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6292251" y="3875985"/>
                  <a:ext cx="893880" cy="67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3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4EC9D2F1-8C03-4437-B32F-75E4EB425A28}"/>
                    </a:ext>
                  </a:extLst>
                </p14:cNvPr>
                <p14:cNvContentPartPr/>
                <p14:nvPr/>
              </p14:nvContentPartPr>
              <p14:xfrm>
                <a:off x="6889491" y="3625785"/>
                <a:ext cx="709920" cy="48456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4EC9D2F1-8C03-4437-B32F-75E4EB425A28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6871491" y="3607785"/>
                  <a:ext cx="745560" cy="52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5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6FB24F4D-47A3-433D-A169-22B3CC3D3290}"/>
                    </a:ext>
                  </a:extLst>
                </p14:cNvPr>
                <p14:cNvContentPartPr/>
                <p14:nvPr/>
              </p14:nvContentPartPr>
              <p14:xfrm>
                <a:off x="7786251" y="3712545"/>
                <a:ext cx="374760" cy="25956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6FB24F4D-47A3-433D-A169-22B3CC3D3290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7768251" y="3694545"/>
                  <a:ext cx="410400" cy="29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7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4BBA7D1C-F538-4673-A300-61D7CE33B58C}"/>
                    </a:ext>
                  </a:extLst>
                </p14:cNvPr>
                <p14:cNvContentPartPr/>
                <p14:nvPr/>
              </p14:nvContentPartPr>
              <p14:xfrm>
                <a:off x="8182251" y="3648105"/>
                <a:ext cx="408240" cy="16416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4BBA7D1C-F538-4673-A300-61D7CE33B58C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8164251" y="3630465"/>
                  <a:ext cx="44388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9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5DEAAC97-5ECF-412A-AC4A-CBB91EC13812}"/>
                    </a:ext>
                  </a:extLst>
                </p14:cNvPr>
                <p14:cNvContentPartPr/>
                <p14:nvPr/>
              </p14:nvContentPartPr>
              <p14:xfrm>
                <a:off x="8473491" y="3458025"/>
                <a:ext cx="622800" cy="45504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5DEAAC97-5ECF-412A-AC4A-CBB91EC13812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8455851" y="3440385"/>
                  <a:ext cx="658440" cy="49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1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3098D52E-8CE3-48B9-B949-A4A3A4C7A0CD}"/>
                    </a:ext>
                  </a:extLst>
                </p14:cNvPr>
                <p14:cNvContentPartPr/>
                <p14:nvPr/>
              </p14:nvContentPartPr>
              <p14:xfrm>
                <a:off x="8419491" y="3346785"/>
                <a:ext cx="1058760" cy="59148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3098D52E-8CE3-48B9-B949-A4A3A4C7A0CD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8401851" y="3328785"/>
                  <a:ext cx="1094400" cy="62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3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464D241C-C24F-4CD2-9B3F-70241AF86E71}"/>
                    </a:ext>
                  </a:extLst>
                </p14:cNvPr>
                <p14:cNvContentPartPr/>
                <p14:nvPr/>
              </p14:nvContentPartPr>
              <p14:xfrm>
                <a:off x="9459171" y="2953665"/>
                <a:ext cx="470520" cy="69876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464D241C-C24F-4CD2-9B3F-70241AF86E71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9441531" y="2936025"/>
                  <a:ext cx="506160" cy="73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5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47660720-4DDF-431E-8C4E-96F5DC156F2A}"/>
                    </a:ext>
                  </a:extLst>
                </p14:cNvPr>
                <p14:cNvContentPartPr/>
                <p14:nvPr/>
              </p14:nvContentPartPr>
              <p14:xfrm>
                <a:off x="10554291" y="2956905"/>
                <a:ext cx="1059120" cy="40392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47660720-4DDF-431E-8C4E-96F5DC156F2A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10536651" y="2939265"/>
                  <a:ext cx="1094760" cy="43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7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42DB64A9-0BB8-4D64-A7CD-3C80BA2D4F3E}"/>
                    </a:ext>
                  </a:extLst>
                </p14:cNvPr>
                <p14:cNvContentPartPr/>
                <p14:nvPr/>
              </p14:nvContentPartPr>
              <p14:xfrm>
                <a:off x="11615211" y="2676825"/>
                <a:ext cx="246960" cy="40500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42DB64A9-0BB8-4D64-A7CD-3C80BA2D4F3E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11597571" y="2659185"/>
                  <a:ext cx="282600" cy="44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9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C2803980-758C-4036-8C2B-F76EF691FBE5}"/>
                    </a:ext>
                  </a:extLst>
                </p14:cNvPr>
                <p14:cNvContentPartPr/>
                <p14:nvPr/>
              </p14:nvContentPartPr>
              <p14:xfrm>
                <a:off x="4517451" y="5209785"/>
                <a:ext cx="823680" cy="67500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C2803980-758C-4036-8C2B-F76EF691FBE5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4499451" y="5192145"/>
                  <a:ext cx="859320" cy="71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1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028FEED1-89DF-41A8-8181-90AF053C90B6}"/>
                    </a:ext>
                  </a:extLst>
                </p14:cNvPr>
                <p14:cNvContentPartPr/>
                <p14:nvPr/>
              </p14:nvContentPartPr>
              <p14:xfrm>
                <a:off x="5236011" y="5098905"/>
                <a:ext cx="977040" cy="66636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028FEED1-89DF-41A8-8181-90AF053C90B6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5218371" y="5080905"/>
                  <a:ext cx="1012680" cy="70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3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A7482A42-E0D5-4706-9D52-25C734E12FBB}"/>
                    </a:ext>
                  </a:extLst>
                </p14:cNvPr>
                <p14:cNvContentPartPr/>
                <p14:nvPr/>
              </p14:nvContentPartPr>
              <p14:xfrm>
                <a:off x="6278211" y="5102145"/>
                <a:ext cx="380880" cy="20088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A7482A42-E0D5-4706-9D52-25C734E12FBB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6260211" y="5084145"/>
                  <a:ext cx="41652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5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076D7337-C027-454A-9EA2-ED68A0520870}"/>
                    </a:ext>
                  </a:extLst>
                </p14:cNvPr>
                <p14:cNvContentPartPr/>
                <p14:nvPr/>
              </p14:nvContentPartPr>
              <p14:xfrm>
                <a:off x="6520131" y="5025105"/>
                <a:ext cx="7560" cy="1764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076D7337-C027-454A-9EA2-ED68A0520870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6502131" y="5007105"/>
                  <a:ext cx="4320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7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BF356FAA-25DE-4CA3-94FA-085EBBEE1D13}"/>
                    </a:ext>
                  </a:extLst>
                </p14:cNvPr>
                <p14:cNvContentPartPr/>
                <p14:nvPr/>
              </p14:nvContentPartPr>
              <p14:xfrm>
                <a:off x="6545331" y="5060385"/>
                <a:ext cx="143280" cy="14976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BF356FAA-25DE-4CA3-94FA-085EBBEE1D13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6527691" y="5042745"/>
                  <a:ext cx="1789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9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6C097372-702E-4045-B336-C5BCB8F0C6A2}"/>
                    </a:ext>
                  </a:extLst>
                </p14:cNvPr>
                <p14:cNvContentPartPr/>
                <p14:nvPr/>
              </p14:nvContentPartPr>
              <p14:xfrm>
                <a:off x="6364251" y="4897665"/>
                <a:ext cx="360" cy="36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6C097372-702E-4045-B336-C5BCB8F0C6A2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6346251" y="4879665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B97A9A26-244C-4D64-8549-6265B1AEDC84}"/>
                    </a:ext>
                  </a:extLst>
                </p14:cNvPr>
                <p14:cNvContentPartPr/>
                <p14:nvPr/>
              </p14:nvContentPartPr>
              <p14:xfrm>
                <a:off x="6490971" y="4847985"/>
                <a:ext cx="428760" cy="33120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B97A9A26-244C-4D64-8549-6265B1AEDC84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6473331" y="4829985"/>
                  <a:ext cx="464400" cy="36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49F9AD4C-4ECD-4766-B76D-A9C5E5958B0C}"/>
                    </a:ext>
                  </a:extLst>
                </p14:cNvPr>
                <p14:cNvContentPartPr/>
                <p14:nvPr/>
              </p14:nvContentPartPr>
              <p14:xfrm>
                <a:off x="6988131" y="4735665"/>
                <a:ext cx="245160" cy="23688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49F9AD4C-4ECD-4766-B76D-A9C5E5958B0C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6970491" y="4717665"/>
                  <a:ext cx="280800" cy="27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EE8DF91F-2F78-4555-AEF2-184A0121B881}"/>
                    </a:ext>
                  </a:extLst>
                </p14:cNvPr>
                <p14:cNvContentPartPr/>
                <p14:nvPr/>
              </p14:nvContentPartPr>
              <p14:xfrm>
                <a:off x="7412571" y="4259745"/>
                <a:ext cx="334800" cy="62352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EE8DF91F-2F78-4555-AEF2-184A0121B881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7394931" y="4242105"/>
                  <a:ext cx="370440" cy="65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FC3BB9CB-A6FD-49DD-A4F1-CB5E7E114927}"/>
                    </a:ext>
                  </a:extLst>
                </p14:cNvPr>
                <p14:cNvContentPartPr/>
                <p14:nvPr/>
              </p14:nvContentPartPr>
              <p14:xfrm>
                <a:off x="1733211" y="6210225"/>
                <a:ext cx="330840" cy="48348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FC3BB9CB-A6FD-49DD-A4F1-CB5E7E114927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1715571" y="6192225"/>
                  <a:ext cx="366480" cy="51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97CF2B57-90F4-4043-8F75-8CB74E87672D}"/>
                    </a:ext>
                  </a:extLst>
                </p14:cNvPr>
                <p14:cNvContentPartPr/>
                <p14:nvPr/>
              </p14:nvContentPartPr>
              <p14:xfrm>
                <a:off x="1556811" y="6219585"/>
                <a:ext cx="438840" cy="38592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97CF2B57-90F4-4043-8F75-8CB74E87672D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1539171" y="6201585"/>
                  <a:ext cx="474480" cy="42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1BBD22C9-B876-47A5-AF33-147962DF91DC}"/>
                    </a:ext>
                  </a:extLst>
                </p14:cNvPr>
                <p14:cNvContentPartPr/>
                <p14:nvPr/>
              </p14:nvContentPartPr>
              <p14:xfrm>
                <a:off x="1647531" y="6393105"/>
                <a:ext cx="429480" cy="20664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1BBD22C9-B876-47A5-AF33-147962DF91DC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1629531" y="6375465"/>
                  <a:ext cx="465120" cy="2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A2E8443B-4EAE-4C40-9092-EBC680B93560}"/>
                    </a:ext>
                  </a:extLst>
                </p14:cNvPr>
                <p14:cNvContentPartPr/>
                <p14:nvPr/>
              </p14:nvContentPartPr>
              <p14:xfrm>
                <a:off x="1891971" y="6146865"/>
                <a:ext cx="96120" cy="32508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A2E8443B-4EAE-4C40-9092-EBC680B93560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1873971" y="6129225"/>
                  <a:ext cx="131760" cy="36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C948FA21-385D-4614-B360-FD511212DEFB}"/>
                    </a:ext>
                  </a:extLst>
                </p14:cNvPr>
                <p14:cNvContentPartPr/>
                <p14:nvPr/>
              </p14:nvContentPartPr>
              <p14:xfrm>
                <a:off x="2833371" y="6159465"/>
                <a:ext cx="406080" cy="73872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C948FA21-385D-4614-B360-FD511212DEFB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2815731" y="6141465"/>
                  <a:ext cx="441720" cy="77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992C7E45-983A-43FA-A8AB-64F083639722}"/>
                    </a:ext>
                  </a:extLst>
                </p14:cNvPr>
                <p14:cNvContentPartPr/>
                <p14:nvPr/>
              </p14:nvContentPartPr>
              <p14:xfrm>
                <a:off x="3050811" y="6161011"/>
                <a:ext cx="465840" cy="44964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992C7E45-983A-43FA-A8AB-64F083639722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3032811" y="6143371"/>
                  <a:ext cx="501480" cy="48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5B4A34B5-040F-4E61-ADC3-F1455F4920F1}"/>
                    </a:ext>
                  </a:extLst>
                </p14:cNvPr>
                <p14:cNvContentPartPr/>
                <p14:nvPr/>
              </p14:nvContentPartPr>
              <p14:xfrm>
                <a:off x="3636531" y="6264691"/>
                <a:ext cx="293760" cy="29988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5B4A34B5-040F-4E61-ADC3-F1455F4920F1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3618891" y="6246691"/>
                  <a:ext cx="329400" cy="33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D44EC42A-9177-4586-B530-B2D9631DBC64}"/>
                    </a:ext>
                  </a:extLst>
                </p14:cNvPr>
                <p14:cNvContentPartPr/>
                <p14:nvPr/>
              </p14:nvContentPartPr>
              <p14:xfrm>
                <a:off x="3892491" y="6189811"/>
                <a:ext cx="437040" cy="47988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D44EC42A-9177-4586-B530-B2D9631DBC64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3874851" y="6172171"/>
                  <a:ext cx="472680" cy="51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B9710240-3CE9-4AC6-9057-D026968864CD}"/>
                    </a:ext>
                  </a:extLst>
                </p14:cNvPr>
                <p14:cNvContentPartPr/>
                <p14:nvPr/>
              </p14:nvContentPartPr>
              <p14:xfrm>
                <a:off x="4282011" y="6125371"/>
                <a:ext cx="834480" cy="30096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B9710240-3CE9-4AC6-9057-D026968864CD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4264011" y="6107371"/>
                  <a:ext cx="870120" cy="33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33C09B36-8D23-4055-B935-359E889C9C46}"/>
                    </a:ext>
                  </a:extLst>
                </p14:cNvPr>
                <p14:cNvContentPartPr/>
                <p14:nvPr/>
              </p14:nvContentPartPr>
              <p14:xfrm>
                <a:off x="5422851" y="6038251"/>
                <a:ext cx="473400" cy="37188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33C09B36-8D23-4055-B935-359E889C9C46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5404851" y="6020611"/>
                  <a:ext cx="509040" cy="40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1272207C-C14E-4364-8DDE-B9D93BE175EE}"/>
                    </a:ext>
                  </a:extLst>
                </p14:cNvPr>
                <p14:cNvContentPartPr/>
                <p14:nvPr/>
              </p14:nvContentPartPr>
              <p14:xfrm>
                <a:off x="6066171" y="6101251"/>
                <a:ext cx="226080" cy="30204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1272207C-C14E-4364-8DDE-B9D93BE175EE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6048171" y="6083611"/>
                  <a:ext cx="261720" cy="33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7273BB72-8FF0-42B9-89F5-D2D285471A33}"/>
                    </a:ext>
                  </a:extLst>
                </p14:cNvPr>
                <p14:cNvContentPartPr/>
                <p14:nvPr/>
              </p14:nvContentPartPr>
              <p14:xfrm>
                <a:off x="6174171" y="6137971"/>
                <a:ext cx="172440" cy="17280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7273BB72-8FF0-42B9-89F5-D2D285471A33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6156171" y="6119971"/>
                  <a:ext cx="20808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AEC75EF9-ED27-4879-887A-AD6B630E5EC8}"/>
                    </a:ext>
                  </a:extLst>
                </p14:cNvPr>
                <p14:cNvContentPartPr/>
                <p14:nvPr/>
              </p14:nvContentPartPr>
              <p14:xfrm>
                <a:off x="6361011" y="5902891"/>
                <a:ext cx="222840" cy="29196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AEC75EF9-ED27-4879-887A-AD6B630E5EC8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6343011" y="5885251"/>
                  <a:ext cx="258480" cy="32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613FDC8E-31CA-48CB-9E2D-24031CF089D7}"/>
                    </a:ext>
                  </a:extLst>
                </p14:cNvPr>
                <p14:cNvContentPartPr/>
                <p14:nvPr/>
              </p14:nvContentPartPr>
              <p14:xfrm>
                <a:off x="6572331" y="5839171"/>
                <a:ext cx="177480" cy="25416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613FDC8E-31CA-48CB-9E2D-24031CF089D7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6554691" y="5821531"/>
                  <a:ext cx="213120" cy="28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F29BBBBD-1B8A-47B1-905D-E18D3AAB246F}"/>
                    </a:ext>
                  </a:extLst>
                </p14:cNvPr>
                <p14:cNvContentPartPr/>
                <p14:nvPr/>
              </p14:nvContentPartPr>
              <p14:xfrm>
                <a:off x="6527331" y="5978491"/>
                <a:ext cx="146160" cy="7848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F29BBBBD-1B8A-47B1-905D-E18D3AAB246F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6509331" y="5960491"/>
                  <a:ext cx="18180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159CB387-595C-4163-B424-812051180343}"/>
                    </a:ext>
                  </a:extLst>
                </p14:cNvPr>
                <p14:cNvContentPartPr/>
                <p14:nvPr/>
              </p14:nvContentPartPr>
              <p14:xfrm>
                <a:off x="6895971" y="5829811"/>
                <a:ext cx="477720" cy="30888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159CB387-595C-4163-B424-812051180343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6878331" y="5812171"/>
                  <a:ext cx="513360" cy="34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D8752125-764E-4F3B-B22D-DE5A53FD5E77}"/>
                    </a:ext>
                  </a:extLst>
                </p14:cNvPr>
                <p14:cNvContentPartPr/>
                <p14:nvPr/>
              </p14:nvContentPartPr>
              <p14:xfrm>
                <a:off x="7249131" y="5716411"/>
                <a:ext cx="602640" cy="78480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D8752125-764E-4F3B-B22D-DE5A53FD5E77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7231491" y="5698411"/>
                  <a:ext cx="638280" cy="82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EB27388F-4294-45AF-8345-0C7F4E9130EB}"/>
                    </a:ext>
                  </a:extLst>
                </p14:cNvPr>
                <p14:cNvContentPartPr/>
                <p14:nvPr/>
              </p14:nvContentPartPr>
              <p14:xfrm>
                <a:off x="7649451" y="5577451"/>
                <a:ext cx="715680" cy="28080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EB27388F-4294-45AF-8345-0C7F4E9130EB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7631451" y="5559811"/>
                  <a:ext cx="75132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248AC766-B690-4529-B6EF-403A1C6AEC0D}"/>
                    </a:ext>
                  </a:extLst>
                </p14:cNvPr>
                <p14:cNvContentPartPr/>
                <p14:nvPr/>
              </p14:nvContentPartPr>
              <p14:xfrm>
                <a:off x="8500491" y="4974091"/>
                <a:ext cx="371880" cy="56736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248AC766-B690-4529-B6EF-403A1C6AEC0D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8482491" y="4956451"/>
                  <a:ext cx="407520" cy="60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530D237B-55D2-41DF-AF04-12D4C021CF5E}"/>
                    </a:ext>
                  </a:extLst>
                </p14:cNvPr>
                <p14:cNvContentPartPr/>
                <p14:nvPr/>
              </p14:nvContentPartPr>
              <p14:xfrm>
                <a:off x="8917371" y="5042131"/>
                <a:ext cx="275040" cy="34128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530D237B-55D2-41DF-AF04-12D4C021CF5E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8899371" y="5024491"/>
                  <a:ext cx="310680" cy="37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666129F6-62F3-4559-87B8-CDA7AE75549A}"/>
                    </a:ext>
                  </a:extLst>
                </p14:cNvPr>
                <p14:cNvContentPartPr/>
                <p14:nvPr/>
              </p14:nvContentPartPr>
              <p14:xfrm>
                <a:off x="9143451" y="4741531"/>
                <a:ext cx="696240" cy="38232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666129F6-62F3-4559-87B8-CDA7AE75549A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9125811" y="4723531"/>
                  <a:ext cx="731880" cy="41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192899FD-F3F6-4CC3-9948-176E75615D33}"/>
                    </a:ext>
                  </a:extLst>
                </p14:cNvPr>
                <p14:cNvContentPartPr/>
                <p14:nvPr/>
              </p14:nvContentPartPr>
              <p14:xfrm>
                <a:off x="9939051" y="4598971"/>
                <a:ext cx="405360" cy="22968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192899FD-F3F6-4CC3-9948-176E75615D33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9921051" y="4580971"/>
                  <a:ext cx="441000" cy="26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7A9AC5D6-7503-43FD-BD2A-E723CF379110}"/>
                    </a:ext>
                  </a:extLst>
                </p14:cNvPr>
                <p14:cNvContentPartPr/>
                <p14:nvPr/>
              </p14:nvContentPartPr>
              <p14:xfrm>
                <a:off x="10438371" y="4280371"/>
                <a:ext cx="443520" cy="34596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7A9AC5D6-7503-43FD-BD2A-E723CF379110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10420731" y="4262371"/>
                  <a:ext cx="479160" cy="38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61239252-47AD-4FA9-83DB-46AF711BD1AB}"/>
                    </a:ext>
                  </a:extLst>
                </p14:cNvPr>
                <p14:cNvContentPartPr/>
                <p14:nvPr/>
              </p14:nvContentPartPr>
              <p14:xfrm>
                <a:off x="6672051" y="6424171"/>
                <a:ext cx="358560" cy="35892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61239252-47AD-4FA9-83DB-46AF711BD1AB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6654051" y="6406171"/>
                  <a:ext cx="394200" cy="3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9B97B092-4F43-4120-B923-433585CFDBE5}"/>
                    </a:ext>
                  </a:extLst>
                </p14:cNvPr>
                <p14:cNvContentPartPr/>
                <p14:nvPr/>
              </p14:nvContentPartPr>
              <p14:xfrm>
                <a:off x="7088571" y="6336691"/>
                <a:ext cx="496440" cy="30852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9B97B092-4F43-4120-B923-433585CFDBE5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7070571" y="6319051"/>
                  <a:ext cx="532080" cy="34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E088C3F5-E32C-43F9-89D3-CB5FEC876ED4}"/>
                    </a:ext>
                  </a:extLst>
                </p14:cNvPr>
                <p14:cNvContentPartPr/>
                <p14:nvPr/>
              </p14:nvContentPartPr>
              <p14:xfrm>
                <a:off x="7523811" y="6223651"/>
                <a:ext cx="792000" cy="37836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E088C3F5-E32C-43F9-89D3-CB5FEC876ED4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7505811" y="6206011"/>
                  <a:ext cx="827640" cy="41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5FCF094A-A51E-4179-BA6F-43BCC97C6AE2}"/>
                    </a:ext>
                  </a:extLst>
                </p14:cNvPr>
                <p14:cNvContentPartPr/>
                <p14:nvPr/>
              </p14:nvContentPartPr>
              <p14:xfrm>
                <a:off x="8265411" y="6210331"/>
                <a:ext cx="420120" cy="9720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5FCF094A-A51E-4179-BA6F-43BCC97C6AE2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8247771" y="6192691"/>
                  <a:ext cx="45576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4E9C8DC5-472F-4404-95A1-56730A50DA43}"/>
                    </a:ext>
                  </a:extLst>
                </p14:cNvPr>
                <p14:cNvContentPartPr/>
                <p14:nvPr/>
              </p14:nvContentPartPr>
              <p14:xfrm>
                <a:off x="8632611" y="6106651"/>
                <a:ext cx="100440" cy="8676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4E9C8DC5-472F-4404-95A1-56730A50DA43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8614971" y="6089011"/>
                  <a:ext cx="13608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9A7EFBBD-B587-4754-B777-CDEA05A67CDE}"/>
                    </a:ext>
                  </a:extLst>
                </p14:cNvPr>
                <p14:cNvContentPartPr/>
                <p14:nvPr/>
              </p14:nvContentPartPr>
              <p14:xfrm>
                <a:off x="8541891" y="5940331"/>
                <a:ext cx="531000" cy="24012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9A7EFBBD-B587-4754-B777-CDEA05A67CDE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8524251" y="5922331"/>
                  <a:ext cx="566640" cy="27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93FCE3DE-209A-48C4-8A2A-17EA004089AE}"/>
                    </a:ext>
                  </a:extLst>
                </p14:cNvPr>
                <p14:cNvContentPartPr/>
                <p14:nvPr/>
              </p14:nvContentPartPr>
              <p14:xfrm>
                <a:off x="8933211" y="5638651"/>
                <a:ext cx="320760" cy="38484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93FCE3DE-209A-48C4-8A2A-17EA004089AE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8915211" y="5620651"/>
                  <a:ext cx="356400" cy="42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0EB539AD-5C09-46DE-B84B-D6DD468DD8F5}"/>
                    </a:ext>
                  </a:extLst>
                </p14:cNvPr>
                <p14:cNvContentPartPr/>
                <p14:nvPr/>
              </p14:nvContentPartPr>
              <p14:xfrm>
                <a:off x="9511371" y="5199811"/>
                <a:ext cx="394560" cy="60300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0EB539AD-5C09-46DE-B84B-D6DD468DD8F5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9493731" y="5182171"/>
                  <a:ext cx="430200" cy="63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EB5C5450-457D-476E-957A-B11CC79BEB88}"/>
                    </a:ext>
                  </a:extLst>
                </p14:cNvPr>
                <p14:cNvContentPartPr/>
                <p14:nvPr/>
              </p14:nvContentPartPr>
              <p14:xfrm>
                <a:off x="9532971" y="5003251"/>
                <a:ext cx="951480" cy="81828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EB5C5450-457D-476E-957A-B11CC79BEB88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9515331" y="4985611"/>
                  <a:ext cx="987120" cy="85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8BD18195-59A2-4B02-8F9F-400565A7BB71}"/>
                    </a:ext>
                  </a:extLst>
                </p14:cNvPr>
                <p14:cNvContentPartPr/>
                <p14:nvPr/>
              </p14:nvContentPartPr>
              <p14:xfrm>
                <a:off x="10538091" y="4694731"/>
                <a:ext cx="466200" cy="44208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8BD18195-59A2-4B02-8F9F-400565A7BB71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10520091" y="4677091"/>
                  <a:ext cx="501840" cy="47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3199B44B-C4CD-4628-9942-890D3C0A0F4F}"/>
                    </a:ext>
                  </a:extLst>
                </p14:cNvPr>
                <p14:cNvContentPartPr/>
                <p14:nvPr/>
              </p14:nvContentPartPr>
              <p14:xfrm>
                <a:off x="11151531" y="4607611"/>
                <a:ext cx="287280" cy="43632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3199B44B-C4CD-4628-9942-890D3C0A0F4F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11133891" y="4589611"/>
                  <a:ext cx="322920" cy="47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5B231613-4931-46FC-B28D-AA0AB5F8105A}"/>
                    </a:ext>
                  </a:extLst>
                </p14:cNvPr>
                <p14:cNvContentPartPr/>
                <p14:nvPr/>
              </p14:nvContentPartPr>
              <p14:xfrm>
                <a:off x="11614851" y="4517251"/>
                <a:ext cx="281520" cy="18504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5B231613-4931-46FC-B28D-AA0AB5F8105A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11596851" y="4499611"/>
                  <a:ext cx="317160" cy="2206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2775274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DAD4CF1-12EC-4E7B-91FC-1E5FF662026A}"/>
              </a:ext>
            </a:extLst>
          </p:cNvPr>
          <p:cNvSpPr txBox="1"/>
          <p:nvPr/>
        </p:nvSpPr>
        <p:spPr>
          <a:xfrm>
            <a:off x="1493822" y="1457609"/>
            <a:ext cx="77950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7030A0"/>
                </a:solidFill>
              </a:rPr>
              <a:t>Lecture No 09: Supplementary Material</a:t>
            </a:r>
            <a:endParaRPr lang="th-TH" sz="3600" b="1" dirty="0">
              <a:solidFill>
                <a:srgbClr val="7030A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42427860-7F8A-485C-81A6-988F8AD84A4F}"/>
                  </a:ext>
                </a:extLst>
              </p14:cNvPr>
              <p14:cNvContentPartPr/>
              <p14:nvPr/>
            </p14:nvContentPartPr>
            <p14:xfrm>
              <a:off x="2306691" y="3449025"/>
              <a:ext cx="595080" cy="5810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42427860-7F8A-485C-81A6-988F8AD84A4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88691" y="3413385"/>
                <a:ext cx="630720" cy="65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9EBC3174-59BF-46FC-B7CA-D8E80ADC5B84}"/>
                  </a:ext>
                </a:extLst>
              </p14:cNvPr>
              <p14:cNvContentPartPr/>
              <p14:nvPr/>
            </p14:nvContentPartPr>
            <p14:xfrm>
              <a:off x="3049011" y="3358305"/>
              <a:ext cx="909360" cy="4741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9EBC3174-59BF-46FC-B7CA-D8E80ADC5B8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031011" y="3322305"/>
                <a:ext cx="945000" cy="54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9AC91DC0-6AC3-4F0D-AD5A-A2D1C37EC14C}"/>
                  </a:ext>
                </a:extLst>
              </p14:cNvPr>
              <p14:cNvContentPartPr/>
              <p14:nvPr/>
            </p14:nvContentPartPr>
            <p14:xfrm>
              <a:off x="3793131" y="3150585"/>
              <a:ext cx="462960" cy="3862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9AC91DC0-6AC3-4F0D-AD5A-A2D1C37EC14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775131" y="3114585"/>
                <a:ext cx="498600" cy="45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53E6E712-E095-4BB9-BB78-AED85F2C9287}"/>
                  </a:ext>
                </a:extLst>
              </p14:cNvPr>
              <p14:cNvContentPartPr/>
              <p14:nvPr/>
            </p14:nvContentPartPr>
            <p14:xfrm>
              <a:off x="3811131" y="3316905"/>
              <a:ext cx="181800" cy="511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53E6E712-E095-4BB9-BB78-AED85F2C9287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793131" y="3280905"/>
                <a:ext cx="217440" cy="12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04C7EFD1-4BD8-4A83-A896-B196B843567D}"/>
                  </a:ext>
                </a:extLst>
              </p14:cNvPr>
              <p14:cNvContentPartPr/>
              <p14:nvPr/>
            </p14:nvContentPartPr>
            <p14:xfrm>
              <a:off x="4218291" y="3083265"/>
              <a:ext cx="267480" cy="2779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04C7EFD1-4BD8-4A83-A896-B196B843567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200651" y="3047265"/>
                <a:ext cx="303120" cy="34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0DC69548-535D-4D16-9E16-880F64E3F365}"/>
                  </a:ext>
                </a:extLst>
              </p14:cNvPr>
              <p14:cNvContentPartPr/>
              <p14:nvPr/>
            </p14:nvContentPartPr>
            <p14:xfrm>
              <a:off x="4463091" y="2923785"/>
              <a:ext cx="663120" cy="1789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0DC69548-535D-4D16-9E16-880F64E3F365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445091" y="2887785"/>
                <a:ext cx="698760" cy="25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258A090E-2A31-4C0A-AC79-04B163E4ECC0}"/>
                  </a:ext>
                </a:extLst>
              </p14:cNvPr>
              <p14:cNvContentPartPr/>
              <p14:nvPr/>
            </p14:nvContentPartPr>
            <p14:xfrm>
              <a:off x="5301891" y="2198385"/>
              <a:ext cx="523440" cy="6800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258A090E-2A31-4C0A-AC79-04B163E4ECC0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283891" y="2162745"/>
                <a:ext cx="559080" cy="75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2897FEDE-0951-4E9D-8A72-19A46FF91FCC}"/>
                  </a:ext>
                </a:extLst>
              </p14:cNvPr>
              <p14:cNvContentPartPr/>
              <p14:nvPr/>
            </p14:nvContentPartPr>
            <p14:xfrm>
              <a:off x="5964651" y="2461545"/>
              <a:ext cx="417240" cy="34920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2897FEDE-0951-4E9D-8A72-19A46FF91FCC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947011" y="2425905"/>
                <a:ext cx="452880" cy="42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16A79F1A-AC7B-4CD5-B6EC-4798B639F807}"/>
                  </a:ext>
                </a:extLst>
              </p14:cNvPr>
              <p14:cNvContentPartPr/>
              <p14:nvPr/>
            </p14:nvContentPartPr>
            <p14:xfrm>
              <a:off x="6481611" y="2329425"/>
              <a:ext cx="465480" cy="34812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16A79F1A-AC7B-4CD5-B6EC-4798B639F807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463971" y="2293425"/>
                <a:ext cx="501120" cy="41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A0E32DC0-793F-4E8B-8F1A-F8697A7634E7}"/>
                  </a:ext>
                </a:extLst>
              </p14:cNvPr>
              <p14:cNvContentPartPr/>
              <p14:nvPr/>
            </p14:nvContentPartPr>
            <p14:xfrm>
              <a:off x="7069131" y="2054025"/>
              <a:ext cx="863280" cy="59292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A0E32DC0-793F-4E8B-8F1A-F8697A7634E7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051491" y="2018385"/>
                <a:ext cx="898920" cy="66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749E1D5A-95D8-403C-B8C7-78AE13ED8632}"/>
                  </a:ext>
                </a:extLst>
              </p14:cNvPr>
              <p14:cNvContentPartPr/>
              <p14:nvPr/>
            </p14:nvContentPartPr>
            <p14:xfrm>
              <a:off x="4017051" y="4428585"/>
              <a:ext cx="360360" cy="3178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749E1D5A-95D8-403C-B8C7-78AE13ED8632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999051" y="4392945"/>
                <a:ext cx="396000" cy="38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8D494797-2848-417F-BABD-6B3B56EEF88F}"/>
                  </a:ext>
                </a:extLst>
              </p14:cNvPr>
              <p14:cNvContentPartPr/>
              <p14:nvPr/>
            </p14:nvContentPartPr>
            <p14:xfrm>
              <a:off x="3729771" y="4161825"/>
              <a:ext cx="868680" cy="66708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8D494797-2848-417F-BABD-6B3B56EEF88F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711771" y="4126185"/>
                <a:ext cx="904320" cy="73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184FEF08-DF82-4A3C-87FF-FFAEA859F423}"/>
                  </a:ext>
                </a:extLst>
              </p14:cNvPr>
              <p14:cNvContentPartPr/>
              <p14:nvPr/>
            </p14:nvContentPartPr>
            <p14:xfrm>
              <a:off x="4704291" y="3402945"/>
              <a:ext cx="936720" cy="7761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184FEF08-DF82-4A3C-87FF-FFAEA859F423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686291" y="3367305"/>
                <a:ext cx="972360" cy="84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5FE2443F-806F-4E78-BF64-65EB47F7D699}"/>
                  </a:ext>
                </a:extLst>
              </p14:cNvPr>
              <p14:cNvContentPartPr/>
              <p14:nvPr/>
            </p14:nvContentPartPr>
            <p14:xfrm>
              <a:off x="5703291" y="3639105"/>
              <a:ext cx="194760" cy="1717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5FE2443F-806F-4E78-BF64-65EB47F7D699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5685651" y="3603105"/>
                <a:ext cx="230400" cy="24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E283C166-3371-4A1D-8382-2B8E2D015596}"/>
                  </a:ext>
                </a:extLst>
              </p14:cNvPr>
              <p14:cNvContentPartPr/>
              <p14:nvPr/>
            </p14:nvContentPartPr>
            <p14:xfrm>
              <a:off x="5663691" y="3508785"/>
              <a:ext cx="3960" cy="129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E283C166-3371-4A1D-8382-2B8E2D015596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5645691" y="3472785"/>
                <a:ext cx="39600" cy="8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CF9569F1-60CB-46C8-9B47-6B1C8364ECA2}"/>
                  </a:ext>
                </a:extLst>
              </p14:cNvPr>
              <p14:cNvContentPartPr/>
              <p14:nvPr/>
            </p14:nvContentPartPr>
            <p14:xfrm>
              <a:off x="6004251" y="3449025"/>
              <a:ext cx="246960" cy="18432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CF9569F1-60CB-46C8-9B47-6B1C8364ECA2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5986251" y="3413385"/>
                <a:ext cx="282600" cy="25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E41826B3-A0FF-46A2-AF13-FADFA3CF7531}"/>
                  </a:ext>
                </a:extLst>
              </p14:cNvPr>
              <p14:cNvContentPartPr/>
              <p14:nvPr/>
            </p14:nvContentPartPr>
            <p14:xfrm>
              <a:off x="6336891" y="2893185"/>
              <a:ext cx="926280" cy="61020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E41826B3-A0FF-46A2-AF13-FADFA3CF7531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6319251" y="2857185"/>
                <a:ext cx="961920" cy="68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3B6CC253-DCF6-4CD5-A7E6-9850F50A93B1}"/>
                  </a:ext>
                </a:extLst>
              </p14:cNvPr>
              <p14:cNvContentPartPr/>
              <p14:nvPr/>
            </p14:nvContentPartPr>
            <p14:xfrm>
              <a:off x="5009571" y="3283425"/>
              <a:ext cx="3195000" cy="188316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3B6CC253-DCF6-4CD5-A7E6-9850F50A93B1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4991571" y="3247785"/>
                <a:ext cx="3230640" cy="195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4BB2072F-5DA0-4FA5-B9E6-479651B71723}"/>
                  </a:ext>
                </a:extLst>
              </p14:cNvPr>
              <p14:cNvContentPartPr/>
              <p14:nvPr/>
            </p14:nvContentPartPr>
            <p14:xfrm>
              <a:off x="4761531" y="3737745"/>
              <a:ext cx="3906000" cy="208404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4BB2072F-5DA0-4FA5-B9E6-479651B71723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4743891" y="3701745"/>
                <a:ext cx="3941640" cy="2155680"/>
              </a:xfrm>
              <a:prstGeom prst="rect">
                <a:avLst/>
              </a:prstGeom>
            </p:spPr>
          </p:pic>
        </mc:Fallback>
      </mc:AlternateContent>
      <p:grpSp>
        <p:nvGrpSpPr>
          <p:cNvPr id="24" name="Group 23">
            <a:extLst>
              <a:ext uri="{FF2B5EF4-FFF2-40B4-BE49-F238E27FC236}">
                <a16:creationId xmlns:a16="http://schemas.microsoft.com/office/drawing/2014/main" id="{939224C3-CA09-43CE-81BE-F1E4EC8002C3}"/>
              </a:ext>
            </a:extLst>
          </p:cNvPr>
          <p:cNvGrpSpPr/>
          <p:nvPr/>
        </p:nvGrpSpPr>
        <p:grpSpPr>
          <a:xfrm>
            <a:off x="1276371" y="2552985"/>
            <a:ext cx="1045800" cy="1331640"/>
            <a:chOff x="1276371" y="2552985"/>
            <a:chExt cx="1045800" cy="1331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46AE1A22-7A5D-4E6F-A555-8B11877C867D}"/>
                    </a:ext>
                  </a:extLst>
                </p14:cNvPr>
                <p14:cNvContentPartPr/>
                <p14:nvPr/>
              </p14:nvContentPartPr>
              <p14:xfrm>
                <a:off x="1421091" y="2978505"/>
                <a:ext cx="901080" cy="90612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46AE1A22-7A5D-4E6F-A555-8B11877C867D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403091" y="2960505"/>
                  <a:ext cx="936720" cy="9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A05B2583-6807-4D95-A3B5-5CE7B077B11F}"/>
                    </a:ext>
                  </a:extLst>
                </p14:cNvPr>
                <p14:cNvContentPartPr/>
                <p14:nvPr/>
              </p14:nvContentPartPr>
              <p14:xfrm>
                <a:off x="1276371" y="2552985"/>
                <a:ext cx="878400" cy="96552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A05B2583-6807-4D95-A3B5-5CE7B077B11F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258371" y="2535345"/>
                  <a:ext cx="914040" cy="10011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980467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Group 95">
            <a:extLst>
              <a:ext uri="{FF2B5EF4-FFF2-40B4-BE49-F238E27FC236}">
                <a16:creationId xmlns:a16="http://schemas.microsoft.com/office/drawing/2014/main" id="{6E724B08-6201-4E6F-AB76-04AAB63FAA93}"/>
              </a:ext>
            </a:extLst>
          </p:cNvPr>
          <p:cNvGrpSpPr/>
          <p:nvPr/>
        </p:nvGrpSpPr>
        <p:grpSpPr>
          <a:xfrm>
            <a:off x="732771" y="96345"/>
            <a:ext cx="10292040" cy="4891680"/>
            <a:chOff x="732771" y="96345"/>
            <a:chExt cx="10292040" cy="4891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C4520EA4-4537-4A0E-ACD7-43F8A3057A3D}"/>
                    </a:ext>
                  </a:extLst>
                </p14:cNvPr>
                <p14:cNvContentPartPr/>
                <p14:nvPr/>
              </p14:nvContentPartPr>
              <p14:xfrm>
                <a:off x="8117811" y="171585"/>
                <a:ext cx="474480" cy="9518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C4520EA4-4537-4A0E-ACD7-43F8A3057A3D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8100171" y="153585"/>
                  <a:ext cx="510120" cy="9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1FDB0F4B-9A41-499A-94CB-4FCE0B69695E}"/>
                    </a:ext>
                  </a:extLst>
                </p14:cNvPr>
                <p14:cNvContentPartPr/>
                <p14:nvPr/>
              </p14:nvContentPartPr>
              <p14:xfrm>
                <a:off x="8536851" y="485865"/>
                <a:ext cx="264240" cy="4305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1FDB0F4B-9A41-499A-94CB-4FCE0B69695E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519211" y="467865"/>
                  <a:ext cx="299880" cy="46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74C89F5D-2860-4434-B431-E07DA5FDDA80}"/>
                    </a:ext>
                  </a:extLst>
                </p14:cNvPr>
                <p14:cNvContentPartPr/>
                <p14:nvPr/>
              </p14:nvContentPartPr>
              <p14:xfrm>
                <a:off x="8917371" y="472905"/>
                <a:ext cx="537120" cy="2757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74C89F5D-2860-4434-B431-E07DA5FDDA80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899731" y="455265"/>
                  <a:ext cx="57276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46791F29-613C-4133-9230-6D7FDCADAC04}"/>
                    </a:ext>
                  </a:extLst>
                </p14:cNvPr>
                <p14:cNvContentPartPr/>
                <p14:nvPr/>
              </p14:nvContentPartPr>
              <p14:xfrm>
                <a:off x="9487971" y="96345"/>
                <a:ext cx="934560" cy="77328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46791F29-613C-4133-9230-6D7FDCADAC04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470331" y="78705"/>
                  <a:ext cx="970200" cy="80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FA121D02-6F14-4D62-9C9E-CF13543881AD}"/>
                    </a:ext>
                  </a:extLst>
                </p14:cNvPr>
                <p14:cNvContentPartPr/>
                <p14:nvPr/>
              </p14:nvContentPartPr>
              <p14:xfrm>
                <a:off x="968211" y="702225"/>
                <a:ext cx="203760" cy="58860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FA121D02-6F14-4D62-9C9E-CF13543881AD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50571" y="684585"/>
                  <a:ext cx="239400" cy="62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768B54ED-539B-4097-AF29-8CC41B1326B6}"/>
                    </a:ext>
                  </a:extLst>
                </p14:cNvPr>
                <p14:cNvContentPartPr/>
                <p14:nvPr/>
              </p14:nvContentPartPr>
              <p14:xfrm>
                <a:off x="732771" y="639585"/>
                <a:ext cx="525240" cy="1929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768B54ED-539B-4097-AF29-8CC41B1326B6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15131" y="621945"/>
                  <a:ext cx="56088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F19F9219-D60A-4455-827F-101E20E13CA5}"/>
                    </a:ext>
                  </a:extLst>
                </p14:cNvPr>
                <p14:cNvContentPartPr/>
                <p14:nvPr/>
              </p14:nvContentPartPr>
              <p14:xfrm>
                <a:off x="1305891" y="859905"/>
                <a:ext cx="295560" cy="2484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F19F9219-D60A-4455-827F-101E20E13CA5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287891" y="841905"/>
                  <a:ext cx="331200" cy="28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6D67393C-0F16-4109-BAE5-18BFAC4CC876}"/>
                    </a:ext>
                  </a:extLst>
                </p14:cNvPr>
                <p14:cNvContentPartPr/>
                <p14:nvPr/>
              </p14:nvContentPartPr>
              <p14:xfrm>
                <a:off x="1936971" y="722745"/>
                <a:ext cx="858960" cy="4006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6D67393C-0F16-4109-BAE5-18BFAC4CC876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919331" y="705105"/>
                  <a:ext cx="894600" cy="43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25152AB4-4634-4098-9537-2E56378BC3B9}"/>
                    </a:ext>
                  </a:extLst>
                </p14:cNvPr>
                <p14:cNvContentPartPr/>
                <p14:nvPr/>
              </p14:nvContentPartPr>
              <p14:xfrm>
                <a:off x="2860371" y="796185"/>
                <a:ext cx="100440" cy="1083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25152AB4-4634-4098-9537-2E56378BC3B9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842731" y="778545"/>
                  <a:ext cx="13608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21F26856-1FEE-4D2C-B76A-E8CFEC861E2A}"/>
                    </a:ext>
                  </a:extLst>
                </p14:cNvPr>
                <p14:cNvContentPartPr/>
                <p14:nvPr/>
              </p14:nvContentPartPr>
              <p14:xfrm>
                <a:off x="2748411" y="560745"/>
                <a:ext cx="3960" cy="39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21F26856-1FEE-4D2C-B76A-E8CFEC861E2A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730411" y="543105"/>
                  <a:ext cx="3960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B5532069-8102-41DD-94B2-4CCDBF9493CA}"/>
                    </a:ext>
                  </a:extLst>
                </p14:cNvPr>
                <p14:cNvContentPartPr/>
                <p14:nvPr/>
              </p14:nvContentPartPr>
              <p14:xfrm>
                <a:off x="2942091" y="461385"/>
                <a:ext cx="554760" cy="4215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B5532069-8102-41DD-94B2-4CCDBF9493CA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924091" y="443385"/>
                  <a:ext cx="590400" cy="45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1E501DA1-EA13-47D6-A790-4E9BCF597075}"/>
                    </a:ext>
                  </a:extLst>
                </p14:cNvPr>
                <p14:cNvContentPartPr/>
                <p14:nvPr/>
              </p14:nvContentPartPr>
              <p14:xfrm>
                <a:off x="2860371" y="691785"/>
                <a:ext cx="321840" cy="594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1E501DA1-EA13-47D6-A790-4E9BCF597075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842731" y="674145"/>
                  <a:ext cx="35748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E1385DE9-774A-4704-8F2D-F828941D4B98}"/>
                    </a:ext>
                  </a:extLst>
                </p14:cNvPr>
                <p14:cNvContentPartPr/>
                <p14:nvPr/>
              </p14:nvContentPartPr>
              <p14:xfrm>
                <a:off x="3385611" y="615105"/>
                <a:ext cx="180720" cy="1288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E1385DE9-774A-4704-8F2D-F828941D4B98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367971" y="597465"/>
                  <a:ext cx="21636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C78CCAF0-57FB-4DE3-B625-A560E10C540A}"/>
                    </a:ext>
                  </a:extLst>
                </p14:cNvPr>
                <p14:cNvContentPartPr/>
                <p14:nvPr/>
              </p14:nvContentPartPr>
              <p14:xfrm>
                <a:off x="3095811" y="316665"/>
                <a:ext cx="360" cy="3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C78CCAF0-57FB-4DE3-B625-A560E10C540A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078171" y="298665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81993A85-0B8C-4C2F-9722-275B2F8BC2B8}"/>
                    </a:ext>
                  </a:extLst>
                </p14:cNvPr>
                <p14:cNvContentPartPr/>
                <p14:nvPr/>
              </p14:nvContentPartPr>
              <p14:xfrm>
                <a:off x="3589011" y="407025"/>
                <a:ext cx="673560" cy="6699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81993A85-0B8C-4C2F-9722-275B2F8BC2B8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571371" y="389385"/>
                  <a:ext cx="709200" cy="70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CFB5BD9C-7858-49DD-9C66-6794F586D02E}"/>
                    </a:ext>
                  </a:extLst>
                </p14:cNvPr>
                <p14:cNvContentPartPr/>
                <p14:nvPr/>
              </p14:nvContentPartPr>
              <p14:xfrm>
                <a:off x="4281651" y="206145"/>
                <a:ext cx="848880" cy="53064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CFB5BD9C-7858-49DD-9C66-6794F586D02E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263651" y="188145"/>
                  <a:ext cx="884520" cy="56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841D65A4-5089-4598-8A48-C5E9D86F7E5C}"/>
                    </a:ext>
                  </a:extLst>
                </p14:cNvPr>
                <p14:cNvContentPartPr/>
                <p14:nvPr/>
              </p14:nvContentPartPr>
              <p14:xfrm>
                <a:off x="4526091" y="434025"/>
                <a:ext cx="425160" cy="133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841D65A4-5089-4598-8A48-C5E9D86F7E5C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508451" y="416385"/>
                  <a:ext cx="46080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D575C546-BF98-49C7-ABA8-047729A83C9B}"/>
                    </a:ext>
                  </a:extLst>
                </p14:cNvPr>
                <p14:cNvContentPartPr/>
                <p14:nvPr/>
              </p14:nvContentPartPr>
              <p14:xfrm>
                <a:off x="5349771" y="420345"/>
                <a:ext cx="392400" cy="2948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D575C546-BF98-49C7-ABA8-047729A83C9B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331771" y="402345"/>
                  <a:ext cx="428040" cy="33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99D878E8-392B-4A1D-9CF8-562BA13A0F2C}"/>
                    </a:ext>
                  </a:extLst>
                </p14:cNvPr>
                <p14:cNvContentPartPr/>
                <p14:nvPr/>
              </p14:nvContentPartPr>
              <p14:xfrm>
                <a:off x="6083451" y="434025"/>
                <a:ext cx="255240" cy="40068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99D878E8-392B-4A1D-9CF8-562BA13A0F2C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065811" y="416385"/>
                  <a:ext cx="290880" cy="43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3B729CA7-9938-41CB-9CF8-540C5D7AF250}"/>
                    </a:ext>
                  </a:extLst>
                </p14:cNvPr>
                <p14:cNvContentPartPr/>
                <p14:nvPr/>
              </p14:nvContentPartPr>
              <p14:xfrm>
                <a:off x="6282531" y="389025"/>
                <a:ext cx="602640" cy="6321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3B729CA7-9938-41CB-9CF8-540C5D7AF250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264891" y="371385"/>
                  <a:ext cx="638280" cy="66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A99487E3-CF38-4D72-8000-8B16F1099CFA}"/>
                    </a:ext>
                  </a:extLst>
                </p14:cNvPr>
                <p14:cNvContentPartPr/>
                <p14:nvPr/>
              </p14:nvContentPartPr>
              <p14:xfrm>
                <a:off x="6939531" y="526905"/>
                <a:ext cx="464400" cy="4093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A99487E3-CF38-4D72-8000-8B16F1099CFA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921531" y="508905"/>
                  <a:ext cx="500040" cy="44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38315F3B-B716-4C0A-8EAE-6C3B2A896843}"/>
                    </a:ext>
                  </a:extLst>
                </p14:cNvPr>
                <p14:cNvContentPartPr/>
                <p14:nvPr/>
              </p14:nvContentPartPr>
              <p14:xfrm>
                <a:off x="6101451" y="470025"/>
                <a:ext cx="446760" cy="16380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38315F3B-B716-4C0A-8EAE-6C3B2A896843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083811" y="452025"/>
                  <a:ext cx="48240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5EB47614-2009-419C-86F1-D2EF409BA07F}"/>
                    </a:ext>
                  </a:extLst>
                </p14:cNvPr>
                <p14:cNvContentPartPr/>
                <p14:nvPr/>
              </p14:nvContentPartPr>
              <p14:xfrm>
                <a:off x="989451" y="1668825"/>
                <a:ext cx="827280" cy="8946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5EB47614-2009-419C-86F1-D2EF409BA07F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971451" y="1651185"/>
                  <a:ext cx="862920" cy="9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AC19EC98-271D-4DB3-B0F0-B910255FE609}"/>
                    </a:ext>
                  </a:extLst>
                </p14:cNvPr>
                <p14:cNvContentPartPr/>
                <p14:nvPr/>
              </p14:nvContentPartPr>
              <p14:xfrm>
                <a:off x="2000691" y="1784745"/>
                <a:ext cx="362160" cy="28188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AC19EC98-271D-4DB3-B0F0-B910255FE609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982691" y="1766745"/>
                  <a:ext cx="397800" cy="31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27B3DFEB-A416-472B-9FF7-193CC691FB43}"/>
                    </a:ext>
                  </a:extLst>
                </p14:cNvPr>
                <p14:cNvContentPartPr/>
                <p14:nvPr/>
              </p14:nvContentPartPr>
              <p14:xfrm>
                <a:off x="2427291" y="1052865"/>
                <a:ext cx="1722600" cy="11613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27B3DFEB-A416-472B-9FF7-193CC691FB43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2409651" y="1035225"/>
                  <a:ext cx="1758240" cy="119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56A72537-3B0C-466A-9D50-1B5120B67603}"/>
                    </a:ext>
                  </a:extLst>
                </p14:cNvPr>
                <p14:cNvContentPartPr/>
                <p14:nvPr/>
              </p14:nvContentPartPr>
              <p14:xfrm>
                <a:off x="3046131" y="1267065"/>
                <a:ext cx="566280" cy="17568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56A72537-3B0C-466A-9D50-1B5120B67603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3028491" y="1249065"/>
                  <a:ext cx="60192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FC8ED1CB-4D15-451E-A704-AC51FB66400D}"/>
                    </a:ext>
                  </a:extLst>
                </p14:cNvPr>
                <p14:cNvContentPartPr/>
                <p14:nvPr/>
              </p14:nvContentPartPr>
              <p14:xfrm>
                <a:off x="3141171" y="1556865"/>
                <a:ext cx="360" cy="36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FC8ED1CB-4D15-451E-A704-AC51FB66400D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123171" y="1539225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E646E7E2-D3FA-4731-B1BF-1B24A17F040C}"/>
                    </a:ext>
                  </a:extLst>
                </p14:cNvPr>
                <p14:cNvContentPartPr/>
                <p14:nvPr/>
              </p14:nvContentPartPr>
              <p14:xfrm>
                <a:off x="4426731" y="1056825"/>
                <a:ext cx="357480" cy="8046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E646E7E2-D3FA-4731-B1BF-1B24A17F040C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4408731" y="1038825"/>
                  <a:ext cx="393120" cy="84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944CFE15-AD57-481B-83D9-2CC6E0A07BAB}"/>
                    </a:ext>
                  </a:extLst>
                </p14:cNvPr>
                <p14:cNvContentPartPr/>
                <p14:nvPr/>
              </p14:nvContentPartPr>
              <p14:xfrm>
                <a:off x="4797891" y="1492785"/>
                <a:ext cx="275400" cy="36720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944CFE15-AD57-481B-83D9-2CC6E0A07BAB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4780251" y="1475145"/>
                  <a:ext cx="311040" cy="40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BE3DFEE7-DF4D-4A8F-840D-8878EF00797F}"/>
                    </a:ext>
                  </a:extLst>
                </p14:cNvPr>
                <p14:cNvContentPartPr/>
                <p14:nvPr/>
              </p14:nvContentPartPr>
              <p14:xfrm>
                <a:off x="5195691" y="1592865"/>
                <a:ext cx="533880" cy="32868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BE3DFEE7-DF4D-4A8F-840D-8878EF00797F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5177691" y="1574865"/>
                  <a:ext cx="569520" cy="36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098E64FF-9E27-4B5E-B5D0-B41CE84B0D43}"/>
                    </a:ext>
                  </a:extLst>
                </p14:cNvPr>
                <p14:cNvContentPartPr/>
                <p14:nvPr/>
              </p14:nvContentPartPr>
              <p14:xfrm>
                <a:off x="5603931" y="1230705"/>
                <a:ext cx="793800" cy="62784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098E64FF-9E27-4B5E-B5D0-B41CE84B0D43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5585931" y="1213065"/>
                  <a:ext cx="829440" cy="66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1CF11AB2-5B2C-49C0-9364-FEB1E2EE861A}"/>
                    </a:ext>
                  </a:extLst>
                </p14:cNvPr>
                <p14:cNvContentPartPr/>
                <p14:nvPr/>
              </p14:nvContentPartPr>
              <p14:xfrm>
                <a:off x="6298371" y="972585"/>
                <a:ext cx="402840" cy="82908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1CF11AB2-5B2C-49C0-9364-FEB1E2EE861A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6280371" y="954585"/>
                  <a:ext cx="438480" cy="86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F95A77F8-8182-4539-8E4D-F625477525C9}"/>
                    </a:ext>
                  </a:extLst>
                </p14:cNvPr>
                <p14:cNvContentPartPr/>
                <p14:nvPr/>
              </p14:nvContentPartPr>
              <p14:xfrm>
                <a:off x="6926571" y="1291185"/>
                <a:ext cx="327600" cy="33048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F95A77F8-8182-4539-8E4D-F625477525C9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6908571" y="1273545"/>
                  <a:ext cx="363240" cy="36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7D59F3A5-712E-4E0B-88CD-A23303B1EF71}"/>
                    </a:ext>
                  </a:extLst>
                </p14:cNvPr>
                <p14:cNvContentPartPr/>
                <p14:nvPr/>
              </p14:nvContentPartPr>
              <p14:xfrm>
                <a:off x="7387371" y="1335105"/>
                <a:ext cx="733680" cy="27108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7D59F3A5-712E-4E0B-88CD-A23303B1EF71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7369371" y="1317105"/>
                  <a:ext cx="769320" cy="30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F37C5241-FC2A-4CE6-A29E-DB2156DA0CC3}"/>
                    </a:ext>
                  </a:extLst>
                </p14:cNvPr>
                <p14:cNvContentPartPr/>
                <p14:nvPr/>
              </p14:nvContentPartPr>
              <p14:xfrm>
                <a:off x="8917371" y="1258065"/>
                <a:ext cx="17640" cy="7956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F37C5241-FC2A-4CE6-A29E-DB2156DA0CC3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8899731" y="1240425"/>
                  <a:ext cx="5328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CE9CD1DF-6BB0-49CE-81F4-3D89C493B136}"/>
                    </a:ext>
                  </a:extLst>
                </p14:cNvPr>
                <p14:cNvContentPartPr/>
                <p14:nvPr/>
              </p14:nvContentPartPr>
              <p14:xfrm>
                <a:off x="8854011" y="1112985"/>
                <a:ext cx="360" cy="3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CE9CD1DF-6BB0-49CE-81F4-3D89C493B136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8836371" y="1095345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F4086DCC-1BBE-4122-BA36-1D1349327FC1}"/>
                    </a:ext>
                  </a:extLst>
                </p14:cNvPr>
                <p14:cNvContentPartPr/>
                <p14:nvPr/>
              </p14:nvContentPartPr>
              <p14:xfrm>
                <a:off x="9053091" y="1111185"/>
                <a:ext cx="286560" cy="16524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F4086DCC-1BBE-4122-BA36-1D1349327FC1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9035091" y="1093545"/>
                  <a:ext cx="32220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F2A8C502-CFC7-4017-824D-0A28E6AD068C}"/>
                    </a:ext>
                  </a:extLst>
                </p14:cNvPr>
                <p14:cNvContentPartPr/>
                <p14:nvPr/>
              </p14:nvContentPartPr>
              <p14:xfrm>
                <a:off x="9795411" y="968265"/>
                <a:ext cx="291960" cy="4489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F2A8C502-CFC7-4017-824D-0A28E6AD068C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9777771" y="950625"/>
                  <a:ext cx="327600" cy="48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3914C2FA-A70F-4DF1-8EFC-ACFD71E187D4}"/>
                    </a:ext>
                  </a:extLst>
                </p14:cNvPr>
                <p14:cNvContentPartPr/>
                <p14:nvPr/>
              </p14:nvContentPartPr>
              <p14:xfrm>
                <a:off x="9976491" y="868905"/>
                <a:ext cx="701280" cy="54756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3914C2FA-A70F-4DF1-8EFC-ACFD71E187D4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9958491" y="850905"/>
                  <a:ext cx="736920" cy="58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1A8BF181-A4D4-49F8-AF77-8E97E6CBF485}"/>
                    </a:ext>
                  </a:extLst>
                </p14:cNvPr>
                <p14:cNvContentPartPr/>
                <p14:nvPr/>
              </p14:nvContentPartPr>
              <p14:xfrm>
                <a:off x="10662651" y="994545"/>
                <a:ext cx="362160" cy="2574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1A8BF181-A4D4-49F8-AF77-8E97E6CBF485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0644651" y="976545"/>
                  <a:ext cx="397800" cy="29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3DFF9C75-BDD6-4774-B41C-46ECCF35383D}"/>
                    </a:ext>
                  </a:extLst>
                </p14:cNvPr>
                <p14:cNvContentPartPr/>
                <p14:nvPr/>
              </p14:nvContentPartPr>
              <p14:xfrm>
                <a:off x="9569691" y="968265"/>
                <a:ext cx="751320" cy="18864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3DFF9C75-BDD6-4774-B41C-46ECCF35383D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9552051" y="950625"/>
                  <a:ext cx="78696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68FC7D95-88B1-43FD-A334-2033EEFC0FC1}"/>
                    </a:ext>
                  </a:extLst>
                </p14:cNvPr>
                <p14:cNvContentPartPr/>
                <p14:nvPr/>
              </p14:nvContentPartPr>
              <p14:xfrm>
                <a:off x="1947411" y="2563065"/>
                <a:ext cx="1016640" cy="98136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68FC7D95-88B1-43FD-A334-2033EEFC0FC1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929771" y="2545065"/>
                  <a:ext cx="1052280" cy="10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DD4A88C1-4481-4D5D-BD0E-6C3529AEB50A}"/>
                    </a:ext>
                  </a:extLst>
                </p14:cNvPr>
                <p14:cNvContentPartPr/>
                <p14:nvPr/>
              </p14:nvContentPartPr>
              <p14:xfrm>
                <a:off x="2701251" y="2748105"/>
                <a:ext cx="5760" cy="396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DD4A88C1-4481-4D5D-BD0E-6C3529AEB50A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2683251" y="2730465"/>
                  <a:ext cx="4140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A6220B42-663E-4EC7-94BF-62132D3DCF0D}"/>
                    </a:ext>
                  </a:extLst>
                </p14:cNvPr>
                <p14:cNvContentPartPr/>
                <p14:nvPr/>
              </p14:nvContentPartPr>
              <p14:xfrm>
                <a:off x="3084651" y="2629305"/>
                <a:ext cx="291240" cy="33696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A6220B42-663E-4EC7-94BF-62132D3DCF0D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3066651" y="2611305"/>
                  <a:ext cx="326880" cy="37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EBAE0488-6D5B-4566-8777-85522E2CFBFC}"/>
                    </a:ext>
                  </a:extLst>
                </p14:cNvPr>
                <p14:cNvContentPartPr/>
                <p14:nvPr/>
              </p14:nvContentPartPr>
              <p14:xfrm>
                <a:off x="3043251" y="2579985"/>
                <a:ext cx="134640" cy="35568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EBAE0488-6D5B-4566-8777-85522E2CFBF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3025251" y="2562345"/>
                  <a:ext cx="170280" cy="39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53AC5980-CF34-48DF-8E2D-9FF9CB052E97}"/>
                    </a:ext>
                  </a:extLst>
                </p14:cNvPr>
                <p14:cNvContentPartPr/>
                <p14:nvPr/>
              </p14:nvContentPartPr>
              <p14:xfrm>
                <a:off x="3304251" y="2480265"/>
                <a:ext cx="435240" cy="35748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53AC5980-CF34-48DF-8E2D-9FF9CB052E97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3286611" y="2462625"/>
                  <a:ext cx="470880" cy="39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B84A2416-3E40-4975-800A-8603C831E035}"/>
                    </a:ext>
                  </a:extLst>
                </p14:cNvPr>
                <p14:cNvContentPartPr/>
                <p14:nvPr/>
              </p14:nvContentPartPr>
              <p14:xfrm>
                <a:off x="3249531" y="2606985"/>
                <a:ext cx="199800" cy="5292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B84A2416-3E40-4975-800A-8603C831E035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3231531" y="2589345"/>
                  <a:ext cx="23544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9956C066-D415-4346-8DD9-26D653358150}"/>
                    </a:ext>
                  </a:extLst>
                </p14:cNvPr>
                <p14:cNvContentPartPr/>
                <p14:nvPr/>
              </p14:nvContentPartPr>
              <p14:xfrm>
                <a:off x="3657051" y="2513025"/>
                <a:ext cx="411480" cy="37980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9956C066-D415-4346-8DD9-26D653358150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3639411" y="2495025"/>
                  <a:ext cx="447120" cy="41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128D116E-D1ED-407F-A33B-6FD63D8224AF}"/>
                    </a:ext>
                  </a:extLst>
                </p14:cNvPr>
                <p14:cNvContentPartPr/>
                <p14:nvPr/>
              </p14:nvContentPartPr>
              <p14:xfrm>
                <a:off x="4200651" y="2661345"/>
                <a:ext cx="57240" cy="7884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128D116E-D1ED-407F-A33B-6FD63D8224AF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4182651" y="2643705"/>
                  <a:ext cx="9288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19D27606-1AB6-4379-9F4E-BB2A6A2D3FA5}"/>
                    </a:ext>
                  </a:extLst>
                </p14:cNvPr>
                <p14:cNvContentPartPr/>
                <p14:nvPr/>
              </p14:nvContentPartPr>
              <p14:xfrm>
                <a:off x="4055571" y="2398905"/>
                <a:ext cx="360" cy="3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19D27606-1AB6-4379-9F4E-BB2A6A2D3FA5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037931" y="2381265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4BF135E6-2E20-4C70-BAC7-1FDC52643B36}"/>
                    </a:ext>
                  </a:extLst>
                </p14:cNvPr>
                <p14:cNvContentPartPr/>
                <p14:nvPr/>
              </p14:nvContentPartPr>
              <p14:xfrm>
                <a:off x="4137291" y="2335185"/>
                <a:ext cx="653400" cy="35460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4BF135E6-2E20-4C70-BAC7-1FDC52643B36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4119291" y="2317545"/>
                  <a:ext cx="689040" cy="39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FEF73CFD-95EB-4E7C-B3DB-846D72D61FB9}"/>
                    </a:ext>
                  </a:extLst>
                </p14:cNvPr>
                <p14:cNvContentPartPr/>
                <p14:nvPr/>
              </p14:nvContentPartPr>
              <p14:xfrm>
                <a:off x="4653171" y="2498625"/>
                <a:ext cx="360" cy="36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FEF73CFD-95EB-4E7C-B3DB-846D72D61FB9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635531" y="2480625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6D5EBEA9-E520-438A-866B-A26B19F3E74A}"/>
                    </a:ext>
                  </a:extLst>
                </p14:cNvPr>
                <p14:cNvContentPartPr/>
                <p14:nvPr/>
              </p14:nvContentPartPr>
              <p14:xfrm>
                <a:off x="4879251" y="2425905"/>
                <a:ext cx="101880" cy="11484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6D5EBEA9-E520-438A-866B-A26B19F3E74A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4861611" y="2408265"/>
                  <a:ext cx="13752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A7FB9101-F505-46FC-BBBE-EA60621831BE}"/>
                    </a:ext>
                  </a:extLst>
                </p14:cNvPr>
                <p14:cNvContentPartPr/>
                <p14:nvPr/>
              </p14:nvContentPartPr>
              <p14:xfrm>
                <a:off x="4951251" y="2317185"/>
                <a:ext cx="326520" cy="28152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A7FB9101-F505-46FC-BBBE-EA60621831BE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4933251" y="2299545"/>
                  <a:ext cx="362160" cy="31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6EC79930-A40C-4A6D-9A07-9C95D60BD2B6}"/>
                    </a:ext>
                  </a:extLst>
                </p14:cNvPr>
                <p14:cNvContentPartPr/>
                <p14:nvPr/>
              </p14:nvContentPartPr>
              <p14:xfrm>
                <a:off x="5354091" y="2170305"/>
                <a:ext cx="405720" cy="31032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6EC79930-A40C-4A6D-9A07-9C95D60BD2B6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5336091" y="2152665"/>
                  <a:ext cx="441360" cy="34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78F2CE96-1EDF-4A21-83A2-F5820FB92142}"/>
                    </a:ext>
                  </a:extLst>
                </p14:cNvPr>
                <p14:cNvContentPartPr/>
                <p14:nvPr/>
              </p14:nvContentPartPr>
              <p14:xfrm>
                <a:off x="5305131" y="2237625"/>
                <a:ext cx="190440" cy="6192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78F2CE96-1EDF-4A21-83A2-F5820FB92142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5287131" y="2219625"/>
                  <a:ext cx="22608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14E904E9-D559-451A-8857-C81121A47D2C}"/>
                    </a:ext>
                  </a:extLst>
                </p14:cNvPr>
                <p14:cNvContentPartPr/>
                <p14:nvPr/>
              </p14:nvContentPartPr>
              <p14:xfrm>
                <a:off x="5866371" y="2245185"/>
                <a:ext cx="69840" cy="12708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14E904E9-D559-451A-8857-C81121A47D2C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5848371" y="2227185"/>
                  <a:ext cx="10548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7F8F87FC-1ECF-43FF-8F35-5494B7227322}"/>
                    </a:ext>
                  </a:extLst>
                </p14:cNvPr>
                <p14:cNvContentPartPr/>
                <p14:nvPr/>
              </p14:nvContentPartPr>
              <p14:xfrm>
                <a:off x="5723451" y="2090745"/>
                <a:ext cx="7200" cy="936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7F8F87FC-1ECF-43FF-8F35-5494B7227322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5705451" y="2073105"/>
                  <a:ext cx="4284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46F10080-B831-4B24-8F55-5E06392DC3D5}"/>
                    </a:ext>
                  </a:extLst>
                </p14:cNvPr>
                <p14:cNvContentPartPr/>
                <p14:nvPr/>
              </p14:nvContentPartPr>
              <p14:xfrm>
                <a:off x="6166251" y="2015865"/>
                <a:ext cx="443520" cy="34092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46F10080-B831-4B24-8F55-5E06392DC3D5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6148611" y="1998225"/>
                  <a:ext cx="479160" cy="37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B06041F3-5A67-44D7-9749-66B34F1AB5CA}"/>
                    </a:ext>
                  </a:extLst>
                </p14:cNvPr>
                <p14:cNvContentPartPr/>
                <p14:nvPr/>
              </p14:nvContentPartPr>
              <p14:xfrm>
                <a:off x="6826131" y="2047545"/>
                <a:ext cx="421200" cy="25380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B06041F3-5A67-44D7-9749-66B34F1AB5CA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6808131" y="2029905"/>
                  <a:ext cx="45684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A84B835F-41A2-4787-992F-194096BFE585}"/>
                    </a:ext>
                  </a:extLst>
                </p14:cNvPr>
                <p14:cNvContentPartPr/>
                <p14:nvPr/>
              </p14:nvContentPartPr>
              <p14:xfrm>
                <a:off x="7654851" y="1871505"/>
                <a:ext cx="637920" cy="51984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A84B835F-41A2-4787-992F-194096BFE585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7637211" y="1853865"/>
                  <a:ext cx="673560" cy="55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7530CD14-1414-4FE8-A886-DF1BDEF6171E}"/>
                    </a:ext>
                  </a:extLst>
                </p14:cNvPr>
                <p14:cNvContentPartPr/>
                <p14:nvPr/>
              </p14:nvContentPartPr>
              <p14:xfrm>
                <a:off x="8347131" y="1662705"/>
                <a:ext cx="891360" cy="74052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7530CD14-1414-4FE8-A886-DF1BDEF6171E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329131" y="1645065"/>
                  <a:ext cx="927000" cy="77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E36C75DC-991C-4EA1-B180-54EDF955E9F1}"/>
                    </a:ext>
                  </a:extLst>
                </p14:cNvPr>
                <p14:cNvContentPartPr/>
                <p14:nvPr/>
              </p14:nvContentPartPr>
              <p14:xfrm>
                <a:off x="9089091" y="1629585"/>
                <a:ext cx="562680" cy="50112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E36C75DC-991C-4EA1-B180-54EDF955E9F1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9071451" y="1611585"/>
                  <a:ext cx="598320" cy="53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4348B452-DC58-43AC-AA83-3FF1E137764F}"/>
                    </a:ext>
                  </a:extLst>
                </p14:cNvPr>
                <p14:cNvContentPartPr/>
                <p14:nvPr/>
              </p14:nvContentPartPr>
              <p14:xfrm>
                <a:off x="8923131" y="1846665"/>
                <a:ext cx="347760" cy="6552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4348B452-DC58-43AC-AA83-3FF1E137764F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8905491" y="1829025"/>
                  <a:ext cx="38340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563B5BDE-BCE9-4F5A-904F-6A098CAFAB05}"/>
                    </a:ext>
                  </a:extLst>
                </p14:cNvPr>
                <p14:cNvContentPartPr/>
                <p14:nvPr/>
              </p14:nvContentPartPr>
              <p14:xfrm>
                <a:off x="9513171" y="1539945"/>
                <a:ext cx="683640" cy="52668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563B5BDE-BCE9-4F5A-904F-6A098CAFAB05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9495171" y="1521945"/>
                  <a:ext cx="719280" cy="56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B6E78772-4381-41D1-BDAE-6884EC144DFF}"/>
                    </a:ext>
                  </a:extLst>
                </p14:cNvPr>
                <p14:cNvContentPartPr/>
                <p14:nvPr/>
              </p14:nvContentPartPr>
              <p14:xfrm>
                <a:off x="10175571" y="1523385"/>
                <a:ext cx="670680" cy="40968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B6E78772-4381-41D1-BDAE-6884EC144DFF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0157931" y="1505745"/>
                  <a:ext cx="706320" cy="44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6C1D64EA-5E54-45BE-A262-DB3DD0A2F873}"/>
                    </a:ext>
                  </a:extLst>
                </p14:cNvPr>
                <p14:cNvContentPartPr/>
                <p14:nvPr/>
              </p14:nvContentPartPr>
              <p14:xfrm>
                <a:off x="2398851" y="4300065"/>
                <a:ext cx="472320" cy="47340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6C1D64EA-5E54-45BE-A262-DB3DD0A2F873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2381211" y="4282425"/>
                  <a:ext cx="507960" cy="50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38E01A03-C554-4043-BCA1-80412BD6F2AC}"/>
                    </a:ext>
                  </a:extLst>
                </p14:cNvPr>
                <p14:cNvContentPartPr/>
                <p14:nvPr/>
              </p14:nvContentPartPr>
              <p14:xfrm>
                <a:off x="2054691" y="4176225"/>
                <a:ext cx="1113840" cy="81180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38E01A03-C554-4043-BCA1-80412BD6F2AC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2036691" y="4158585"/>
                  <a:ext cx="1149480" cy="84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632D67FD-1800-434B-BF93-752433AADFFB}"/>
                    </a:ext>
                  </a:extLst>
                </p14:cNvPr>
                <p14:cNvContentPartPr/>
                <p14:nvPr/>
              </p14:nvContentPartPr>
              <p14:xfrm>
                <a:off x="3311091" y="4238505"/>
                <a:ext cx="190440" cy="11448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632D67FD-1800-434B-BF93-752433AADFFB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3293451" y="4220865"/>
                  <a:ext cx="22608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D1FBBC1C-4F98-4DC3-940E-85855CE3263F}"/>
                    </a:ext>
                  </a:extLst>
                </p14:cNvPr>
                <p14:cNvContentPartPr/>
                <p14:nvPr/>
              </p14:nvContentPartPr>
              <p14:xfrm>
                <a:off x="3620691" y="3575745"/>
                <a:ext cx="444240" cy="72144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D1FBBC1C-4F98-4DC3-940E-85855CE3263F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3603051" y="3557745"/>
                  <a:ext cx="479880" cy="75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8C7568F8-2819-45F7-8794-CDB98AEE8EE0}"/>
                    </a:ext>
                  </a:extLst>
                </p14:cNvPr>
                <p14:cNvContentPartPr/>
                <p14:nvPr/>
              </p14:nvContentPartPr>
              <p14:xfrm>
                <a:off x="3919851" y="3942585"/>
                <a:ext cx="150480" cy="6804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8C7568F8-2819-45F7-8794-CDB98AEE8EE0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3902211" y="3924585"/>
                  <a:ext cx="18612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A16820B7-1CDC-440D-B114-C25F36664D6D}"/>
                    </a:ext>
                  </a:extLst>
                </p14:cNvPr>
                <p14:cNvContentPartPr/>
                <p14:nvPr/>
              </p14:nvContentPartPr>
              <p14:xfrm>
                <a:off x="4307931" y="3428505"/>
                <a:ext cx="533160" cy="50364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A16820B7-1CDC-440D-B114-C25F36664D6D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4290291" y="3410505"/>
                  <a:ext cx="568800" cy="53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B3181701-9F1B-48CB-BA05-FC5B3283D54F}"/>
                    </a:ext>
                  </a:extLst>
                </p14:cNvPr>
                <p14:cNvContentPartPr/>
                <p14:nvPr/>
              </p14:nvContentPartPr>
              <p14:xfrm>
                <a:off x="4426731" y="3643065"/>
                <a:ext cx="210240" cy="10512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B3181701-9F1B-48CB-BA05-FC5B3283D54F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4408731" y="3625425"/>
                  <a:ext cx="24588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BB3874CD-4F27-478C-8686-84C3193AF131}"/>
                    </a:ext>
                  </a:extLst>
                </p14:cNvPr>
                <p14:cNvContentPartPr/>
                <p14:nvPr/>
              </p14:nvContentPartPr>
              <p14:xfrm>
                <a:off x="4795371" y="3305745"/>
                <a:ext cx="621360" cy="35388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BB3874CD-4F27-478C-8686-84C3193AF131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4777371" y="3288105"/>
                  <a:ext cx="657000" cy="38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798A95CE-9AF8-4735-98D5-5C14A07F244C}"/>
                    </a:ext>
                  </a:extLst>
                </p14:cNvPr>
                <p14:cNvContentPartPr/>
                <p14:nvPr/>
              </p14:nvContentPartPr>
              <p14:xfrm>
                <a:off x="5250771" y="3068505"/>
                <a:ext cx="278640" cy="39420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798A95CE-9AF8-4735-98D5-5C14A07F244C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5232771" y="3050865"/>
                  <a:ext cx="314280" cy="42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AFFF6178-F6FA-4426-B402-60C9530646AD}"/>
                    </a:ext>
                  </a:extLst>
                </p14:cNvPr>
                <p14:cNvContentPartPr/>
                <p14:nvPr/>
              </p14:nvContentPartPr>
              <p14:xfrm>
                <a:off x="4834251" y="2883465"/>
                <a:ext cx="519480" cy="14940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AFFF6178-F6FA-4426-B402-60C9530646AD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4816251" y="2865825"/>
                  <a:ext cx="55512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119998F2-3BDC-48C5-A9AE-408AE27CC82C}"/>
                    </a:ext>
                  </a:extLst>
                </p14:cNvPr>
                <p14:cNvContentPartPr/>
                <p14:nvPr/>
              </p14:nvContentPartPr>
              <p14:xfrm>
                <a:off x="5491971" y="2878065"/>
                <a:ext cx="395640" cy="53676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119998F2-3BDC-48C5-A9AE-408AE27CC82C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5474331" y="2860425"/>
                  <a:ext cx="431280" cy="57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FC85D05E-7B86-49F5-ABB7-AA2A64FE03C4}"/>
                    </a:ext>
                  </a:extLst>
                </p14:cNvPr>
                <p14:cNvContentPartPr/>
                <p14:nvPr/>
              </p14:nvContentPartPr>
              <p14:xfrm>
                <a:off x="6443811" y="2974545"/>
                <a:ext cx="521280" cy="52308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FC85D05E-7B86-49F5-ABB7-AA2A64FE03C4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6426171" y="2956905"/>
                  <a:ext cx="556920" cy="55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9303E519-136C-4E84-A906-FE05CB5341D8}"/>
                    </a:ext>
                  </a:extLst>
                </p14:cNvPr>
                <p14:cNvContentPartPr/>
                <p14:nvPr/>
              </p14:nvContentPartPr>
              <p14:xfrm>
                <a:off x="6782931" y="2803185"/>
                <a:ext cx="912960" cy="67392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9303E519-136C-4E84-A906-FE05CB5341D8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6765291" y="2785185"/>
                  <a:ext cx="948600" cy="70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B512FD2D-DC0B-489F-A82F-3BA45CC56ABC}"/>
                    </a:ext>
                  </a:extLst>
                </p14:cNvPr>
                <p14:cNvContentPartPr/>
                <p14:nvPr/>
              </p14:nvContentPartPr>
              <p14:xfrm>
                <a:off x="7884891" y="2978145"/>
                <a:ext cx="183600" cy="19008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B512FD2D-DC0B-489F-A82F-3BA45CC56ABC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7867251" y="2960505"/>
                  <a:ext cx="21924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0EA315E6-C991-4703-99A6-44D964D7FE23}"/>
                    </a:ext>
                  </a:extLst>
                </p14:cNvPr>
                <p14:cNvContentPartPr/>
                <p14:nvPr/>
              </p14:nvContentPartPr>
              <p14:xfrm>
                <a:off x="7704171" y="2648745"/>
                <a:ext cx="360" cy="396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0EA315E6-C991-4703-99A6-44D964D7FE23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7686171" y="2630745"/>
                  <a:ext cx="3600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C82F487D-196B-4983-B182-07727BD9A5F0}"/>
                    </a:ext>
                  </a:extLst>
                </p14:cNvPr>
                <p14:cNvContentPartPr/>
                <p14:nvPr/>
              </p14:nvContentPartPr>
              <p14:xfrm>
                <a:off x="8199171" y="2715705"/>
                <a:ext cx="654840" cy="40104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C82F487D-196B-4983-B182-07727BD9A5F0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8181531" y="2698065"/>
                  <a:ext cx="690480" cy="43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1FD0D401-82CF-4DDD-A51F-B9F6354EC953}"/>
                    </a:ext>
                  </a:extLst>
                </p14:cNvPr>
                <p14:cNvContentPartPr/>
                <p14:nvPr/>
              </p14:nvContentPartPr>
              <p14:xfrm>
                <a:off x="8820171" y="2540745"/>
                <a:ext cx="1131480" cy="56664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1FD0D401-82CF-4DDD-A51F-B9F6354EC953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8802531" y="2522745"/>
                  <a:ext cx="1167120" cy="6022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8897592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9FA7DFC9-10B9-45A4-A623-A3C4AC9B3AF9}"/>
                  </a:ext>
                </a:extLst>
              </p14:cNvPr>
              <p14:cNvContentPartPr/>
              <p14:nvPr/>
            </p14:nvContentPartPr>
            <p14:xfrm>
              <a:off x="4037571" y="705825"/>
              <a:ext cx="107280" cy="4417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9FA7DFC9-10B9-45A4-A623-A3C4AC9B3AF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019931" y="670185"/>
                <a:ext cx="142920" cy="51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67898B68-1981-4133-865A-4C3612C52952}"/>
                  </a:ext>
                </a:extLst>
              </p14:cNvPr>
              <p14:cNvContentPartPr/>
              <p14:nvPr/>
            </p14:nvContentPartPr>
            <p14:xfrm>
              <a:off x="3648051" y="470385"/>
              <a:ext cx="730800" cy="2178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67898B68-1981-4133-865A-4C3612C5295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630411" y="434385"/>
                <a:ext cx="766440" cy="28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41988F63-A8A4-49D8-AA48-3E63D1AF2F5F}"/>
                  </a:ext>
                </a:extLst>
              </p14:cNvPr>
              <p14:cNvContentPartPr/>
              <p14:nvPr/>
            </p14:nvContentPartPr>
            <p14:xfrm>
              <a:off x="4390011" y="338985"/>
              <a:ext cx="510480" cy="8092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41988F63-A8A4-49D8-AA48-3E63D1AF2F5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372371" y="302985"/>
                <a:ext cx="546120" cy="88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C9B92E68-DEFA-4325-851B-1E0195D57CA2}"/>
                  </a:ext>
                </a:extLst>
              </p14:cNvPr>
              <p14:cNvContentPartPr/>
              <p14:nvPr/>
            </p14:nvContentPartPr>
            <p14:xfrm>
              <a:off x="5033331" y="259785"/>
              <a:ext cx="418320" cy="6073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C9B92E68-DEFA-4325-851B-1E0195D57CA2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015691" y="224145"/>
                <a:ext cx="453960" cy="67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E68DDC49-55A4-4175-B83C-0A7E65CA44D7}"/>
                  </a:ext>
                </a:extLst>
              </p14:cNvPr>
              <p14:cNvContentPartPr/>
              <p14:nvPr/>
            </p14:nvContentPartPr>
            <p14:xfrm>
              <a:off x="5439771" y="257985"/>
              <a:ext cx="990720" cy="6184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E68DDC49-55A4-4175-B83C-0A7E65CA44D7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422131" y="222345"/>
                <a:ext cx="1026360" cy="69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77C45F94-C4D4-43F7-B573-9FECB47C5D7A}"/>
                  </a:ext>
                </a:extLst>
              </p14:cNvPr>
              <p14:cNvContentPartPr/>
              <p14:nvPr/>
            </p14:nvContentPartPr>
            <p14:xfrm>
              <a:off x="6717051" y="443385"/>
              <a:ext cx="237240" cy="35460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77C45F94-C4D4-43F7-B573-9FECB47C5D7A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699411" y="407745"/>
                <a:ext cx="272880" cy="42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E0FC326F-672E-4C47-AB67-49A7BC9F1C85}"/>
                  </a:ext>
                </a:extLst>
              </p14:cNvPr>
              <p14:cNvContentPartPr/>
              <p14:nvPr/>
            </p14:nvContentPartPr>
            <p14:xfrm>
              <a:off x="6590691" y="334305"/>
              <a:ext cx="732960" cy="53568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E0FC326F-672E-4C47-AB67-49A7BC9F1C85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572691" y="298305"/>
                <a:ext cx="768600" cy="60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892F5604-4B9E-486F-A427-1480ECD67AB5}"/>
                  </a:ext>
                </a:extLst>
              </p14:cNvPr>
              <p14:cNvContentPartPr/>
              <p14:nvPr/>
            </p14:nvContentPartPr>
            <p14:xfrm>
              <a:off x="7604451" y="551745"/>
              <a:ext cx="98280" cy="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892F5604-4B9E-486F-A427-1480ECD67AB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586811" y="516105"/>
                <a:ext cx="13392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4B0BC02C-6FA7-4347-A7DE-4438DEFE687B}"/>
                  </a:ext>
                </a:extLst>
              </p14:cNvPr>
              <p14:cNvContentPartPr/>
              <p14:nvPr/>
            </p14:nvContentPartPr>
            <p14:xfrm>
              <a:off x="7912251" y="243585"/>
              <a:ext cx="272520" cy="56772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4B0BC02C-6FA7-4347-A7DE-4438DEFE687B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894251" y="207585"/>
                <a:ext cx="308160" cy="63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20B1B9A4-5388-4BCB-A189-67BD9C7134BC}"/>
                  </a:ext>
                </a:extLst>
              </p14:cNvPr>
              <p14:cNvContentPartPr/>
              <p14:nvPr/>
            </p14:nvContentPartPr>
            <p14:xfrm>
              <a:off x="8066331" y="500265"/>
              <a:ext cx="191160" cy="4320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20B1B9A4-5388-4BCB-A189-67BD9C7134BC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8048691" y="464265"/>
                <a:ext cx="226800" cy="11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25CE928C-533E-4767-AF5D-377609015C1D}"/>
                  </a:ext>
                </a:extLst>
              </p14:cNvPr>
              <p14:cNvContentPartPr/>
              <p14:nvPr/>
            </p14:nvContentPartPr>
            <p14:xfrm>
              <a:off x="8482851" y="288585"/>
              <a:ext cx="486720" cy="5194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25CE928C-533E-4767-AF5D-377609015C1D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8464851" y="252585"/>
                <a:ext cx="522360" cy="59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09389BE4-0789-4CD9-8A9F-5C23248F5B94}"/>
                  </a:ext>
                </a:extLst>
              </p14:cNvPr>
              <p14:cNvContentPartPr/>
              <p14:nvPr/>
            </p14:nvContentPartPr>
            <p14:xfrm>
              <a:off x="8645571" y="521505"/>
              <a:ext cx="122760" cy="2160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09389BE4-0789-4CD9-8A9F-5C23248F5B94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8627931" y="485865"/>
                <a:ext cx="158400" cy="9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14067E71-2141-4361-BC77-573232138C8D}"/>
                  </a:ext>
                </a:extLst>
              </p14:cNvPr>
              <p14:cNvContentPartPr/>
              <p14:nvPr/>
            </p14:nvContentPartPr>
            <p14:xfrm>
              <a:off x="9141291" y="371025"/>
              <a:ext cx="385560" cy="2476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14067E71-2141-4361-BC77-573232138C8D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9123291" y="335025"/>
                <a:ext cx="421200" cy="31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96B55AC3-CC30-41AA-8563-092073B6928A}"/>
                  </a:ext>
                </a:extLst>
              </p14:cNvPr>
              <p14:cNvContentPartPr/>
              <p14:nvPr/>
            </p14:nvContentPartPr>
            <p14:xfrm>
              <a:off x="9587331" y="325665"/>
              <a:ext cx="210240" cy="4053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96B55AC3-CC30-41AA-8563-092073B6928A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9569691" y="290025"/>
                <a:ext cx="245880" cy="47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A2613210-3CDC-4EEA-946C-86E720F140CF}"/>
                  </a:ext>
                </a:extLst>
              </p14:cNvPr>
              <p14:cNvContentPartPr/>
              <p14:nvPr/>
            </p14:nvContentPartPr>
            <p14:xfrm>
              <a:off x="9451611" y="224505"/>
              <a:ext cx="272880" cy="1015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A2613210-3CDC-4EEA-946C-86E720F140CF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9433611" y="188505"/>
                <a:ext cx="308520" cy="17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7788EC93-A6A7-44A8-A539-E0B41E534E43}"/>
                  </a:ext>
                </a:extLst>
              </p14:cNvPr>
              <p14:cNvContentPartPr/>
              <p14:nvPr/>
            </p14:nvContentPartPr>
            <p14:xfrm>
              <a:off x="9968571" y="189945"/>
              <a:ext cx="253080" cy="35460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7788EC93-A6A7-44A8-A539-E0B41E534E43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9950571" y="153945"/>
                <a:ext cx="288720" cy="42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05A964F9-F944-43BA-A2BC-010B4FB22FBC}"/>
                  </a:ext>
                </a:extLst>
              </p14:cNvPr>
              <p14:cNvContentPartPr/>
              <p14:nvPr/>
            </p14:nvContentPartPr>
            <p14:xfrm>
              <a:off x="3432051" y="850545"/>
              <a:ext cx="6970320" cy="81648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05A964F9-F944-43BA-A2BC-010B4FB22FBC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3414411" y="814905"/>
                <a:ext cx="7005960" cy="88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722AFCC8-A429-45F1-BB2E-66C989642991}"/>
                  </a:ext>
                </a:extLst>
              </p14:cNvPr>
              <p14:cNvContentPartPr/>
              <p14:nvPr/>
            </p14:nvContentPartPr>
            <p14:xfrm>
              <a:off x="3222531" y="768825"/>
              <a:ext cx="6673680" cy="78876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722AFCC8-A429-45F1-BB2E-66C989642991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3204891" y="732825"/>
                <a:ext cx="6709320" cy="86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3CFC90CF-4F19-444C-A5C4-FD5144C61DA9}"/>
                  </a:ext>
                </a:extLst>
              </p14:cNvPr>
              <p14:cNvContentPartPr/>
              <p14:nvPr/>
            </p14:nvContentPartPr>
            <p14:xfrm>
              <a:off x="6418611" y="1421145"/>
              <a:ext cx="137160" cy="48384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3CFC90CF-4F19-444C-A5C4-FD5144C61DA9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6400611" y="1385145"/>
                <a:ext cx="172800" cy="55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E8C3A867-71F3-4F1D-9B77-37AFA842F88C}"/>
                  </a:ext>
                </a:extLst>
              </p14:cNvPr>
              <p14:cNvContentPartPr/>
              <p14:nvPr/>
            </p14:nvContentPartPr>
            <p14:xfrm>
              <a:off x="1382931" y="1910025"/>
              <a:ext cx="5171760" cy="146196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E8C3A867-71F3-4F1D-9B77-37AFA842F88C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365291" y="1874025"/>
                <a:ext cx="5207400" cy="153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44DD9D6C-423B-452B-8CFC-72F6575DED8A}"/>
                  </a:ext>
                </a:extLst>
              </p14:cNvPr>
              <p14:cNvContentPartPr/>
              <p14:nvPr/>
            </p14:nvContentPartPr>
            <p14:xfrm>
              <a:off x="732771" y="3892545"/>
              <a:ext cx="293040" cy="3664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44DD9D6C-423B-452B-8CFC-72F6575DED8A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715131" y="3856905"/>
                <a:ext cx="328680" cy="43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9F4A7F0B-79CC-4B7F-B7DC-F145F0642990}"/>
                  </a:ext>
                </a:extLst>
              </p14:cNvPr>
              <p14:cNvContentPartPr/>
              <p14:nvPr/>
            </p14:nvContentPartPr>
            <p14:xfrm>
              <a:off x="379971" y="3776625"/>
              <a:ext cx="658080" cy="64008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9F4A7F0B-79CC-4B7F-B7DC-F145F0642990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362331" y="3740625"/>
                <a:ext cx="693720" cy="71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B9BB8C40-2FDB-410A-9CBE-2F829E2DCD21}"/>
                  </a:ext>
                </a:extLst>
              </p14:cNvPr>
              <p14:cNvContentPartPr/>
              <p14:nvPr/>
            </p14:nvContentPartPr>
            <p14:xfrm>
              <a:off x="1265931" y="3521385"/>
              <a:ext cx="604080" cy="77184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B9BB8C40-2FDB-410A-9CBE-2F829E2DCD21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248291" y="3485385"/>
                <a:ext cx="639720" cy="84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0289EB5C-5611-46C1-B3FD-7894FC5D92E9}"/>
                  </a:ext>
                </a:extLst>
              </p14:cNvPr>
              <p14:cNvContentPartPr/>
              <p14:nvPr/>
            </p14:nvContentPartPr>
            <p14:xfrm>
              <a:off x="1927971" y="3738465"/>
              <a:ext cx="227880" cy="25344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0289EB5C-5611-46C1-B3FD-7894FC5D92E9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1910331" y="3702825"/>
                <a:ext cx="263520" cy="32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4373D198-BB24-43C8-81A0-A8904BAF9EF5}"/>
                  </a:ext>
                </a:extLst>
              </p14:cNvPr>
              <p14:cNvContentPartPr/>
              <p14:nvPr/>
            </p14:nvContentPartPr>
            <p14:xfrm>
              <a:off x="1837251" y="3521385"/>
              <a:ext cx="159840" cy="27432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4373D198-BB24-43C8-81A0-A8904BAF9EF5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1819611" y="3485385"/>
                <a:ext cx="195480" cy="34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6C285B88-66BA-4031-969E-CD3B3F99844C}"/>
                  </a:ext>
                </a:extLst>
              </p14:cNvPr>
              <p14:cNvContentPartPr/>
              <p14:nvPr/>
            </p14:nvContentPartPr>
            <p14:xfrm>
              <a:off x="1529811" y="3406545"/>
              <a:ext cx="511200" cy="21456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6C285B88-66BA-4031-969E-CD3B3F99844C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1511811" y="3370545"/>
                <a:ext cx="546840" cy="28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CB1C7E47-994C-4021-904A-2527E2C4A412}"/>
                  </a:ext>
                </a:extLst>
              </p14:cNvPr>
              <p14:cNvContentPartPr/>
              <p14:nvPr/>
            </p14:nvContentPartPr>
            <p14:xfrm>
              <a:off x="2217771" y="3514545"/>
              <a:ext cx="397800" cy="43272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CB1C7E47-994C-4021-904A-2527E2C4A412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2200131" y="3478905"/>
                <a:ext cx="433440" cy="50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FFB74A58-76EF-40BD-A2D5-26C4205A2F62}"/>
                  </a:ext>
                </a:extLst>
              </p14:cNvPr>
              <p14:cNvContentPartPr/>
              <p14:nvPr/>
            </p14:nvContentPartPr>
            <p14:xfrm>
              <a:off x="2317491" y="3694185"/>
              <a:ext cx="164160" cy="7236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FFB74A58-76EF-40BD-A2D5-26C4205A2F62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2299491" y="3658185"/>
                <a:ext cx="19980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44D0562C-A944-4EAD-B024-AD9EABE73891}"/>
                  </a:ext>
                </a:extLst>
              </p14:cNvPr>
              <p14:cNvContentPartPr/>
              <p14:nvPr/>
            </p14:nvContentPartPr>
            <p14:xfrm>
              <a:off x="2588931" y="3358305"/>
              <a:ext cx="297720" cy="36540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44D0562C-A944-4EAD-B024-AD9EABE73891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2570931" y="3322665"/>
                <a:ext cx="333360" cy="43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67EEBD8F-8E6B-4D35-B5C0-F13A0CC63DA7}"/>
                  </a:ext>
                </a:extLst>
              </p14:cNvPr>
              <p14:cNvContentPartPr/>
              <p14:nvPr/>
            </p14:nvContentPartPr>
            <p14:xfrm>
              <a:off x="2417211" y="3265425"/>
              <a:ext cx="305640" cy="19296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67EEBD8F-8E6B-4D35-B5C0-F13A0CC63DA7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2399211" y="3229785"/>
                <a:ext cx="341280" cy="26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7969F1D5-78C4-4673-9C11-7B0030C44258}"/>
                  </a:ext>
                </a:extLst>
              </p14:cNvPr>
              <p14:cNvContentPartPr/>
              <p14:nvPr/>
            </p14:nvContentPartPr>
            <p14:xfrm>
              <a:off x="2877291" y="3340305"/>
              <a:ext cx="823320" cy="38340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7969F1D5-78C4-4673-9C11-7B0030C44258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2859291" y="3304665"/>
                <a:ext cx="858960" cy="45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24B52F2D-666C-497F-B9D6-F44866ADDF95}"/>
                  </a:ext>
                </a:extLst>
              </p14:cNvPr>
              <p14:cNvContentPartPr/>
              <p14:nvPr/>
            </p14:nvContentPartPr>
            <p14:xfrm>
              <a:off x="3637611" y="2998305"/>
              <a:ext cx="836280" cy="67104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24B52F2D-666C-497F-B9D6-F44866ADDF95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3619611" y="2962665"/>
                <a:ext cx="871920" cy="74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E7A62D69-155D-44A4-8F61-AC1968215A7F}"/>
                  </a:ext>
                </a:extLst>
              </p14:cNvPr>
              <p14:cNvContentPartPr/>
              <p14:nvPr/>
            </p14:nvContentPartPr>
            <p14:xfrm>
              <a:off x="6252291" y="1892025"/>
              <a:ext cx="818640" cy="99180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E7A62D69-155D-44A4-8F61-AC1968215A7F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6234651" y="1856025"/>
                <a:ext cx="854280" cy="106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50954B02-F81E-4CFF-99E7-D953BEC8445F}"/>
                  </a:ext>
                </a:extLst>
              </p14:cNvPr>
              <p14:cNvContentPartPr/>
              <p14:nvPr/>
            </p14:nvContentPartPr>
            <p14:xfrm>
              <a:off x="6391611" y="3358305"/>
              <a:ext cx="263880" cy="53280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50954B02-F81E-4CFF-99E7-D953BEC8445F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6373611" y="3322665"/>
                <a:ext cx="299520" cy="60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B87D277A-B519-40C2-BF8B-32E6DCB2FE94}"/>
                  </a:ext>
                </a:extLst>
              </p14:cNvPr>
              <p14:cNvContentPartPr/>
              <p14:nvPr/>
            </p14:nvContentPartPr>
            <p14:xfrm>
              <a:off x="6056451" y="3230145"/>
              <a:ext cx="862920" cy="65592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B87D277A-B519-40C2-BF8B-32E6DCB2FE94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6038811" y="3194505"/>
                <a:ext cx="898560" cy="72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A0EE1FCE-F4B2-461B-B0F3-02F9AE6D7221}"/>
                  </a:ext>
                </a:extLst>
              </p14:cNvPr>
              <p14:cNvContentPartPr/>
              <p14:nvPr/>
            </p14:nvContentPartPr>
            <p14:xfrm>
              <a:off x="7025211" y="2972385"/>
              <a:ext cx="273240" cy="42048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A0EE1FCE-F4B2-461B-B0F3-02F9AE6D7221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7007211" y="2936745"/>
                <a:ext cx="308880" cy="49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3AFCB7C8-B209-40BE-91BA-3B7240C3EC1D}"/>
                  </a:ext>
                </a:extLst>
              </p14:cNvPr>
              <p14:cNvContentPartPr/>
              <p14:nvPr/>
            </p14:nvContentPartPr>
            <p14:xfrm>
              <a:off x="7449291" y="2766465"/>
              <a:ext cx="805680" cy="76032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3AFCB7C8-B209-40BE-91BA-3B7240C3EC1D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7431651" y="2730465"/>
                <a:ext cx="841320" cy="83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E8E1E1DF-22F5-4994-8ECF-34A656113787}"/>
                  </a:ext>
                </a:extLst>
              </p14:cNvPr>
              <p14:cNvContentPartPr/>
              <p14:nvPr/>
            </p14:nvContentPartPr>
            <p14:xfrm>
              <a:off x="9917091" y="904905"/>
              <a:ext cx="1009800" cy="84492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E8E1E1DF-22F5-4994-8ECF-34A656113787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9899091" y="869265"/>
                <a:ext cx="1045440" cy="91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FF29F514-33C3-41E9-92BC-8C0D1709956F}"/>
                  </a:ext>
                </a:extLst>
              </p14:cNvPr>
              <p14:cNvContentPartPr/>
              <p14:nvPr/>
            </p14:nvContentPartPr>
            <p14:xfrm>
              <a:off x="9678771" y="2295585"/>
              <a:ext cx="153720" cy="34308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FF29F514-33C3-41E9-92BC-8C0D1709956F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9660771" y="2259945"/>
                <a:ext cx="189360" cy="41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1BB45335-158D-4CA8-B5CE-EEABD8E65152}"/>
                  </a:ext>
                </a:extLst>
              </p14:cNvPr>
              <p14:cNvContentPartPr/>
              <p14:nvPr/>
            </p14:nvContentPartPr>
            <p14:xfrm>
              <a:off x="9816651" y="2199465"/>
              <a:ext cx="438120" cy="51696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1BB45335-158D-4CA8-B5CE-EEABD8E65152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9799011" y="2163825"/>
                <a:ext cx="473760" cy="58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DA19547E-4C61-47A0-BF33-454FC690C973}"/>
                  </a:ext>
                </a:extLst>
              </p14:cNvPr>
              <p14:cNvContentPartPr/>
              <p14:nvPr/>
            </p14:nvContentPartPr>
            <p14:xfrm>
              <a:off x="10284291" y="2172465"/>
              <a:ext cx="316440" cy="47736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DA19547E-4C61-47A0-BF33-454FC690C973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10266651" y="2136825"/>
                <a:ext cx="352080" cy="54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78BD4E79-5CD9-4724-B833-440C46F1C2B8}"/>
                  </a:ext>
                </a:extLst>
              </p14:cNvPr>
              <p14:cNvContentPartPr/>
              <p14:nvPr/>
            </p14:nvContentPartPr>
            <p14:xfrm>
              <a:off x="10320651" y="2034945"/>
              <a:ext cx="315360" cy="37908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78BD4E79-5CD9-4724-B833-440C46F1C2B8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10302651" y="1999305"/>
                <a:ext cx="351000" cy="45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9F6A597D-C75C-44E0-820D-A0F9FF7034BF}"/>
                  </a:ext>
                </a:extLst>
              </p14:cNvPr>
              <p14:cNvContentPartPr/>
              <p14:nvPr/>
            </p14:nvContentPartPr>
            <p14:xfrm>
              <a:off x="10785771" y="1838025"/>
              <a:ext cx="432360" cy="54540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9F6A597D-C75C-44E0-820D-A0F9FF7034BF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10768131" y="1802025"/>
                <a:ext cx="468000" cy="61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0ED6C3EA-C550-45EA-9D43-CA2A9AC606E6}"/>
                  </a:ext>
                </a:extLst>
              </p14:cNvPr>
              <p14:cNvContentPartPr/>
              <p14:nvPr/>
            </p14:nvContentPartPr>
            <p14:xfrm>
              <a:off x="11044611" y="2248065"/>
              <a:ext cx="239760" cy="34992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0ED6C3EA-C550-45EA-9D43-CA2A9AC606E6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11026971" y="2212065"/>
                <a:ext cx="275400" cy="42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A4AD5552-A208-456E-8007-8D6A14A74826}"/>
                  </a:ext>
                </a:extLst>
              </p14:cNvPr>
              <p14:cNvContentPartPr/>
              <p14:nvPr/>
            </p14:nvContentPartPr>
            <p14:xfrm>
              <a:off x="11361051" y="1928025"/>
              <a:ext cx="434880" cy="42588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A4AD5552-A208-456E-8007-8D6A14A74826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11343051" y="1892385"/>
                <a:ext cx="470520" cy="497520"/>
              </a:xfrm>
              <a:prstGeom prst="rect">
                <a:avLst/>
              </a:prstGeom>
            </p:spPr>
          </p:pic>
        </mc:Fallback>
      </mc:AlternateContent>
      <p:grpSp>
        <p:nvGrpSpPr>
          <p:cNvPr id="87" name="Group 86">
            <a:extLst>
              <a:ext uri="{FF2B5EF4-FFF2-40B4-BE49-F238E27FC236}">
                <a16:creationId xmlns:a16="http://schemas.microsoft.com/office/drawing/2014/main" id="{642935C2-6328-47D3-A32A-D9D1112D1D5B}"/>
              </a:ext>
            </a:extLst>
          </p:cNvPr>
          <p:cNvGrpSpPr/>
          <p:nvPr/>
        </p:nvGrpSpPr>
        <p:grpSpPr>
          <a:xfrm>
            <a:off x="280251" y="4397265"/>
            <a:ext cx="5109480" cy="2406240"/>
            <a:chOff x="280251" y="4397265"/>
            <a:chExt cx="5109480" cy="2406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2FA5C608-FEFC-4C4F-8B14-A88F35CF60A4}"/>
                    </a:ext>
                  </a:extLst>
                </p14:cNvPr>
                <p14:cNvContentPartPr/>
                <p14:nvPr/>
              </p14:nvContentPartPr>
              <p14:xfrm>
                <a:off x="1683171" y="4397265"/>
                <a:ext cx="744840" cy="81972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2FA5C608-FEFC-4C4F-8B14-A88F35CF60A4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665531" y="4379265"/>
                  <a:ext cx="780480" cy="85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E5F98A7D-E544-40C1-8036-8F9055FE559A}"/>
                    </a:ext>
                  </a:extLst>
                </p14:cNvPr>
                <p14:cNvContentPartPr/>
                <p14:nvPr/>
              </p14:nvContentPartPr>
              <p14:xfrm>
                <a:off x="625851" y="5544225"/>
                <a:ext cx="276840" cy="4867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E5F98A7D-E544-40C1-8036-8F9055FE559A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07851" y="5526585"/>
                  <a:ext cx="312480" cy="52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3968EC41-4366-48D0-9651-39AF708BAAD9}"/>
                    </a:ext>
                  </a:extLst>
                </p14:cNvPr>
                <p14:cNvContentPartPr/>
                <p14:nvPr/>
              </p14:nvContentPartPr>
              <p14:xfrm>
                <a:off x="588051" y="5969745"/>
                <a:ext cx="595800" cy="17748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3968EC41-4366-48D0-9651-39AF708BAAD9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570411" y="5952105"/>
                  <a:ext cx="63144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7933ECAE-52D1-4B9B-838C-0565D8770469}"/>
                    </a:ext>
                  </a:extLst>
                </p14:cNvPr>
                <p14:cNvContentPartPr/>
                <p14:nvPr/>
              </p14:nvContentPartPr>
              <p14:xfrm>
                <a:off x="280251" y="5423625"/>
                <a:ext cx="576000" cy="17136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7933ECAE-52D1-4B9B-838C-0565D8770469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262251" y="5405985"/>
                  <a:ext cx="61164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F88BDFD3-9E1B-4516-8D08-C7E0097C5457}"/>
                    </a:ext>
                  </a:extLst>
                </p14:cNvPr>
                <p14:cNvContentPartPr/>
                <p14:nvPr/>
              </p14:nvContentPartPr>
              <p14:xfrm>
                <a:off x="1303371" y="5522265"/>
                <a:ext cx="686880" cy="39528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F88BDFD3-9E1B-4516-8D08-C7E0097C5457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285371" y="5504625"/>
                  <a:ext cx="722520" cy="43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B981CADF-C0A8-4D4A-BF19-8B7384EAD695}"/>
                    </a:ext>
                  </a:extLst>
                </p14:cNvPr>
                <p14:cNvContentPartPr/>
                <p14:nvPr/>
              </p14:nvContentPartPr>
              <p14:xfrm>
                <a:off x="2149011" y="5147505"/>
                <a:ext cx="712800" cy="63612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B981CADF-C0A8-4D4A-BF19-8B7384EAD695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2131011" y="5129865"/>
                  <a:ext cx="748440" cy="67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5E2F117E-FE18-4243-A115-FF7B646AA2A0}"/>
                    </a:ext>
                  </a:extLst>
                </p14:cNvPr>
                <p14:cNvContentPartPr/>
                <p14:nvPr/>
              </p14:nvContentPartPr>
              <p14:xfrm>
                <a:off x="2860371" y="4722345"/>
                <a:ext cx="996840" cy="71388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5E2F117E-FE18-4243-A115-FF7B646AA2A0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2842731" y="4704345"/>
                  <a:ext cx="1032480" cy="74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AE32F0FA-8D28-43EA-B1FF-01552F821B0C}"/>
                    </a:ext>
                  </a:extLst>
                </p14:cNvPr>
                <p14:cNvContentPartPr/>
                <p14:nvPr/>
              </p14:nvContentPartPr>
              <p14:xfrm>
                <a:off x="678771" y="6282585"/>
                <a:ext cx="524520" cy="41328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AE32F0FA-8D28-43EA-B1FF-01552F821B0C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661131" y="6264945"/>
                  <a:ext cx="560160" cy="44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3D4911D6-A46B-4650-A3FD-56EB2BC33B98}"/>
                    </a:ext>
                  </a:extLst>
                </p14:cNvPr>
                <p14:cNvContentPartPr/>
                <p14:nvPr/>
              </p14:nvContentPartPr>
              <p14:xfrm>
                <a:off x="769131" y="6162345"/>
                <a:ext cx="203400" cy="22968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3D4911D6-A46B-4650-A3FD-56EB2BC33B98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51131" y="6144345"/>
                  <a:ext cx="239040" cy="26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7167D9B8-97BD-483C-BC85-0C0571C2EA76}"/>
                    </a:ext>
                  </a:extLst>
                </p14:cNvPr>
                <p14:cNvContentPartPr/>
                <p14:nvPr/>
              </p14:nvContentPartPr>
              <p14:xfrm>
                <a:off x="1049571" y="6302385"/>
                <a:ext cx="488880" cy="29700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7167D9B8-97BD-483C-BC85-0C0571C2EA76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031931" y="6284745"/>
                  <a:ext cx="524520" cy="33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82BB9990-957D-4285-963A-CD362F420314}"/>
                    </a:ext>
                  </a:extLst>
                </p14:cNvPr>
                <p14:cNvContentPartPr/>
                <p14:nvPr/>
              </p14:nvContentPartPr>
              <p14:xfrm>
                <a:off x="1619451" y="6255585"/>
                <a:ext cx="193320" cy="1839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82BB9990-957D-4285-963A-CD362F420314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601811" y="6237945"/>
                  <a:ext cx="22896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57B17A2D-10AD-4849-B19E-D699F9BA7726}"/>
                    </a:ext>
                  </a:extLst>
                </p14:cNvPr>
                <p14:cNvContentPartPr/>
                <p14:nvPr/>
              </p14:nvContentPartPr>
              <p14:xfrm>
                <a:off x="1810251" y="6110505"/>
                <a:ext cx="551880" cy="45936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57B17A2D-10AD-4849-B19E-D699F9BA7726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792611" y="6092865"/>
                  <a:ext cx="587520" cy="49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27CB6256-46AA-4808-A1A2-B17C89F2A5D1}"/>
                    </a:ext>
                  </a:extLst>
                </p14:cNvPr>
                <p14:cNvContentPartPr/>
                <p14:nvPr/>
              </p14:nvContentPartPr>
              <p14:xfrm>
                <a:off x="2285091" y="5995665"/>
                <a:ext cx="203400" cy="32904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27CB6256-46AA-4808-A1A2-B17C89F2A5D1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2267091" y="5977665"/>
                  <a:ext cx="239040" cy="36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2EDE38DB-EDEE-4DCE-A9DC-24436BF463F3}"/>
                    </a:ext>
                  </a:extLst>
                </p14:cNvPr>
                <p14:cNvContentPartPr/>
                <p14:nvPr/>
              </p14:nvContentPartPr>
              <p14:xfrm>
                <a:off x="2500011" y="6055425"/>
                <a:ext cx="635760" cy="25524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2EDE38DB-EDEE-4DCE-A9DC-24436BF463F3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2482371" y="6037425"/>
                  <a:ext cx="671400" cy="29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58A6B7DD-49F2-4A13-BC8A-C0016DEEFDB6}"/>
                    </a:ext>
                  </a:extLst>
                </p14:cNvPr>
                <p14:cNvContentPartPr/>
                <p14:nvPr/>
              </p14:nvContentPartPr>
              <p14:xfrm>
                <a:off x="3184011" y="5436225"/>
                <a:ext cx="664920" cy="59508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58A6B7DD-49F2-4A13-BC8A-C0016DEEFDB6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3166371" y="5418585"/>
                  <a:ext cx="700560" cy="63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750DAE8A-56D8-4F64-A0EB-8E27A756B41F}"/>
                    </a:ext>
                  </a:extLst>
                </p14:cNvPr>
                <p14:cNvContentPartPr/>
                <p14:nvPr/>
              </p14:nvContentPartPr>
              <p14:xfrm>
                <a:off x="3630411" y="5668425"/>
                <a:ext cx="201600" cy="17100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750DAE8A-56D8-4F64-A0EB-8E27A756B41F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3612771" y="5650785"/>
                  <a:ext cx="23724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5EA61E52-5FDE-4FA0-AA1A-BC6D87346186}"/>
                    </a:ext>
                  </a:extLst>
                </p14:cNvPr>
                <p14:cNvContentPartPr/>
                <p14:nvPr/>
              </p14:nvContentPartPr>
              <p14:xfrm>
                <a:off x="3772611" y="5359185"/>
                <a:ext cx="344880" cy="23472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5EA61E52-5FDE-4FA0-AA1A-BC6D87346186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3754971" y="5341185"/>
                  <a:ext cx="380520" cy="27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AEB7B1D3-27DF-44E9-BB69-FD5B67DC9C26}"/>
                    </a:ext>
                  </a:extLst>
                </p14:cNvPr>
                <p14:cNvContentPartPr/>
                <p14:nvPr/>
              </p14:nvContentPartPr>
              <p14:xfrm>
                <a:off x="4147371" y="5257305"/>
                <a:ext cx="432360" cy="22896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AEB7B1D3-27DF-44E9-BB69-FD5B67DC9C26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4129731" y="5239665"/>
                  <a:ext cx="46800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020A4FFE-D54D-43E5-AA0B-492B54AF949F}"/>
                    </a:ext>
                  </a:extLst>
                </p14:cNvPr>
                <p14:cNvContentPartPr/>
                <p14:nvPr/>
              </p14:nvContentPartPr>
              <p14:xfrm>
                <a:off x="4444731" y="5133105"/>
                <a:ext cx="257040" cy="29772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020A4FFE-D54D-43E5-AA0B-492B54AF949F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4427091" y="5115105"/>
                  <a:ext cx="292680" cy="33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9FC8E077-0C1C-4209-A8F4-F84BB2A4D1E0}"/>
                    </a:ext>
                  </a:extLst>
                </p14:cNvPr>
                <p14:cNvContentPartPr/>
                <p14:nvPr/>
              </p14:nvContentPartPr>
              <p14:xfrm>
                <a:off x="3027051" y="6282585"/>
                <a:ext cx="299160" cy="30492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9FC8E077-0C1C-4209-A8F4-F84BB2A4D1E0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3009051" y="6264945"/>
                  <a:ext cx="334800" cy="34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76F24CAD-6046-4ACD-BC25-6459C9A6A0E2}"/>
                    </a:ext>
                  </a:extLst>
                </p14:cNvPr>
                <p14:cNvContentPartPr/>
                <p14:nvPr/>
              </p14:nvContentPartPr>
              <p14:xfrm>
                <a:off x="3168531" y="6201225"/>
                <a:ext cx="360" cy="35316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76F24CAD-6046-4ACD-BC25-6459C9A6A0E2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3150531" y="6183585"/>
                  <a:ext cx="36000" cy="38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27FD75D9-F0D4-4070-888D-07C803D8DF66}"/>
                    </a:ext>
                  </a:extLst>
                </p14:cNvPr>
                <p14:cNvContentPartPr/>
                <p14:nvPr/>
              </p14:nvContentPartPr>
              <p14:xfrm>
                <a:off x="3448971" y="6125985"/>
                <a:ext cx="217800" cy="28008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27FD75D9-F0D4-4070-888D-07C803D8DF66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3431331" y="6107985"/>
                  <a:ext cx="253440" cy="31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AE3ED712-2354-4250-A26C-7F6AEEB3AAAC}"/>
                    </a:ext>
                  </a:extLst>
                </p14:cNvPr>
                <p14:cNvContentPartPr/>
                <p14:nvPr/>
              </p14:nvContentPartPr>
              <p14:xfrm>
                <a:off x="3774771" y="6119145"/>
                <a:ext cx="233640" cy="21924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AE3ED712-2354-4250-A26C-7F6AEEB3AAAC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3757131" y="6101145"/>
                  <a:ext cx="269280" cy="25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4D4CC90B-DE79-4D31-9D8E-69D2D60D42DD}"/>
                    </a:ext>
                  </a:extLst>
                </p14:cNvPr>
                <p14:cNvContentPartPr/>
                <p14:nvPr/>
              </p14:nvContentPartPr>
              <p14:xfrm>
                <a:off x="4054491" y="6046065"/>
                <a:ext cx="215640" cy="8568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4D4CC90B-DE79-4D31-9D8E-69D2D60D42DD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4036491" y="6028065"/>
                  <a:ext cx="25128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9DCB91E9-3D86-4173-9267-510E8DC220D6}"/>
                    </a:ext>
                  </a:extLst>
                </p14:cNvPr>
                <p14:cNvContentPartPr/>
                <p14:nvPr/>
              </p14:nvContentPartPr>
              <p14:xfrm>
                <a:off x="4301451" y="5662665"/>
                <a:ext cx="310320" cy="39024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9DCB91E9-3D86-4173-9267-510E8DC220D6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4283811" y="5645025"/>
                  <a:ext cx="345960" cy="42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058A798C-8DB7-488A-9461-8E915E85C35D}"/>
                    </a:ext>
                  </a:extLst>
                </p14:cNvPr>
                <p14:cNvContentPartPr/>
                <p14:nvPr/>
              </p14:nvContentPartPr>
              <p14:xfrm>
                <a:off x="4399731" y="5713425"/>
                <a:ext cx="137520" cy="6264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058A798C-8DB7-488A-9461-8E915E85C35D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4381731" y="5695425"/>
                  <a:ext cx="17316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F15DBA65-312A-47FE-8764-AE012AE778B8}"/>
                    </a:ext>
                  </a:extLst>
                </p14:cNvPr>
                <p14:cNvContentPartPr/>
                <p14:nvPr/>
              </p14:nvContentPartPr>
              <p14:xfrm>
                <a:off x="4643811" y="5751945"/>
                <a:ext cx="48960" cy="6516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F15DBA65-312A-47FE-8764-AE012AE778B8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4626171" y="5734305"/>
                  <a:ext cx="8460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6C534F27-EE7E-4A9F-8A1F-110838FC7B98}"/>
                    </a:ext>
                  </a:extLst>
                </p14:cNvPr>
                <p14:cNvContentPartPr/>
                <p14:nvPr/>
              </p14:nvContentPartPr>
              <p14:xfrm>
                <a:off x="4589811" y="5685345"/>
                <a:ext cx="360" cy="36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6C534F27-EE7E-4A9F-8A1F-110838FC7B98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4572171" y="5667345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B3408DBD-36A7-4647-B7C6-3BAEEE6EBCEC}"/>
                    </a:ext>
                  </a:extLst>
                </p14:cNvPr>
                <p14:cNvContentPartPr/>
                <p14:nvPr/>
              </p14:nvContentPartPr>
              <p14:xfrm>
                <a:off x="4716531" y="5553225"/>
                <a:ext cx="185760" cy="18648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B3408DBD-36A7-4647-B7C6-3BAEEE6EBCEC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4698531" y="5535585"/>
                  <a:ext cx="22140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98772490-FADE-4439-83F5-7E7E6FDB06D9}"/>
                    </a:ext>
                  </a:extLst>
                </p14:cNvPr>
                <p14:cNvContentPartPr/>
                <p14:nvPr/>
              </p14:nvContentPartPr>
              <p14:xfrm>
                <a:off x="4998771" y="5438025"/>
                <a:ext cx="222480" cy="25020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98772490-FADE-4439-83F5-7E7E6FDB06D9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4980771" y="5420385"/>
                  <a:ext cx="258120" cy="28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5D1A9970-B62E-471D-BF65-8DD0AB5B106B}"/>
                    </a:ext>
                  </a:extLst>
                </p14:cNvPr>
                <p14:cNvContentPartPr/>
                <p14:nvPr/>
              </p14:nvContentPartPr>
              <p14:xfrm>
                <a:off x="3747771" y="6371505"/>
                <a:ext cx="259920" cy="43200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5D1A9970-B62E-471D-BF65-8DD0AB5B106B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3730131" y="6353505"/>
                  <a:ext cx="295560" cy="46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90896933-EBA2-460B-91B4-06C9F08D04C5}"/>
                    </a:ext>
                  </a:extLst>
                </p14:cNvPr>
                <p14:cNvContentPartPr/>
                <p14:nvPr/>
              </p14:nvContentPartPr>
              <p14:xfrm>
                <a:off x="4147371" y="6491025"/>
                <a:ext cx="290160" cy="14760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90896933-EBA2-460B-91B4-06C9F08D04C5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4129371" y="6473385"/>
                  <a:ext cx="32580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58BFE5C9-DE10-456E-AD68-13EE4B368098}"/>
                    </a:ext>
                  </a:extLst>
                </p14:cNvPr>
                <p14:cNvContentPartPr/>
                <p14:nvPr/>
              </p14:nvContentPartPr>
              <p14:xfrm>
                <a:off x="4499091" y="6182505"/>
                <a:ext cx="335880" cy="25848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58BFE5C9-DE10-456E-AD68-13EE4B368098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4481451" y="6164505"/>
                  <a:ext cx="371520" cy="29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B6FF1570-9D76-449B-BF63-3B4385C4BA63}"/>
                    </a:ext>
                  </a:extLst>
                </p14:cNvPr>
                <p14:cNvContentPartPr/>
                <p14:nvPr/>
              </p14:nvContentPartPr>
              <p14:xfrm>
                <a:off x="4805811" y="5858865"/>
                <a:ext cx="583920" cy="43416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B6FF1570-9D76-449B-BF63-3B4385C4BA63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4788171" y="5840865"/>
                  <a:ext cx="619560" cy="469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913DF0B1-6A14-434F-8DD4-F77BA8F04057}"/>
                  </a:ext>
                </a:extLst>
              </p14:cNvPr>
              <p14:cNvContentPartPr/>
              <p14:nvPr/>
            </p14:nvContentPartPr>
            <p14:xfrm>
              <a:off x="677691" y="1780425"/>
              <a:ext cx="562680" cy="1503000"/>
            </p14:xfrm>
          </p:contentPart>
        </mc:Choice>
        <mc:Fallback xmlns=""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913DF0B1-6A14-434F-8DD4-F77BA8F04057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660051" y="1762785"/>
                <a:ext cx="598320" cy="153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1DCEFD2A-FBBD-4842-9212-B1738EFDC89B}"/>
                  </a:ext>
                </a:extLst>
              </p14:cNvPr>
              <p14:cNvContentPartPr/>
              <p14:nvPr/>
            </p14:nvContentPartPr>
            <p14:xfrm>
              <a:off x="1076931" y="2317185"/>
              <a:ext cx="360" cy="360"/>
            </p14:xfrm>
          </p:contentPart>
        </mc:Choice>
        <mc:Fallback xmlns=""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1DCEFD2A-FBBD-4842-9212-B1738EFDC89B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1059291" y="2299545"/>
                <a:ext cx="36000" cy="3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29" name="Group 128">
            <a:extLst>
              <a:ext uri="{FF2B5EF4-FFF2-40B4-BE49-F238E27FC236}">
                <a16:creationId xmlns:a16="http://schemas.microsoft.com/office/drawing/2014/main" id="{EC9EA443-FCAA-40BD-9BED-44601C57AAF8}"/>
              </a:ext>
            </a:extLst>
          </p:cNvPr>
          <p:cNvGrpSpPr/>
          <p:nvPr/>
        </p:nvGrpSpPr>
        <p:grpSpPr>
          <a:xfrm>
            <a:off x="-27549" y="150345"/>
            <a:ext cx="4248000" cy="1999800"/>
            <a:chOff x="-27549" y="150345"/>
            <a:chExt cx="4248000" cy="1999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49BAD018-01FB-44E4-A675-988CC589EE39}"/>
                    </a:ext>
                  </a:extLst>
                </p14:cNvPr>
                <p14:cNvContentPartPr/>
                <p14:nvPr/>
              </p14:nvContentPartPr>
              <p14:xfrm>
                <a:off x="62811" y="1741905"/>
                <a:ext cx="316800" cy="25128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49BAD018-01FB-44E4-A675-988CC589EE39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44811" y="1724265"/>
                  <a:ext cx="352440" cy="28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10D6B316-7A5E-414B-ABA5-178B5A961A9D}"/>
                    </a:ext>
                  </a:extLst>
                </p14:cNvPr>
                <p14:cNvContentPartPr/>
                <p14:nvPr/>
              </p14:nvContentPartPr>
              <p14:xfrm>
                <a:off x="-27549" y="1617705"/>
                <a:ext cx="518760" cy="53244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10D6B316-7A5E-414B-ABA5-178B5A961A9D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-45189" y="1599705"/>
                  <a:ext cx="554400" cy="56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9E7F9BDB-D985-431B-A764-533B32350ACE}"/>
                    </a:ext>
                  </a:extLst>
                </p14:cNvPr>
                <p14:cNvContentPartPr/>
                <p14:nvPr/>
              </p14:nvContentPartPr>
              <p14:xfrm>
                <a:off x="470331" y="1602225"/>
                <a:ext cx="219240" cy="8460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9E7F9BDB-D985-431B-A764-533B32350ACE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452691" y="1584225"/>
                  <a:ext cx="25488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2F18DB69-308E-4F02-A22B-FF58838E2CE0}"/>
                    </a:ext>
                  </a:extLst>
                </p14:cNvPr>
                <p14:cNvContentPartPr/>
                <p14:nvPr/>
              </p14:nvContentPartPr>
              <p14:xfrm>
                <a:off x="325611" y="1471905"/>
                <a:ext cx="360" cy="396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2F18DB69-308E-4F02-A22B-FF58838E2CE0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307971" y="1453905"/>
                  <a:ext cx="3600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F9C5805F-0397-478E-93F0-333A9D941C86}"/>
                    </a:ext>
                  </a:extLst>
                </p14:cNvPr>
                <p14:cNvContentPartPr/>
                <p14:nvPr/>
              </p14:nvContentPartPr>
              <p14:xfrm>
                <a:off x="610011" y="1212705"/>
                <a:ext cx="405000" cy="41364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F9C5805F-0397-478E-93F0-333A9D941C86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592371" y="1194705"/>
                  <a:ext cx="440640" cy="44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B24E52BC-FD4B-4F0D-BD56-3F1190DC2068}"/>
                    </a:ext>
                  </a:extLst>
                </p14:cNvPr>
                <p14:cNvContentPartPr/>
                <p14:nvPr/>
              </p14:nvContentPartPr>
              <p14:xfrm>
                <a:off x="886851" y="995265"/>
                <a:ext cx="475920" cy="31896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B24E52BC-FD4B-4F0D-BD56-3F1190DC2068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868851" y="977625"/>
                  <a:ext cx="511560" cy="35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3E94BD24-D728-42CD-8FD1-0D5E48C9F166}"/>
                    </a:ext>
                  </a:extLst>
                </p14:cNvPr>
                <p14:cNvContentPartPr/>
                <p14:nvPr/>
              </p14:nvContentPartPr>
              <p14:xfrm>
                <a:off x="933651" y="1112985"/>
                <a:ext cx="188640" cy="14436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3E94BD24-D728-42CD-8FD1-0D5E48C9F166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916011" y="1095345"/>
                  <a:ext cx="22428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E184E7D2-943F-4EF5-A593-B9122C2782D7}"/>
                    </a:ext>
                  </a:extLst>
                </p14:cNvPr>
                <p14:cNvContentPartPr/>
                <p14:nvPr/>
              </p14:nvContentPartPr>
              <p14:xfrm>
                <a:off x="931851" y="1085625"/>
                <a:ext cx="406080" cy="23004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E184E7D2-943F-4EF5-A593-B9122C2782D7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914211" y="1067985"/>
                  <a:ext cx="44172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981A3C46-C5F0-47C5-811C-A911A4B31F7E}"/>
                    </a:ext>
                  </a:extLst>
                </p14:cNvPr>
                <p14:cNvContentPartPr/>
                <p14:nvPr/>
              </p14:nvContentPartPr>
              <p14:xfrm>
                <a:off x="1185651" y="896265"/>
                <a:ext cx="265680" cy="33264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981A3C46-C5F0-47C5-811C-A911A4B31F7E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1167651" y="878265"/>
                  <a:ext cx="301320" cy="36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C44A20B0-3C52-474F-8C4D-2E8F2E736FE1}"/>
                    </a:ext>
                  </a:extLst>
                </p14:cNvPr>
                <p14:cNvContentPartPr/>
                <p14:nvPr/>
              </p14:nvContentPartPr>
              <p14:xfrm>
                <a:off x="1439091" y="895905"/>
                <a:ext cx="152640" cy="14004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C44A20B0-3C52-474F-8C4D-2E8F2E736FE1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1421451" y="877905"/>
                  <a:ext cx="18828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82EA2985-95C8-4475-88D8-768437BA2B44}"/>
                    </a:ext>
                  </a:extLst>
                </p14:cNvPr>
                <p14:cNvContentPartPr/>
                <p14:nvPr/>
              </p14:nvContentPartPr>
              <p14:xfrm>
                <a:off x="1249371" y="732825"/>
                <a:ext cx="360" cy="36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82EA2985-95C8-4475-88D8-768437BA2B44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231371" y="715185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5CF5F8CF-61B3-4464-91D6-EFF267B93C76}"/>
                    </a:ext>
                  </a:extLst>
                </p14:cNvPr>
                <p14:cNvContentPartPr/>
                <p14:nvPr/>
              </p14:nvContentPartPr>
              <p14:xfrm>
                <a:off x="1394091" y="724185"/>
                <a:ext cx="534240" cy="33264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5CF5F8CF-61B3-4464-91D6-EFF267B93C76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1376091" y="706185"/>
                  <a:ext cx="569880" cy="36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11A87623-D796-48EB-B7CD-AC9EF16BB4E8}"/>
                    </a:ext>
                  </a:extLst>
                </p14:cNvPr>
                <p14:cNvContentPartPr/>
                <p14:nvPr/>
              </p14:nvContentPartPr>
              <p14:xfrm>
                <a:off x="1783251" y="754065"/>
                <a:ext cx="200160" cy="12240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11A87623-D796-48EB-B7CD-AC9EF16BB4E8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1765611" y="736065"/>
                  <a:ext cx="23580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66957568-ED17-4987-84BE-09233DEDCF80}"/>
                    </a:ext>
                  </a:extLst>
                </p14:cNvPr>
                <p14:cNvContentPartPr/>
                <p14:nvPr/>
              </p14:nvContentPartPr>
              <p14:xfrm>
                <a:off x="1946331" y="624465"/>
                <a:ext cx="208800" cy="27072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66957568-ED17-4987-84BE-09233DEDCF80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928331" y="606465"/>
                  <a:ext cx="244440" cy="30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3A91D640-6BA9-4C67-B14C-B3E3B4CD5548}"/>
                    </a:ext>
                  </a:extLst>
                </p14:cNvPr>
                <p14:cNvContentPartPr/>
                <p14:nvPr/>
              </p14:nvContentPartPr>
              <p14:xfrm>
                <a:off x="2064051" y="289305"/>
                <a:ext cx="411840" cy="35208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3A91D640-6BA9-4C67-B14C-B3E3B4CD5548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2046051" y="271665"/>
                  <a:ext cx="447480" cy="38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53F5C289-CC6A-4720-A6D5-52838DA847A4}"/>
                    </a:ext>
                  </a:extLst>
                </p14:cNvPr>
                <p14:cNvContentPartPr/>
                <p14:nvPr/>
              </p14:nvContentPartPr>
              <p14:xfrm>
                <a:off x="2172411" y="477225"/>
                <a:ext cx="54720" cy="5688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53F5C289-CC6A-4720-A6D5-52838DA847A4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2154411" y="459585"/>
                  <a:ext cx="9036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2350CBBA-0531-4222-95A8-1BE2CE73F18B}"/>
                    </a:ext>
                  </a:extLst>
                </p14:cNvPr>
                <p14:cNvContentPartPr/>
                <p14:nvPr/>
              </p14:nvContentPartPr>
              <p14:xfrm>
                <a:off x="2405691" y="170505"/>
                <a:ext cx="570960" cy="35712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2350CBBA-0531-4222-95A8-1BE2CE73F18B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2387691" y="152865"/>
                  <a:ext cx="606600" cy="39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97564854-7049-4E25-AC02-CBB2AF4342C4}"/>
                    </a:ext>
                  </a:extLst>
                </p14:cNvPr>
                <p14:cNvContentPartPr/>
                <p14:nvPr/>
              </p14:nvContentPartPr>
              <p14:xfrm>
                <a:off x="1364571" y="1511505"/>
                <a:ext cx="340560" cy="39024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97564854-7049-4E25-AC02-CBB2AF4342C4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1346931" y="1493505"/>
                  <a:ext cx="376200" cy="42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02171C41-0646-44CE-8A4A-6B6E68983FC2}"/>
                    </a:ext>
                  </a:extLst>
                </p14:cNvPr>
                <p14:cNvContentPartPr/>
                <p14:nvPr/>
              </p14:nvContentPartPr>
              <p14:xfrm>
                <a:off x="1728891" y="1366785"/>
                <a:ext cx="428040" cy="23688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02171C41-0646-44CE-8A4A-6B6E68983FC2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1711251" y="1348785"/>
                  <a:ext cx="463680" cy="27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E1CA23CE-E6F4-40E3-96BE-EAA274F3CF69}"/>
                    </a:ext>
                  </a:extLst>
                </p14:cNvPr>
                <p14:cNvContentPartPr/>
                <p14:nvPr/>
              </p14:nvContentPartPr>
              <p14:xfrm>
                <a:off x="1745811" y="1435185"/>
                <a:ext cx="110520" cy="8460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E1CA23CE-E6F4-40E3-96BE-EAA274F3CF69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1727811" y="1417545"/>
                  <a:ext cx="14616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6609641B-7271-4BEB-A6B9-D963D7CBFC03}"/>
                    </a:ext>
                  </a:extLst>
                </p14:cNvPr>
                <p14:cNvContentPartPr/>
                <p14:nvPr/>
              </p14:nvContentPartPr>
              <p14:xfrm>
                <a:off x="2108691" y="952785"/>
                <a:ext cx="512280" cy="55836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6609641B-7271-4BEB-A6B9-D963D7CBFC03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2090691" y="935145"/>
                  <a:ext cx="547920" cy="59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7BAD3669-651C-42C1-AECB-655E2B389CC4}"/>
                    </a:ext>
                  </a:extLst>
                </p14:cNvPr>
                <p14:cNvContentPartPr/>
                <p14:nvPr/>
              </p14:nvContentPartPr>
              <p14:xfrm>
                <a:off x="2335491" y="981225"/>
                <a:ext cx="198360" cy="8712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7BAD3669-651C-42C1-AECB-655E2B389CC4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2317851" y="963225"/>
                  <a:ext cx="23400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D59125DD-0530-4C7A-910C-BE7E84477E46}"/>
                    </a:ext>
                  </a:extLst>
                </p14:cNvPr>
                <p14:cNvContentPartPr/>
                <p14:nvPr/>
              </p14:nvContentPartPr>
              <p14:xfrm>
                <a:off x="2579931" y="977625"/>
                <a:ext cx="107640" cy="6732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D59125DD-0530-4C7A-910C-BE7E84477E46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2561931" y="959625"/>
                  <a:ext cx="14328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8DA703CE-E97B-4293-9228-254F81A950D5}"/>
                    </a:ext>
                  </a:extLst>
                </p14:cNvPr>
                <p14:cNvContentPartPr/>
                <p14:nvPr/>
              </p14:nvContentPartPr>
              <p14:xfrm>
                <a:off x="2496771" y="893025"/>
                <a:ext cx="20160" cy="2124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8DA703CE-E97B-4293-9228-254F81A950D5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2479131" y="875385"/>
                  <a:ext cx="5580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59BBCC46-A7F6-4CBB-8E62-85C452FDE8E9}"/>
                    </a:ext>
                  </a:extLst>
                </p14:cNvPr>
                <p14:cNvContentPartPr/>
                <p14:nvPr/>
              </p14:nvContentPartPr>
              <p14:xfrm>
                <a:off x="2706651" y="823545"/>
                <a:ext cx="343080" cy="17532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59BBCC46-A7F6-4CBB-8E62-85C452FDE8E9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2689011" y="805905"/>
                  <a:ext cx="37872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14198D8B-DF21-47E4-9429-A22BA94D81A7}"/>
                    </a:ext>
                  </a:extLst>
                </p14:cNvPr>
                <p14:cNvContentPartPr/>
                <p14:nvPr/>
              </p14:nvContentPartPr>
              <p14:xfrm>
                <a:off x="1367091" y="1919385"/>
                <a:ext cx="508680" cy="21960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14198D8B-DF21-47E4-9429-A22BA94D81A7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1349451" y="1901385"/>
                  <a:ext cx="54432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87BAA3EA-5892-4ADB-BFD3-18CAE552878F}"/>
                    </a:ext>
                  </a:extLst>
                </p14:cNvPr>
                <p14:cNvContentPartPr/>
                <p14:nvPr/>
              </p14:nvContentPartPr>
              <p14:xfrm>
                <a:off x="1900971" y="1909665"/>
                <a:ext cx="227880" cy="8424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87BAA3EA-5892-4ADB-BFD3-18CAE552878F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1883331" y="1891665"/>
                  <a:ext cx="26352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5F991A72-DE7E-4CA8-9530-740082C95968}"/>
                    </a:ext>
                  </a:extLst>
                </p14:cNvPr>
                <p14:cNvContentPartPr/>
                <p14:nvPr/>
              </p14:nvContentPartPr>
              <p14:xfrm>
                <a:off x="2163411" y="1589985"/>
                <a:ext cx="419760" cy="29844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5F991A72-DE7E-4CA8-9530-740082C95968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2145771" y="1571985"/>
                  <a:ext cx="455400" cy="33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718DE450-D8C2-40FB-AE16-CD908C4B2DD5}"/>
                    </a:ext>
                  </a:extLst>
                </p14:cNvPr>
                <p14:cNvContentPartPr/>
                <p14:nvPr/>
              </p14:nvContentPartPr>
              <p14:xfrm>
                <a:off x="2559771" y="1263825"/>
                <a:ext cx="218520" cy="39996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718DE450-D8C2-40FB-AE16-CD908C4B2DD5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2541771" y="1245825"/>
                  <a:ext cx="254160" cy="43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3D6CE15A-7114-45A8-8F12-4ECD3ED1E69B}"/>
                    </a:ext>
                  </a:extLst>
                </p14:cNvPr>
                <p14:cNvContentPartPr/>
                <p14:nvPr/>
              </p14:nvContentPartPr>
              <p14:xfrm>
                <a:off x="2730771" y="1202265"/>
                <a:ext cx="523800" cy="35712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3D6CE15A-7114-45A8-8F12-4ECD3ED1E69B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2713131" y="1184265"/>
                  <a:ext cx="559440" cy="39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D6B6C9D0-B1DD-4E47-869F-677E99661146}"/>
                    </a:ext>
                  </a:extLst>
                </p14:cNvPr>
                <p14:cNvContentPartPr/>
                <p14:nvPr/>
              </p14:nvContentPartPr>
              <p14:xfrm>
                <a:off x="3252051" y="976185"/>
                <a:ext cx="240120" cy="38232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D6B6C9D0-B1DD-4E47-869F-677E99661146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3234051" y="958545"/>
                  <a:ext cx="275760" cy="41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5EBAB5AE-8024-4E2B-A2D0-AA0447F985F3}"/>
                    </a:ext>
                  </a:extLst>
                </p14:cNvPr>
                <p14:cNvContentPartPr/>
                <p14:nvPr/>
              </p14:nvContentPartPr>
              <p14:xfrm>
                <a:off x="3474531" y="850545"/>
                <a:ext cx="195480" cy="17028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5EBAB5AE-8024-4E2B-A2D0-AA0447F985F3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3456531" y="832905"/>
                  <a:ext cx="23112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40EF7C81-B790-4184-B54F-2E369C941017}"/>
                    </a:ext>
                  </a:extLst>
                </p14:cNvPr>
                <p14:cNvContentPartPr/>
                <p14:nvPr/>
              </p14:nvContentPartPr>
              <p14:xfrm>
                <a:off x="3412971" y="551745"/>
                <a:ext cx="283680" cy="27324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40EF7C81-B790-4184-B54F-2E369C941017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3394971" y="534105"/>
                  <a:ext cx="319320" cy="30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C3679D36-AAE0-48BA-AAB2-62EA39BBB2CF}"/>
                    </a:ext>
                  </a:extLst>
                </p14:cNvPr>
                <p14:cNvContentPartPr/>
                <p14:nvPr/>
              </p14:nvContentPartPr>
              <p14:xfrm>
                <a:off x="3358251" y="615465"/>
                <a:ext cx="257400" cy="11772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C3679D36-AAE0-48BA-AAB2-62EA39BBB2CF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3340611" y="597825"/>
                  <a:ext cx="29304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875625FD-DFC3-4026-B330-16BEC3CAF18B}"/>
                    </a:ext>
                  </a:extLst>
                </p14:cNvPr>
                <p14:cNvContentPartPr/>
                <p14:nvPr/>
              </p14:nvContentPartPr>
              <p14:xfrm>
                <a:off x="3702051" y="150345"/>
                <a:ext cx="518400" cy="44856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875625FD-DFC3-4026-B330-16BEC3CAF18B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3684051" y="132705"/>
                  <a:ext cx="554040" cy="484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32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63EBE2B4-DA39-4C81-BDCF-7CE3534FAB74}"/>
                  </a:ext>
                </a:extLst>
              </p14:cNvPr>
              <p14:cNvContentPartPr/>
              <p14:nvPr/>
            </p14:nvContentPartPr>
            <p14:xfrm>
              <a:off x="7315011" y="1997145"/>
              <a:ext cx="432000" cy="682560"/>
            </p14:xfrm>
          </p:contentPart>
        </mc:Choice>
        <mc:Fallback xmlns=""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63EBE2B4-DA39-4C81-BDCF-7CE3534FAB74}"/>
                  </a:ext>
                </a:extLst>
              </p:cNvPr>
              <p:cNvPicPr/>
              <p:nvPr/>
            </p:nvPicPr>
            <p:blipFill>
              <a:blip r:embed="rId233"/>
              <a:stretch>
                <a:fillRect/>
              </a:stretch>
            </p:blipFill>
            <p:spPr>
              <a:xfrm>
                <a:off x="7297011" y="1979505"/>
                <a:ext cx="467640" cy="718200"/>
              </a:xfrm>
              <a:prstGeom prst="rect">
                <a:avLst/>
              </a:prstGeom>
            </p:spPr>
          </p:pic>
        </mc:Fallback>
      </mc:AlternateContent>
      <p:grpSp>
        <p:nvGrpSpPr>
          <p:cNvPr id="158" name="Group 157">
            <a:extLst>
              <a:ext uri="{FF2B5EF4-FFF2-40B4-BE49-F238E27FC236}">
                <a16:creationId xmlns:a16="http://schemas.microsoft.com/office/drawing/2014/main" id="{01FB2905-73FE-481F-ADBB-10D09C07B214}"/>
              </a:ext>
            </a:extLst>
          </p:cNvPr>
          <p:cNvGrpSpPr/>
          <p:nvPr/>
        </p:nvGrpSpPr>
        <p:grpSpPr>
          <a:xfrm>
            <a:off x="7477731" y="1321425"/>
            <a:ext cx="2329560" cy="1681200"/>
            <a:chOff x="7477731" y="1321425"/>
            <a:chExt cx="2329560" cy="1681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17D4BA3E-2D1F-46AD-AB36-BACC2853C744}"/>
                    </a:ext>
                  </a:extLst>
                </p14:cNvPr>
                <p14:cNvContentPartPr/>
                <p14:nvPr/>
              </p14:nvContentPartPr>
              <p14:xfrm>
                <a:off x="7666011" y="1902105"/>
                <a:ext cx="178200" cy="20916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17D4BA3E-2D1F-46AD-AB36-BACC2853C744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7648371" y="1884105"/>
                  <a:ext cx="21384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A9318371-0B88-4FFA-965A-53F14213D6EC}"/>
                    </a:ext>
                  </a:extLst>
                </p14:cNvPr>
                <p14:cNvContentPartPr/>
                <p14:nvPr/>
              </p14:nvContentPartPr>
              <p14:xfrm>
                <a:off x="7477731" y="1717425"/>
                <a:ext cx="561240" cy="48744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A9318371-0B88-4FFA-965A-53F14213D6EC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7460091" y="1699425"/>
                  <a:ext cx="596880" cy="52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1AE5CA5D-8C23-4478-8D0C-96334E2D0921}"/>
                    </a:ext>
                  </a:extLst>
                </p14:cNvPr>
                <p14:cNvContentPartPr/>
                <p14:nvPr/>
              </p14:nvContentPartPr>
              <p14:xfrm>
                <a:off x="8147691" y="1520505"/>
                <a:ext cx="351360" cy="66600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1AE5CA5D-8C23-4478-8D0C-96334E2D0921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8130051" y="1502505"/>
                  <a:ext cx="387000" cy="70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52B72B88-516B-4394-8056-EBAA419FD488}"/>
                    </a:ext>
                  </a:extLst>
                </p14:cNvPr>
                <p14:cNvContentPartPr/>
                <p14:nvPr/>
              </p14:nvContentPartPr>
              <p14:xfrm>
                <a:off x="8500851" y="1484145"/>
                <a:ext cx="226440" cy="14760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52B72B88-516B-4394-8056-EBAA419FD488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8483211" y="1466145"/>
                  <a:ext cx="26208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79441EA1-926E-45DF-90C8-D020CF626CA1}"/>
                    </a:ext>
                  </a:extLst>
                </p14:cNvPr>
                <p14:cNvContentPartPr/>
                <p14:nvPr/>
              </p14:nvContentPartPr>
              <p14:xfrm>
                <a:off x="8779491" y="1456065"/>
                <a:ext cx="200520" cy="17388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79441EA1-926E-45DF-90C8-D020CF626CA1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8761491" y="1438425"/>
                  <a:ext cx="23616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3D9BAB27-355B-4943-8B45-12FE3041023E}"/>
                    </a:ext>
                  </a:extLst>
                </p14:cNvPr>
                <p14:cNvContentPartPr/>
                <p14:nvPr/>
              </p14:nvContentPartPr>
              <p14:xfrm>
                <a:off x="9016731" y="1460385"/>
                <a:ext cx="272880" cy="11556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3D9BAB27-355B-4943-8B45-12FE3041023E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8999091" y="1442745"/>
                  <a:ext cx="30852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DF7D698C-378E-40A2-A639-E32A9587F3C7}"/>
                    </a:ext>
                  </a:extLst>
                </p14:cNvPr>
                <p14:cNvContentPartPr/>
                <p14:nvPr/>
              </p14:nvContentPartPr>
              <p14:xfrm>
                <a:off x="9297531" y="1421145"/>
                <a:ext cx="104400" cy="7200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DF7D698C-378E-40A2-A639-E32A9587F3C7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9279891" y="1403145"/>
                  <a:ext cx="14004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9AA92B5E-CEAD-4723-95B1-2DBDDC7B8F4C}"/>
                    </a:ext>
                  </a:extLst>
                </p14:cNvPr>
                <p14:cNvContentPartPr/>
                <p14:nvPr/>
              </p14:nvContentPartPr>
              <p14:xfrm>
                <a:off x="9198171" y="1326825"/>
                <a:ext cx="360" cy="396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9AA92B5E-CEAD-4723-95B1-2DBDDC7B8F4C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9180171" y="1309185"/>
                  <a:ext cx="3600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98CD2E6F-6166-45EE-B34F-E3BB4112C069}"/>
                    </a:ext>
                  </a:extLst>
                </p14:cNvPr>
                <p14:cNvContentPartPr/>
                <p14:nvPr/>
              </p14:nvContentPartPr>
              <p14:xfrm>
                <a:off x="9380691" y="1321425"/>
                <a:ext cx="217440" cy="21600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98CD2E6F-6166-45EE-B34F-E3BB4112C069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9362691" y="1303785"/>
                  <a:ext cx="25308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8722CC70-0318-4832-B5FA-5B11DFF514DF}"/>
                    </a:ext>
                  </a:extLst>
                </p14:cNvPr>
                <p14:cNvContentPartPr/>
                <p14:nvPr/>
              </p14:nvContentPartPr>
              <p14:xfrm>
                <a:off x="9315531" y="1439145"/>
                <a:ext cx="38520" cy="5832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8722CC70-0318-4832-B5FA-5B11DFF514DF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9297891" y="1421505"/>
                  <a:ext cx="7416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A08F7EC7-BB71-4DBF-B8A4-54AA5A3443FF}"/>
                    </a:ext>
                  </a:extLst>
                </p14:cNvPr>
                <p14:cNvContentPartPr/>
                <p14:nvPr/>
              </p14:nvContentPartPr>
              <p14:xfrm>
                <a:off x="7930611" y="2281185"/>
                <a:ext cx="218520" cy="32328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A08F7EC7-BB71-4DBF-B8A4-54AA5A3443FF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7912611" y="2263545"/>
                  <a:ext cx="254160" cy="35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8B06A95B-6EEB-4749-9B06-CF3F10D2A763}"/>
                    </a:ext>
                  </a:extLst>
                </p14:cNvPr>
                <p14:cNvContentPartPr/>
                <p14:nvPr/>
              </p14:nvContentPartPr>
              <p14:xfrm>
                <a:off x="8266491" y="2352105"/>
                <a:ext cx="136080" cy="18396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8B06A95B-6EEB-4749-9B06-CF3F10D2A763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8248851" y="2334465"/>
                  <a:ext cx="17172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D29A54BF-241C-4146-B391-F45743C277F0}"/>
                    </a:ext>
                  </a:extLst>
                </p14:cNvPr>
                <p14:cNvContentPartPr/>
                <p14:nvPr/>
              </p14:nvContentPartPr>
              <p14:xfrm>
                <a:off x="8392131" y="2166705"/>
                <a:ext cx="124920" cy="21564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D29A54BF-241C-4146-B391-F45743C277F0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8374491" y="2149065"/>
                  <a:ext cx="16056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F91692A2-9CF3-4186-8F4A-11B11BFDDAB1}"/>
                    </a:ext>
                  </a:extLst>
                </p14:cNvPr>
                <p14:cNvContentPartPr/>
                <p14:nvPr/>
              </p14:nvContentPartPr>
              <p14:xfrm>
                <a:off x="8500851" y="1964385"/>
                <a:ext cx="312480" cy="31860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F91692A2-9CF3-4186-8F4A-11B11BFDDAB1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8483211" y="1946745"/>
                  <a:ext cx="348120" cy="35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4D47D038-638D-4BB3-9B78-71E7B5F82B5D}"/>
                    </a:ext>
                  </a:extLst>
                </p14:cNvPr>
                <p14:cNvContentPartPr/>
                <p14:nvPr/>
              </p14:nvContentPartPr>
              <p14:xfrm>
                <a:off x="8582571" y="2113425"/>
                <a:ext cx="117360" cy="6840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4D47D038-638D-4BB3-9B78-71E7B5F82B5D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8564571" y="2095785"/>
                  <a:ext cx="15300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8A1CE68F-5572-47DD-8CC3-06DFB7D914BA}"/>
                    </a:ext>
                  </a:extLst>
                </p14:cNvPr>
                <p14:cNvContentPartPr/>
                <p14:nvPr/>
              </p14:nvContentPartPr>
              <p14:xfrm>
                <a:off x="8788131" y="2042145"/>
                <a:ext cx="186120" cy="14112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8A1CE68F-5572-47DD-8CC3-06DFB7D914BA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8770131" y="2024145"/>
                  <a:ext cx="22176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8F83B398-09DF-415F-9E69-18D22E4787B9}"/>
                    </a:ext>
                  </a:extLst>
                </p14:cNvPr>
                <p14:cNvContentPartPr/>
                <p14:nvPr/>
              </p14:nvContentPartPr>
              <p14:xfrm>
                <a:off x="8960211" y="1847025"/>
                <a:ext cx="362160" cy="50184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8F83B398-09DF-415F-9E69-18D22E4787B9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8942571" y="1829025"/>
                  <a:ext cx="397800" cy="53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D9201CE5-06BC-420B-9922-1E4A14B6F7B8}"/>
                    </a:ext>
                  </a:extLst>
                </p14:cNvPr>
                <p14:cNvContentPartPr/>
                <p14:nvPr/>
              </p14:nvContentPartPr>
              <p14:xfrm>
                <a:off x="9243171" y="1766745"/>
                <a:ext cx="186120" cy="22716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D9201CE5-06BC-420B-9922-1E4A14B6F7B8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9225171" y="1748745"/>
                  <a:ext cx="221760" cy="26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80249D9F-3A84-45BE-9D49-E987C80266BF}"/>
                    </a:ext>
                  </a:extLst>
                </p14:cNvPr>
                <p14:cNvContentPartPr/>
                <p14:nvPr/>
              </p14:nvContentPartPr>
              <p14:xfrm>
                <a:off x="8176851" y="2669265"/>
                <a:ext cx="243720" cy="33336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80249D9F-3A84-45BE-9D49-E987C80266BF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8158851" y="2651265"/>
                  <a:ext cx="279360" cy="36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6418B245-41C1-45E0-B6AA-6B27976A4ED8}"/>
                    </a:ext>
                  </a:extLst>
                </p14:cNvPr>
                <p14:cNvContentPartPr/>
                <p14:nvPr/>
              </p14:nvContentPartPr>
              <p14:xfrm>
                <a:off x="8463411" y="2481345"/>
                <a:ext cx="392400" cy="37044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6418B245-41C1-45E0-B6AA-6B27976A4ED8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8445771" y="2463345"/>
                  <a:ext cx="428040" cy="40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2316A5AB-3862-43BE-83C7-1C4BA0F67AF1}"/>
                    </a:ext>
                  </a:extLst>
                </p14:cNvPr>
                <p14:cNvContentPartPr/>
                <p14:nvPr/>
              </p14:nvContentPartPr>
              <p14:xfrm>
                <a:off x="8794611" y="2469105"/>
                <a:ext cx="194760" cy="14904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2316A5AB-3862-43BE-83C7-1C4BA0F67AF1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8776611" y="2451105"/>
                  <a:ext cx="23040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23F807F4-3FED-456C-A4FD-4DB310B6A455}"/>
                    </a:ext>
                  </a:extLst>
                </p14:cNvPr>
                <p14:cNvContentPartPr/>
                <p14:nvPr/>
              </p14:nvContentPartPr>
              <p14:xfrm>
                <a:off x="8772291" y="2484585"/>
                <a:ext cx="99000" cy="7740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23F807F4-3FED-456C-A4FD-4DB310B6A455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8754651" y="2466945"/>
                  <a:ext cx="13464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5F58D17C-24CF-410F-B851-DED98F314B6D}"/>
                    </a:ext>
                  </a:extLst>
                </p14:cNvPr>
                <p14:cNvContentPartPr/>
                <p14:nvPr/>
              </p14:nvContentPartPr>
              <p14:xfrm>
                <a:off x="8935371" y="2360745"/>
                <a:ext cx="214920" cy="12960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5F58D17C-24CF-410F-B851-DED98F314B6D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8917731" y="2343105"/>
                  <a:ext cx="25056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44778E4B-DE68-4BE1-92CC-89C5137B88C9}"/>
                    </a:ext>
                  </a:extLst>
                </p14:cNvPr>
                <p14:cNvContentPartPr/>
                <p14:nvPr/>
              </p14:nvContentPartPr>
              <p14:xfrm>
                <a:off x="9225171" y="2236185"/>
                <a:ext cx="212040" cy="24084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44778E4B-DE68-4BE1-92CC-89C5137B88C9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9207171" y="2218545"/>
                  <a:ext cx="24768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E5E9E5E9-B8EA-40C0-87EB-C699CF1F0DE2}"/>
                    </a:ext>
                  </a:extLst>
                </p14:cNvPr>
                <p14:cNvContentPartPr/>
                <p14:nvPr/>
              </p14:nvContentPartPr>
              <p14:xfrm>
                <a:off x="9442251" y="1946025"/>
                <a:ext cx="365040" cy="29952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E5E9E5E9-B8EA-40C0-87EB-C699CF1F0DE2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9424611" y="1928385"/>
                  <a:ext cx="400680" cy="335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ECC62A25-A215-4644-A0E6-3B5EEF624680}"/>
              </a:ext>
            </a:extLst>
          </p:cNvPr>
          <p:cNvGrpSpPr/>
          <p:nvPr/>
        </p:nvGrpSpPr>
        <p:grpSpPr>
          <a:xfrm>
            <a:off x="9089091" y="2794905"/>
            <a:ext cx="3087360" cy="3145320"/>
            <a:chOff x="9089091" y="2794905"/>
            <a:chExt cx="3087360" cy="3145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D31E51A7-7578-4466-9049-F272970DF269}"/>
                    </a:ext>
                  </a:extLst>
                </p14:cNvPr>
                <p14:cNvContentPartPr/>
                <p14:nvPr/>
              </p14:nvContentPartPr>
              <p14:xfrm>
                <a:off x="9976491" y="2996145"/>
                <a:ext cx="494640" cy="69120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D31E51A7-7578-4466-9049-F272970DF269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9958491" y="2978505"/>
                  <a:ext cx="530280" cy="72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5D53B4B9-6561-447F-8A1D-AC97559A4ED0}"/>
                    </a:ext>
                  </a:extLst>
                </p14:cNvPr>
                <p14:cNvContentPartPr/>
                <p14:nvPr/>
              </p14:nvContentPartPr>
              <p14:xfrm>
                <a:off x="9089091" y="3919905"/>
                <a:ext cx="537120" cy="49428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5D53B4B9-6561-447F-8A1D-AC97559A4ED0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9071451" y="3902265"/>
                  <a:ext cx="572760" cy="52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366C280F-7736-41FF-BEFA-E85B749BE60C}"/>
                    </a:ext>
                  </a:extLst>
                </p14:cNvPr>
                <p14:cNvContentPartPr/>
                <p14:nvPr/>
              </p14:nvContentPartPr>
              <p14:xfrm>
                <a:off x="9650691" y="4009545"/>
                <a:ext cx="496800" cy="28116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366C280F-7736-41FF-BEFA-E85B749BE60C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9633051" y="3991545"/>
                  <a:ext cx="532440" cy="31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86B221DF-9CAE-4ADA-9D58-CCCD2FEFED0F}"/>
                    </a:ext>
                  </a:extLst>
                </p14:cNvPr>
                <p14:cNvContentPartPr/>
                <p14:nvPr/>
              </p14:nvContentPartPr>
              <p14:xfrm>
                <a:off x="10085211" y="3955905"/>
                <a:ext cx="122040" cy="12564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86B221DF-9CAE-4ADA-9D58-CCCD2FEFED0F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10067571" y="3937905"/>
                  <a:ext cx="15768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B224554E-1548-4133-B241-659CDF41817C}"/>
                    </a:ext>
                  </a:extLst>
                </p14:cNvPr>
                <p14:cNvContentPartPr/>
                <p14:nvPr/>
              </p14:nvContentPartPr>
              <p14:xfrm>
                <a:off x="9940491" y="3762225"/>
                <a:ext cx="9360" cy="1296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B224554E-1548-4133-B241-659CDF41817C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9922491" y="3744585"/>
                  <a:ext cx="4500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238B476C-BAAD-47FC-99B1-610D145E6D06}"/>
                    </a:ext>
                  </a:extLst>
                </p14:cNvPr>
                <p14:cNvContentPartPr/>
                <p14:nvPr/>
              </p14:nvContentPartPr>
              <p14:xfrm>
                <a:off x="10075851" y="3703545"/>
                <a:ext cx="318960" cy="32076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238B476C-BAAD-47FC-99B1-610D145E6D06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10058211" y="3685545"/>
                  <a:ext cx="35460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11D3AF91-2330-44E9-B6BF-354161DDC223}"/>
                    </a:ext>
                  </a:extLst>
                </p14:cNvPr>
                <p14:cNvContentPartPr/>
                <p14:nvPr/>
              </p14:nvContentPartPr>
              <p14:xfrm>
                <a:off x="10426851" y="3497265"/>
                <a:ext cx="554760" cy="40500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11D3AF91-2330-44E9-B6BF-354161DDC223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10409211" y="3479625"/>
                  <a:ext cx="590400" cy="44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E2B75BF2-9AB2-48AC-A8DA-384BA35EA151}"/>
                    </a:ext>
                  </a:extLst>
                </p14:cNvPr>
                <p14:cNvContentPartPr/>
                <p14:nvPr/>
              </p14:nvContentPartPr>
              <p14:xfrm>
                <a:off x="10975491" y="3314385"/>
                <a:ext cx="225000" cy="33408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E2B75BF2-9AB2-48AC-A8DA-384BA35EA151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10957491" y="3296745"/>
                  <a:ext cx="260640" cy="36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1CFDB787-B8FC-43B1-B263-08E7B2CD3AAD}"/>
                    </a:ext>
                  </a:extLst>
                </p14:cNvPr>
                <p14:cNvContentPartPr/>
                <p14:nvPr/>
              </p14:nvContentPartPr>
              <p14:xfrm>
                <a:off x="11327211" y="2794905"/>
                <a:ext cx="514440" cy="63612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1CFDB787-B8FC-43B1-B263-08E7B2CD3AAD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11309571" y="2777265"/>
                  <a:ext cx="550080" cy="67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D3AC415C-0FA3-4C28-8227-75A55BC557B4}"/>
                    </a:ext>
                  </a:extLst>
                </p14:cNvPr>
                <p14:cNvContentPartPr/>
                <p14:nvPr/>
              </p14:nvContentPartPr>
              <p14:xfrm>
                <a:off x="9467091" y="4497705"/>
                <a:ext cx="384120" cy="61488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D3AC415C-0FA3-4C28-8227-75A55BC557B4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9449091" y="4479705"/>
                  <a:ext cx="419760" cy="65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B285AD39-135B-49DB-91AF-4CA82E186311}"/>
                    </a:ext>
                  </a:extLst>
                </p14:cNvPr>
                <p14:cNvContentPartPr/>
                <p14:nvPr/>
              </p14:nvContentPartPr>
              <p14:xfrm>
                <a:off x="9892251" y="4642065"/>
                <a:ext cx="267840" cy="16812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B285AD39-135B-49DB-91AF-4CA82E186311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9874611" y="4624425"/>
                  <a:ext cx="30348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889F89DA-1B5E-4B43-A21B-93CB337B8EA9}"/>
                    </a:ext>
                  </a:extLst>
                </p14:cNvPr>
                <p14:cNvContentPartPr/>
                <p14:nvPr/>
              </p14:nvContentPartPr>
              <p14:xfrm>
                <a:off x="10103571" y="4445505"/>
                <a:ext cx="435240" cy="22500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889F89DA-1B5E-4B43-A21B-93CB337B8EA9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10085571" y="4427505"/>
                  <a:ext cx="470880" cy="26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6D322EC4-0B0E-464A-A47B-C631EBFF1AAB}"/>
                    </a:ext>
                  </a:extLst>
                </p14:cNvPr>
                <p14:cNvContentPartPr/>
                <p14:nvPr/>
              </p14:nvContentPartPr>
              <p14:xfrm>
                <a:off x="10565811" y="4163985"/>
                <a:ext cx="539640" cy="34524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6D322EC4-0B0E-464A-A47B-C631EBFF1AAB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10548171" y="4146345"/>
                  <a:ext cx="575280" cy="38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70216AE4-BC45-4F4A-9A2A-A62950613D68}"/>
                    </a:ext>
                  </a:extLst>
                </p14:cNvPr>
                <p14:cNvContentPartPr/>
                <p14:nvPr/>
              </p14:nvContentPartPr>
              <p14:xfrm>
                <a:off x="11006811" y="3719745"/>
                <a:ext cx="628200" cy="47592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70216AE4-BC45-4F4A-9A2A-A62950613D68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10989171" y="3702105"/>
                  <a:ext cx="663840" cy="51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38BD8B25-3D70-4172-95B6-6EF579EE525F}"/>
                    </a:ext>
                  </a:extLst>
                </p14:cNvPr>
                <p14:cNvContentPartPr/>
                <p14:nvPr/>
              </p14:nvContentPartPr>
              <p14:xfrm>
                <a:off x="11343771" y="3512385"/>
                <a:ext cx="321480" cy="27000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38BD8B25-3D70-4172-95B6-6EF579EE525F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11326131" y="3494745"/>
                  <a:ext cx="357120" cy="30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3BA5B580-8BAD-4602-98C9-6A3F341C64F0}"/>
                    </a:ext>
                  </a:extLst>
                </p14:cNvPr>
                <p14:cNvContentPartPr/>
                <p14:nvPr/>
              </p14:nvContentPartPr>
              <p14:xfrm>
                <a:off x="11615211" y="3555945"/>
                <a:ext cx="23040" cy="2016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3BA5B580-8BAD-4602-98C9-6A3F341C64F0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11597211" y="3537945"/>
                  <a:ext cx="5868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F1794BA7-39FE-4DA7-92EB-59FA003136DF}"/>
                    </a:ext>
                  </a:extLst>
                </p14:cNvPr>
                <p14:cNvContentPartPr/>
                <p14:nvPr/>
              </p14:nvContentPartPr>
              <p14:xfrm>
                <a:off x="9919251" y="5250465"/>
                <a:ext cx="528840" cy="29196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F1794BA7-39FE-4DA7-92EB-59FA003136DF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9901611" y="5232825"/>
                  <a:ext cx="564480" cy="32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7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D1B77F51-6A7F-4E2E-B2B0-E6312C0FEE17}"/>
                    </a:ext>
                  </a:extLst>
                </p14:cNvPr>
                <p14:cNvContentPartPr/>
                <p14:nvPr/>
              </p14:nvContentPartPr>
              <p14:xfrm>
                <a:off x="10316331" y="5013945"/>
                <a:ext cx="360360" cy="20556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D1B77F51-6A7F-4E2E-B2B0-E6312C0FEE17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10298691" y="4996305"/>
                  <a:ext cx="39600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BBFFABB6-078B-461C-9C26-AABC64BD8EAF}"/>
                    </a:ext>
                  </a:extLst>
                </p14:cNvPr>
                <p14:cNvContentPartPr/>
                <p14:nvPr/>
              </p14:nvContentPartPr>
              <p14:xfrm>
                <a:off x="10646451" y="4988385"/>
                <a:ext cx="95400" cy="4572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BBFFABB6-078B-461C-9C26-AABC64BD8EAF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10628451" y="4970385"/>
                  <a:ext cx="13104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1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3FCE9F5E-7ED4-4051-B0D3-F846AFAA6E96}"/>
                    </a:ext>
                  </a:extLst>
                </p14:cNvPr>
                <p14:cNvContentPartPr/>
                <p14:nvPr/>
              </p14:nvContentPartPr>
              <p14:xfrm>
                <a:off x="10546731" y="4716585"/>
                <a:ext cx="446400" cy="18288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3FCE9F5E-7ED4-4051-B0D3-F846AFAA6E96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10529091" y="4698585"/>
                  <a:ext cx="48204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DD9A8951-22D3-4805-9FB4-0F64FC633A9A}"/>
                    </a:ext>
                  </a:extLst>
                </p14:cNvPr>
                <p14:cNvContentPartPr/>
                <p14:nvPr/>
              </p14:nvContentPartPr>
              <p14:xfrm>
                <a:off x="10691811" y="4721985"/>
                <a:ext cx="95760" cy="10332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DD9A8951-22D3-4805-9FB4-0F64FC633A9A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10674171" y="4704345"/>
                  <a:ext cx="13140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CBB99583-D5F4-4A54-AB4E-8E808466F585}"/>
                    </a:ext>
                  </a:extLst>
                </p14:cNvPr>
                <p14:cNvContentPartPr/>
                <p14:nvPr/>
              </p14:nvContentPartPr>
              <p14:xfrm>
                <a:off x="10809531" y="4586985"/>
                <a:ext cx="520560" cy="41832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CBB99583-D5F4-4A54-AB4E-8E808466F585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10791891" y="4569345"/>
                  <a:ext cx="556200" cy="45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F8E6F1B2-1021-4367-A7AF-58EF4B024943}"/>
                    </a:ext>
                  </a:extLst>
                </p14:cNvPr>
                <p14:cNvContentPartPr/>
                <p14:nvPr/>
              </p14:nvContentPartPr>
              <p14:xfrm>
                <a:off x="10438011" y="5605425"/>
                <a:ext cx="474120" cy="33480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F8E6F1B2-1021-4367-A7AF-58EF4B024943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10420371" y="5587425"/>
                  <a:ext cx="509760" cy="37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9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BEFFCA12-05FC-4ED6-BEF7-7A07ECB3AEA7}"/>
                    </a:ext>
                  </a:extLst>
                </p14:cNvPr>
                <p14:cNvContentPartPr/>
                <p14:nvPr/>
              </p14:nvContentPartPr>
              <p14:xfrm>
                <a:off x="10836531" y="5648985"/>
                <a:ext cx="355680" cy="15624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BEFFCA12-05FC-4ED6-BEF7-7A07ECB3AEA7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10818891" y="5631345"/>
                  <a:ext cx="39132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1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95677D34-63F7-4CCE-A1CE-446320DA47A1}"/>
                    </a:ext>
                  </a:extLst>
                </p14:cNvPr>
                <p14:cNvContentPartPr/>
                <p14:nvPr/>
              </p14:nvContentPartPr>
              <p14:xfrm>
                <a:off x="10972611" y="5400945"/>
                <a:ext cx="421200" cy="20412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95677D34-63F7-4CCE-A1CE-446320DA47A1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10954611" y="5383305"/>
                  <a:ext cx="45684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94AAC0A1-3EB2-484E-B890-3A3EBFF78E71}"/>
                    </a:ext>
                  </a:extLst>
                </p14:cNvPr>
                <p14:cNvContentPartPr/>
                <p14:nvPr/>
              </p14:nvContentPartPr>
              <p14:xfrm>
                <a:off x="11289771" y="5012505"/>
                <a:ext cx="334080" cy="48672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94AAC0A1-3EB2-484E-B890-3A3EBFF78E71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11272131" y="4994865"/>
                  <a:ext cx="369720" cy="52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ED47248C-516D-46A5-90AA-4ECB73D89A91}"/>
                    </a:ext>
                  </a:extLst>
                </p14:cNvPr>
                <p14:cNvContentPartPr/>
                <p14:nvPr/>
              </p14:nvContentPartPr>
              <p14:xfrm>
                <a:off x="11524851" y="5024025"/>
                <a:ext cx="71280" cy="2952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ED47248C-516D-46A5-90AA-4ECB73D89A91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11506851" y="5006385"/>
                  <a:ext cx="10692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7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4B521C0B-C1C3-4EC8-8C11-DA2FBD0C46F6}"/>
                    </a:ext>
                  </a:extLst>
                </p14:cNvPr>
                <p14:cNvContentPartPr/>
                <p14:nvPr/>
              </p14:nvContentPartPr>
              <p14:xfrm>
                <a:off x="11441331" y="4800825"/>
                <a:ext cx="419400" cy="21744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4B521C0B-C1C3-4EC8-8C11-DA2FBD0C46F6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11423331" y="4783185"/>
                  <a:ext cx="45504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9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1D76B237-94AC-4A23-80B6-60C856406927}"/>
                    </a:ext>
                  </a:extLst>
                </p14:cNvPr>
                <p14:cNvContentPartPr/>
                <p14:nvPr/>
              </p14:nvContentPartPr>
              <p14:xfrm>
                <a:off x="11461491" y="4840065"/>
                <a:ext cx="142200" cy="14868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1D76B237-94AC-4A23-80B6-60C856406927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11443851" y="4822065"/>
                  <a:ext cx="17784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1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1DE3B0B5-CBA3-430A-AC25-20804F1A7A33}"/>
                    </a:ext>
                  </a:extLst>
                </p14:cNvPr>
                <p14:cNvContentPartPr/>
                <p14:nvPr/>
              </p14:nvContentPartPr>
              <p14:xfrm>
                <a:off x="11642571" y="4779945"/>
                <a:ext cx="177840" cy="6516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1DE3B0B5-CBA3-430A-AC25-20804F1A7A33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11624571" y="4761945"/>
                  <a:ext cx="21348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FF529DB4-A428-4862-ACA0-C42AC0AF1C9A}"/>
                    </a:ext>
                  </a:extLst>
                </p14:cNvPr>
                <p14:cNvContentPartPr/>
                <p14:nvPr/>
              </p14:nvContentPartPr>
              <p14:xfrm>
                <a:off x="11505771" y="4703985"/>
                <a:ext cx="19440" cy="1296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FF529DB4-A428-4862-ACA0-C42AC0AF1C9A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11487771" y="4685985"/>
                  <a:ext cx="5508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8629D75A-437F-43A9-A55D-653D26AE422F}"/>
                    </a:ext>
                  </a:extLst>
                </p14:cNvPr>
                <p14:cNvContentPartPr/>
                <p14:nvPr/>
              </p14:nvContentPartPr>
              <p14:xfrm>
                <a:off x="11642571" y="4571865"/>
                <a:ext cx="209880" cy="18252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8629D75A-437F-43A9-A55D-653D26AE422F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11624571" y="4554225"/>
                  <a:ext cx="24552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3C23567A-7395-4F48-B27E-61FF6C671C64}"/>
                    </a:ext>
                  </a:extLst>
                </p14:cNvPr>
                <p14:cNvContentPartPr/>
                <p14:nvPr/>
              </p14:nvContentPartPr>
              <p14:xfrm>
                <a:off x="11705931" y="4406265"/>
                <a:ext cx="246960" cy="11916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3C23567A-7395-4F48-B27E-61FF6C671C64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11687931" y="4388625"/>
                  <a:ext cx="28260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6811BF0B-5422-4EDA-8096-6CDFE2BDC8BD}"/>
                    </a:ext>
                  </a:extLst>
                </p14:cNvPr>
                <p14:cNvContentPartPr/>
                <p14:nvPr/>
              </p14:nvContentPartPr>
              <p14:xfrm>
                <a:off x="11893491" y="3991905"/>
                <a:ext cx="282960" cy="36324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6811BF0B-5422-4EDA-8096-6CDFE2BDC8BD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11875851" y="3973905"/>
                  <a:ext cx="318600" cy="398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4" name="Group 233">
            <a:extLst>
              <a:ext uri="{FF2B5EF4-FFF2-40B4-BE49-F238E27FC236}">
                <a16:creationId xmlns:a16="http://schemas.microsoft.com/office/drawing/2014/main" id="{94E21FC5-087E-4B47-B0B8-22D3B252F3E4}"/>
              </a:ext>
            </a:extLst>
          </p:cNvPr>
          <p:cNvGrpSpPr/>
          <p:nvPr/>
        </p:nvGrpSpPr>
        <p:grpSpPr>
          <a:xfrm>
            <a:off x="6563691" y="2978145"/>
            <a:ext cx="3306960" cy="3849840"/>
            <a:chOff x="6563691" y="2978145"/>
            <a:chExt cx="3306960" cy="384984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1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FECA4077-D540-498B-BD50-BA25175081AA}"/>
                    </a:ext>
                  </a:extLst>
                </p14:cNvPr>
                <p14:cNvContentPartPr/>
                <p14:nvPr/>
              </p14:nvContentPartPr>
              <p14:xfrm>
                <a:off x="7724691" y="2978145"/>
                <a:ext cx="656640" cy="106380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FECA4077-D540-498B-BD50-BA25175081AA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7707051" y="2960505"/>
                  <a:ext cx="692280" cy="10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3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83722818-B0D6-42A6-B89E-B137B2DAF06C}"/>
                    </a:ext>
                  </a:extLst>
                </p14:cNvPr>
                <p14:cNvContentPartPr/>
                <p14:nvPr/>
              </p14:nvContentPartPr>
              <p14:xfrm>
                <a:off x="6563691" y="4391505"/>
                <a:ext cx="490680" cy="43956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83722818-B0D6-42A6-B89E-B137B2DAF06C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6545691" y="4373505"/>
                  <a:ext cx="526320" cy="47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5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4D7D30CE-0D0F-470C-9C95-93EEB7145E60}"/>
                    </a:ext>
                  </a:extLst>
                </p14:cNvPr>
                <p14:cNvContentPartPr/>
                <p14:nvPr/>
              </p14:nvContentPartPr>
              <p14:xfrm>
                <a:off x="7224291" y="4270905"/>
                <a:ext cx="554760" cy="38052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4D7D30CE-0D0F-470C-9C95-93EEB7145E60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7206651" y="4253265"/>
                  <a:ext cx="590400" cy="41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7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6ADBEEC2-F019-49CC-AC3B-891F320A9EC4}"/>
                    </a:ext>
                  </a:extLst>
                </p14:cNvPr>
                <p14:cNvContentPartPr/>
                <p14:nvPr/>
              </p14:nvContentPartPr>
              <p14:xfrm>
                <a:off x="7748811" y="3934305"/>
                <a:ext cx="675000" cy="47664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6ADBEEC2-F019-49CC-AC3B-891F320A9EC4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7730811" y="3916665"/>
                  <a:ext cx="710640" cy="51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9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E8009139-9540-4C14-BF72-8CCE643F71FD}"/>
                    </a:ext>
                  </a:extLst>
                </p14:cNvPr>
                <p14:cNvContentPartPr/>
                <p14:nvPr/>
              </p14:nvContentPartPr>
              <p14:xfrm>
                <a:off x="8383131" y="3323385"/>
                <a:ext cx="523440" cy="74340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E8009139-9540-4C14-BF72-8CCE643F71FD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8365491" y="3305745"/>
                  <a:ext cx="559080" cy="77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61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EC673CD3-BD5C-49D2-8F43-7335D01B2E90}"/>
                    </a:ext>
                  </a:extLst>
                </p14:cNvPr>
                <p14:cNvContentPartPr/>
                <p14:nvPr/>
              </p14:nvContentPartPr>
              <p14:xfrm>
                <a:off x="6740091" y="4932585"/>
                <a:ext cx="453960" cy="53604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EC673CD3-BD5C-49D2-8F43-7335D01B2E90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6722091" y="4914585"/>
                  <a:ext cx="489600" cy="57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63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FA836022-63B8-405C-BF5D-90E9262F751C}"/>
                    </a:ext>
                  </a:extLst>
                </p14:cNvPr>
                <p14:cNvContentPartPr/>
                <p14:nvPr/>
              </p14:nvContentPartPr>
              <p14:xfrm>
                <a:off x="7151931" y="5015745"/>
                <a:ext cx="264240" cy="19692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FA836022-63B8-405C-BF5D-90E9262F751C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7133931" y="4997745"/>
                  <a:ext cx="29988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65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2A8DDCED-111D-405C-ACCE-BE15962FAC36}"/>
                    </a:ext>
                  </a:extLst>
                </p14:cNvPr>
                <p14:cNvContentPartPr/>
                <p14:nvPr/>
              </p14:nvContentPartPr>
              <p14:xfrm>
                <a:off x="7468371" y="4969665"/>
                <a:ext cx="282240" cy="20268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2A8DDCED-111D-405C-ACCE-BE15962FAC36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7450371" y="4951665"/>
                  <a:ext cx="31788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67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DD1D66DE-4D99-46E3-BBEB-EEAD3E8B6D5F}"/>
                    </a:ext>
                  </a:extLst>
                </p14:cNvPr>
                <p14:cNvContentPartPr/>
                <p14:nvPr/>
              </p14:nvContentPartPr>
              <p14:xfrm>
                <a:off x="7667811" y="4761585"/>
                <a:ext cx="354960" cy="22104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DD1D66DE-4D99-46E3-BBEB-EEAD3E8B6D5F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7649811" y="4743945"/>
                  <a:ext cx="39060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69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2B2D4495-E0DD-4611-9DD6-24FE80BD5965}"/>
                    </a:ext>
                  </a:extLst>
                </p14:cNvPr>
                <p14:cNvContentPartPr/>
                <p14:nvPr/>
              </p14:nvContentPartPr>
              <p14:xfrm>
                <a:off x="7894251" y="4562505"/>
                <a:ext cx="214560" cy="18648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2B2D4495-E0DD-4611-9DD6-24FE80BD5965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7876611" y="4544865"/>
                  <a:ext cx="25020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71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97331AA5-8697-43F3-A279-64E24C4BDFB8}"/>
                    </a:ext>
                  </a:extLst>
                </p14:cNvPr>
                <p14:cNvContentPartPr/>
                <p14:nvPr/>
              </p14:nvContentPartPr>
              <p14:xfrm>
                <a:off x="8118891" y="4433625"/>
                <a:ext cx="237240" cy="24912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97331AA5-8697-43F3-A279-64E24C4BDFB8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8101251" y="4415985"/>
                  <a:ext cx="272880" cy="28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73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FD15E4E1-35C3-4835-BFA3-D07CA9D2DC89}"/>
                    </a:ext>
                  </a:extLst>
                </p14:cNvPr>
                <p14:cNvContentPartPr/>
                <p14:nvPr/>
              </p14:nvContentPartPr>
              <p14:xfrm>
                <a:off x="8347131" y="4211865"/>
                <a:ext cx="353520" cy="25092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FD15E4E1-35C3-4835-BFA3-D07CA9D2DC89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8329131" y="4193865"/>
                  <a:ext cx="38916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75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772B1CB2-1894-42B0-81C3-75A65D398338}"/>
                    </a:ext>
                  </a:extLst>
                </p14:cNvPr>
                <p14:cNvContentPartPr/>
                <p14:nvPr/>
              </p14:nvContentPartPr>
              <p14:xfrm>
                <a:off x="6821811" y="5470065"/>
                <a:ext cx="767160" cy="54756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772B1CB2-1894-42B0-81C3-75A65D398338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6803811" y="5452425"/>
                  <a:ext cx="802800" cy="58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77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88784372-3DB1-4C41-BB05-FD4B62765B71}"/>
                    </a:ext>
                  </a:extLst>
                </p14:cNvPr>
                <p14:cNvContentPartPr/>
                <p14:nvPr/>
              </p14:nvContentPartPr>
              <p14:xfrm>
                <a:off x="7333011" y="5656185"/>
                <a:ext cx="223560" cy="21060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88784372-3DB1-4C41-BB05-FD4B62765B71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7315371" y="5638185"/>
                  <a:ext cx="25920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79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98DCC7B5-7C8D-4F1C-971B-8FF3B7B524B3}"/>
                    </a:ext>
                  </a:extLst>
                </p14:cNvPr>
                <p14:cNvContentPartPr/>
                <p14:nvPr/>
              </p14:nvContentPartPr>
              <p14:xfrm>
                <a:off x="7758171" y="5323545"/>
                <a:ext cx="375840" cy="22788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98DCC7B5-7C8D-4F1C-971B-8FF3B7B524B3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7740531" y="5305905"/>
                  <a:ext cx="41148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81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D0A881E0-0901-4F17-96DF-46C92127265C}"/>
                    </a:ext>
                  </a:extLst>
                </p14:cNvPr>
                <p14:cNvContentPartPr/>
                <p14:nvPr/>
              </p14:nvContentPartPr>
              <p14:xfrm>
                <a:off x="8145891" y="4650345"/>
                <a:ext cx="825840" cy="76536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D0A881E0-0901-4F17-96DF-46C92127265C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8128251" y="4632705"/>
                  <a:ext cx="861480" cy="80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83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2BE005FE-FA2D-4BFD-B350-020AA67DFD13}"/>
                    </a:ext>
                  </a:extLst>
                </p14:cNvPr>
                <p14:cNvContentPartPr/>
                <p14:nvPr/>
              </p14:nvContentPartPr>
              <p14:xfrm>
                <a:off x="6813891" y="6263145"/>
                <a:ext cx="651600" cy="56484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2BE005FE-FA2D-4BFD-B350-020AA67DFD13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6796251" y="6245145"/>
                  <a:ext cx="687240" cy="60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85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78C66BCE-F723-40C6-B553-FD205020D06C}"/>
                    </a:ext>
                  </a:extLst>
                </p14:cNvPr>
                <p14:cNvContentPartPr/>
                <p14:nvPr/>
              </p14:nvContentPartPr>
              <p14:xfrm>
                <a:off x="7251291" y="6316785"/>
                <a:ext cx="210600" cy="28368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78C66BCE-F723-40C6-B553-FD205020D06C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7233291" y="6298785"/>
                  <a:ext cx="246240" cy="31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87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3A07CA99-5B77-415B-A168-E667F3189BF6}"/>
                    </a:ext>
                  </a:extLst>
                </p14:cNvPr>
                <p14:cNvContentPartPr/>
                <p14:nvPr/>
              </p14:nvContentPartPr>
              <p14:xfrm>
                <a:off x="7441731" y="6104745"/>
                <a:ext cx="391320" cy="25020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3A07CA99-5B77-415B-A168-E667F3189BF6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7423731" y="6086745"/>
                  <a:ext cx="426960" cy="28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89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B1FB9E64-1411-451C-8C43-CFE00DACDC14}"/>
                    </a:ext>
                  </a:extLst>
                </p14:cNvPr>
                <p14:cNvContentPartPr/>
                <p14:nvPr/>
              </p14:nvContentPartPr>
              <p14:xfrm>
                <a:off x="7778331" y="5591385"/>
                <a:ext cx="702000" cy="57672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B1FB9E64-1411-451C-8C43-CFE00DACDC14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7760331" y="5573745"/>
                  <a:ext cx="737640" cy="61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91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85CB0927-B8B4-49C6-95EF-8728B7342BB2}"/>
                    </a:ext>
                  </a:extLst>
                </p14:cNvPr>
                <p14:cNvContentPartPr/>
                <p14:nvPr/>
              </p14:nvContentPartPr>
              <p14:xfrm>
                <a:off x="8755371" y="5251185"/>
                <a:ext cx="325800" cy="29844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85CB0927-B8B4-49C6-95EF-8728B7342BB2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8737731" y="5233545"/>
                  <a:ext cx="361440" cy="33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93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5898BDBD-3D1E-4C81-B8F1-BDEC27023467}"/>
                    </a:ext>
                  </a:extLst>
                </p14:cNvPr>
                <p14:cNvContentPartPr/>
                <p14:nvPr/>
              </p14:nvContentPartPr>
              <p14:xfrm>
                <a:off x="7803531" y="6410025"/>
                <a:ext cx="587880" cy="39852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5898BDBD-3D1E-4C81-B8F1-BDEC27023467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7785891" y="6392025"/>
                  <a:ext cx="623520" cy="43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95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C7651487-3792-4AD6-9D96-C205879FF81D}"/>
                    </a:ext>
                  </a:extLst>
                </p14:cNvPr>
                <p14:cNvContentPartPr/>
                <p14:nvPr/>
              </p14:nvContentPartPr>
              <p14:xfrm>
                <a:off x="8417691" y="6217785"/>
                <a:ext cx="214200" cy="30312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C7651487-3792-4AD6-9D96-C205879FF81D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8399691" y="6199785"/>
                  <a:ext cx="249840" cy="33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97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7F5AD610-947E-4DA2-AB2F-F23EB8767D0E}"/>
                    </a:ext>
                  </a:extLst>
                </p14:cNvPr>
                <p14:cNvContentPartPr/>
                <p14:nvPr/>
              </p14:nvContentPartPr>
              <p14:xfrm>
                <a:off x="8737371" y="6029145"/>
                <a:ext cx="251280" cy="26748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7F5AD610-947E-4DA2-AB2F-F23EB8767D0E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8719371" y="6011505"/>
                  <a:ext cx="286920" cy="30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99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412AB04C-B841-4605-9083-351D3FCD2717}"/>
                    </a:ext>
                  </a:extLst>
                </p14:cNvPr>
                <p14:cNvContentPartPr/>
                <p14:nvPr/>
              </p14:nvContentPartPr>
              <p14:xfrm>
                <a:off x="8792811" y="5336505"/>
                <a:ext cx="322920" cy="66852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412AB04C-B841-4605-9083-351D3FCD2717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8775171" y="5318505"/>
                  <a:ext cx="358560" cy="70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01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0015EAA1-97A8-43EE-BBA3-F8980961E8B8}"/>
                    </a:ext>
                  </a:extLst>
                </p14:cNvPr>
                <p14:cNvContentPartPr/>
                <p14:nvPr/>
              </p14:nvContentPartPr>
              <p14:xfrm>
                <a:off x="8808651" y="5404185"/>
                <a:ext cx="426600" cy="29988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0015EAA1-97A8-43EE-BBA3-F8980961E8B8}"/>
                    </a:ext>
                  </a:extLst>
                </p:cNvPr>
                <p:cNvPicPr/>
                <p:nvPr/>
              </p:nvPicPr>
              <p:blipFill>
                <a:blip r:embed="rId402"/>
                <a:stretch>
                  <a:fillRect/>
                </a:stretch>
              </p:blipFill>
              <p:spPr>
                <a:xfrm>
                  <a:off x="8790651" y="5386185"/>
                  <a:ext cx="462240" cy="33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03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A23BC443-719B-4C05-9F52-F9F0255BF87E}"/>
                    </a:ext>
                  </a:extLst>
                </p14:cNvPr>
                <p14:cNvContentPartPr/>
                <p14:nvPr/>
              </p14:nvContentPartPr>
              <p14:xfrm>
                <a:off x="9241371" y="5717025"/>
                <a:ext cx="56520" cy="3240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A23BC443-719B-4C05-9F52-F9F0255BF87E}"/>
                    </a:ext>
                  </a:extLst>
                </p:cNvPr>
                <p:cNvPicPr/>
                <p:nvPr/>
              </p:nvPicPr>
              <p:blipFill>
                <a:blip r:embed="rId404"/>
                <a:stretch>
                  <a:fillRect/>
                </a:stretch>
              </p:blipFill>
              <p:spPr>
                <a:xfrm>
                  <a:off x="9223371" y="5699385"/>
                  <a:ext cx="9216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05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8FD2BAA3-8FE4-4BA9-BDE0-D9C87F2814E1}"/>
                    </a:ext>
                  </a:extLst>
                </p14:cNvPr>
                <p14:cNvContentPartPr/>
                <p14:nvPr/>
              </p14:nvContentPartPr>
              <p14:xfrm>
                <a:off x="9098451" y="5540625"/>
                <a:ext cx="360" cy="36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8FD2BAA3-8FE4-4BA9-BDE0-D9C87F2814E1}"/>
                    </a:ext>
                  </a:extLst>
                </p:cNvPr>
                <p:cNvPicPr/>
                <p:nvPr/>
              </p:nvPicPr>
              <p:blipFill>
                <a:blip r:embed="rId406"/>
                <a:stretch>
                  <a:fillRect/>
                </a:stretch>
              </p:blipFill>
              <p:spPr>
                <a:xfrm>
                  <a:off x="9080451" y="5522625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07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4EF9FC4C-665E-49BB-9C77-97524F658FC3}"/>
                    </a:ext>
                  </a:extLst>
                </p14:cNvPr>
                <p14:cNvContentPartPr/>
                <p14:nvPr/>
              </p14:nvContentPartPr>
              <p14:xfrm>
                <a:off x="9306531" y="5433345"/>
                <a:ext cx="173880" cy="25416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4EF9FC4C-665E-49BB-9C77-97524F658FC3}"/>
                    </a:ext>
                  </a:extLst>
                </p:cNvPr>
                <p:cNvPicPr/>
                <p:nvPr/>
              </p:nvPicPr>
              <p:blipFill>
                <a:blip r:embed="rId408"/>
                <a:stretch>
                  <a:fillRect/>
                </a:stretch>
              </p:blipFill>
              <p:spPr>
                <a:xfrm>
                  <a:off x="9288531" y="5415705"/>
                  <a:ext cx="209520" cy="28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09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A741D2B4-280F-4450-9F4E-36C48E35B7CB}"/>
                    </a:ext>
                  </a:extLst>
                </p14:cNvPr>
                <p14:cNvContentPartPr/>
                <p14:nvPr/>
              </p14:nvContentPartPr>
              <p14:xfrm>
                <a:off x="9494811" y="5395185"/>
                <a:ext cx="314280" cy="28368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A741D2B4-280F-4450-9F4E-36C48E35B7CB}"/>
                    </a:ext>
                  </a:extLst>
                </p:cNvPr>
                <p:cNvPicPr/>
                <p:nvPr/>
              </p:nvPicPr>
              <p:blipFill>
                <a:blip r:embed="rId410"/>
                <a:stretch>
                  <a:fillRect/>
                </a:stretch>
              </p:blipFill>
              <p:spPr>
                <a:xfrm>
                  <a:off x="9476811" y="5377545"/>
                  <a:ext cx="349920" cy="31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11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A2978B1D-FB87-4B0D-8C0D-6DD1BEF4FF36}"/>
                    </a:ext>
                  </a:extLst>
                </p14:cNvPr>
                <p14:cNvContentPartPr/>
                <p14:nvPr/>
              </p14:nvContentPartPr>
              <p14:xfrm>
                <a:off x="8859771" y="6489945"/>
                <a:ext cx="318240" cy="31464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A2978B1D-FB87-4B0D-8C0D-6DD1BEF4FF36}"/>
                    </a:ext>
                  </a:extLst>
                </p:cNvPr>
                <p:cNvPicPr/>
                <p:nvPr/>
              </p:nvPicPr>
              <p:blipFill>
                <a:blip r:embed="rId412"/>
                <a:stretch>
                  <a:fillRect/>
                </a:stretch>
              </p:blipFill>
              <p:spPr>
                <a:xfrm>
                  <a:off x="8841771" y="6472305"/>
                  <a:ext cx="353880" cy="35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13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3BCFC16C-D8A2-4A91-BCBE-178F70ED3D6B}"/>
                    </a:ext>
                  </a:extLst>
                </p14:cNvPr>
                <p14:cNvContentPartPr/>
                <p14:nvPr/>
              </p14:nvContentPartPr>
              <p14:xfrm>
                <a:off x="9034371" y="6590745"/>
                <a:ext cx="182880" cy="15408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3BCFC16C-D8A2-4A91-BCBE-178F70ED3D6B}"/>
                    </a:ext>
                  </a:extLst>
                </p:cNvPr>
                <p:cNvPicPr/>
                <p:nvPr/>
              </p:nvPicPr>
              <p:blipFill>
                <a:blip r:embed="rId414"/>
                <a:stretch>
                  <a:fillRect/>
                </a:stretch>
              </p:blipFill>
              <p:spPr>
                <a:xfrm>
                  <a:off x="9016731" y="6572745"/>
                  <a:ext cx="21852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15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C071A0C1-DDC0-4837-88F8-A9196921B155}"/>
                    </a:ext>
                  </a:extLst>
                </p14:cNvPr>
                <p14:cNvContentPartPr/>
                <p14:nvPr/>
              </p14:nvContentPartPr>
              <p14:xfrm>
                <a:off x="9243171" y="6399945"/>
                <a:ext cx="160560" cy="12600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C071A0C1-DDC0-4837-88F8-A9196921B155}"/>
                    </a:ext>
                  </a:extLst>
                </p:cNvPr>
                <p:cNvPicPr/>
                <p:nvPr/>
              </p:nvPicPr>
              <p:blipFill>
                <a:blip r:embed="rId416"/>
                <a:stretch>
                  <a:fillRect/>
                </a:stretch>
              </p:blipFill>
              <p:spPr>
                <a:xfrm>
                  <a:off x="9225171" y="6382305"/>
                  <a:ext cx="19620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17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212B00B3-65E3-40CD-8186-8363F71EF815}"/>
                    </a:ext>
                  </a:extLst>
                </p14:cNvPr>
                <p14:cNvContentPartPr/>
                <p14:nvPr/>
              </p14:nvContentPartPr>
              <p14:xfrm>
                <a:off x="9409491" y="6101505"/>
                <a:ext cx="461160" cy="28296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212B00B3-65E3-40CD-8186-8363F71EF815}"/>
                    </a:ext>
                  </a:extLst>
                </p:cNvPr>
                <p:cNvPicPr/>
                <p:nvPr/>
              </p:nvPicPr>
              <p:blipFill>
                <a:blip r:embed="rId418"/>
                <a:stretch>
                  <a:fillRect/>
                </a:stretch>
              </p:blipFill>
              <p:spPr>
                <a:xfrm>
                  <a:off x="9391491" y="6083505"/>
                  <a:ext cx="496800" cy="318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8" name="Group 247">
            <a:extLst>
              <a:ext uri="{FF2B5EF4-FFF2-40B4-BE49-F238E27FC236}">
                <a16:creationId xmlns:a16="http://schemas.microsoft.com/office/drawing/2014/main" id="{9397AEA0-B6B9-45C2-A767-DD4E8EFF8717}"/>
              </a:ext>
            </a:extLst>
          </p:cNvPr>
          <p:cNvGrpSpPr/>
          <p:nvPr/>
        </p:nvGrpSpPr>
        <p:grpSpPr>
          <a:xfrm>
            <a:off x="10112211" y="5809905"/>
            <a:ext cx="1787400" cy="1058400"/>
            <a:chOff x="10112211" y="5809905"/>
            <a:chExt cx="1787400" cy="105840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19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D69825D4-41F4-4CFA-97EA-41BD17509997}"/>
                    </a:ext>
                  </a:extLst>
                </p14:cNvPr>
                <p14:cNvContentPartPr/>
                <p14:nvPr/>
              </p14:nvContentPartPr>
              <p14:xfrm>
                <a:off x="10715571" y="5857425"/>
                <a:ext cx="457200" cy="42408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D69825D4-41F4-4CFA-97EA-41BD17509997}"/>
                    </a:ext>
                  </a:extLst>
                </p:cNvPr>
                <p:cNvPicPr/>
                <p:nvPr/>
              </p:nvPicPr>
              <p:blipFill>
                <a:blip r:embed="rId420"/>
                <a:stretch>
                  <a:fillRect/>
                </a:stretch>
              </p:blipFill>
              <p:spPr>
                <a:xfrm>
                  <a:off x="10697571" y="5839425"/>
                  <a:ext cx="492840" cy="45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21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16C17667-18A2-4934-94F2-EF66AA3F9395}"/>
                    </a:ext>
                  </a:extLst>
                </p14:cNvPr>
                <p14:cNvContentPartPr/>
                <p14:nvPr/>
              </p14:nvContentPartPr>
              <p14:xfrm>
                <a:off x="10112211" y="6338025"/>
                <a:ext cx="173880" cy="26640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16C17667-18A2-4934-94F2-EF66AA3F9395}"/>
                    </a:ext>
                  </a:extLst>
                </p:cNvPr>
                <p:cNvPicPr/>
                <p:nvPr/>
              </p:nvPicPr>
              <p:blipFill>
                <a:blip r:embed="rId422"/>
                <a:stretch>
                  <a:fillRect/>
                </a:stretch>
              </p:blipFill>
              <p:spPr>
                <a:xfrm>
                  <a:off x="10094571" y="6320025"/>
                  <a:ext cx="209520" cy="30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23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AE9CE308-62AE-49D2-8A41-ECABC91D5A08}"/>
                    </a:ext>
                  </a:extLst>
                </p14:cNvPr>
                <p14:cNvContentPartPr/>
                <p14:nvPr/>
              </p14:nvContentPartPr>
              <p14:xfrm>
                <a:off x="10384731" y="6454665"/>
                <a:ext cx="252720" cy="19116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AE9CE308-62AE-49D2-8A41-ECABC91D5A08}"/>
                    </a:ext>
                  </a:extLst>
                </p:cNvPr>
                <p:cNvPicPr/>
                <p:nvPr/>
              </p:nvPicPr>
              <p:blipFill>
                <a:blip r:embed="rId424"/>
                <a:stretch>
                  <a:fillRect/>
                </a:stretch>
              </p:blipFill>
              <p:spPr>
                <a:xfrm>
                  <a:off x="10367091" y="6437025"/>
                  <a:ext cx="28836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25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436428D7-9E7B-438C-B7F8-63EC00BEF4ED}"/>
                    </a:ext>
                  </a:extLst>
                </p14:cNvPr>
                <p14:cNvContentPartPr/>
                <p14:nvPr/>
              </p14:nvContentPartPr>
              <p14:xfrm>
                <a:off x="10633851" y="6363585"/>
                <a:ext cx="246960" cy="20196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436428D7-9E7B-438C-B7F8-63EC00BEF4ED}"/>
                    </a:ext>
                  </a:extLst>
                </p:cNvPr>
                <p:cNvPicPr/>
                <p:nvPr/>
              </p:nvPicPr>
              <p:blipFill>
                <a:blip r:embed="rId426"/>
                <a:stretch>
                  <a:fillRect/>
                </a:stretch>
              </p:blipFill>
              <p:spPr>
                <a:xfrm>
                  <a:off x="10615851" y="6345585"/>
                  <a:ext cx="28260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27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AD5EFF35-FE0E-4BA3-A6BF-6666BC8C74EE}"/>
                    </a:ext>
                  </a:extLst>
                </p14:cNvPr>
                <p14:cNvContentPartPr/>
                <p14:nvPr/>
              </p14:nvContentPartPr>
              <p14:xfrm>
                <a:off x="10746171" y="6255585"/>
                <a:ext cx="435600" cy="23688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AD5EFF35-FE0E-4BA3-A6BF-6666BC8C74EE}"/>
                    </a:ext>
                  </a:extLst>
                </p:cNvPr>
                <p:cNvPicPr/>
                <p:nvPr/>
              </p:nvPicPr>
              <p:blipFill>
                <a:blip r:embed="rId428"/>
                <a:stretch>
                  <a:fillRect/>
                </a:stretch>
              </p:blipFill>
              <p:spPr>
                <a:xfrm>
                  <a:off x="10728171" y="6237945"/>
                  <a:ext cx="471240" cy="27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29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DF327A6F-2141-4725-830A-13FFBBCCEC08}"/>
                    </a:ext>
                  </a:extLst>
                </p14:cNvPr>
                <p14:cNvContentPartPr/>
                <p14:nvPr/>
              </p14:nvContentPartPr>
              <p14:xfrm>
                <a:off x="10764171" y="6372225"/>
                <a:ext cx="218880" cy="8280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DF327A6F-2141-4725-830A-13FFBBCCEC08}"/>
                    </a:ext>
                  </a:extLst>
                </p:cNvPr>
                <p:cNvPicPr/>
                <p:nvPr/>
              </p:nvPicPr>
              <p:blipFill>
                <a:blip r:embed="rId430"/>
                <a:stretch>
                  <a:fillRect/>
                </a:stretch>
              </p:blipFill>
              <p:spPr>
                <a:xfrm>
                  <a:off x="10746171" y="6354585"/>
                  <a:ext cx="25452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31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3800C27B-8A11-4D5C-A31A-FC5F03A19F84}"/>
                    </a:ext>
                  </a:extLst>
                </p14:cNvPr>
                <p14:cNvContentPartPr/>
                <p14:nvPr/>
              </p14:nvContentPartPr>
              <p14:xfrm>
                <a:off x="11136771" y="6156225"/>
                <a:ext cx="325440" cy="24696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3800C27B-8A11-4D5C-A31A-FC5F03A19F84}"/>
                    </a:ext>
                  </a:extLst>
                </p:cNvPr>
                <p:cNvPicPr/>
                <p:nvPr/>
              </p:nvPicPr>
              <p:blipFill>
                <a:blip r:embed="rId432"/>
                <a:stretch>
                  <a:fillRect/>
                </a:stretch>
              </p:blipFill>
              <p:spPr>
                <a:xfrm>
                  <a:off x="11118771" y="6138225"/>
                  <a:ext cx="361080" cy="28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33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B492D3B1-EC2A-49AA-BA7B-2DEB35925B4C}"/>
                    </a:ext>
                  </a:extLst>
                </p14:cNvPr>
                <p14:cNvContentPartPr/>
                <p14:nvPr/>
              </p14:nvContentPartPr>
              <p14:xfrm>
                <a:off x="11368971" y="5948505"/>
                <a:ext cx="411840" cy="53424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B492D3B1-EC2A-49AA-BA7B-2DEB35925B4C}"/>
                    </a:ext>
                  </a:extLst>
                </p:cNvPr>
                <p:cNvPicPr/>
                <p:nvPr/>
              </p:nvPicPr>
              <p:blipFill>
                <a:blip r:embed="rId434"/>
                <a:stretch>
                  <a:fillRect/>
                </a:stretch>
              </p:blipFill>
              <p:spPr>
                <a:xfrm>
                  <a:off x="11350971" y="5930865"/>
                  <a:ext cx="447480" cy="56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35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DAFBE6FF-3E9A-4783-9579-43F4969FF0D8}"/>
                    </a:ext>
                  </a:extLst>
                </p14:cNvPr>
                <p14:cNvContentPartPr/>
                <p14:nvPr/>
              </p14:nvContentPartPr>
              <p14:xfrm>
                <a:off x="11639331" y="5809905"/>
                <a:ext cx="260280" cy="24840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DAFBE6FF-3E9A-4783-9579-43F4969FF0D8}"/>
                    </a:ext>
                  </a:extLst>
                </p:cNvPr>
                <p:cNvPicPr/>
                <p:nvPr/>
              </p:nvPicPr>
              <p:blipFill>
                <a:blip r:embed="rId436"/>
                <a:stretch>
                  <a:fillRect/>
                </a:stretch>
              </p:blipFill>
              <p:spPr>
                <a:xfrm>
                  <a:off x="11621691" y="5791905"/>
                  <a:ext cx="295920" cy="28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37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76A5A772-4D63-469E-B175-3E1A3BE4DBC0}"/>
                    </a:ext>
                  </a:extLst>
                </p14:cNvPr>
                <p14:cNvContentPartPr/>
                <p14:nvPr/>
              </p14:nvContentPartPr>
              <p14:xfrm>
                <a:off x="10982691" y="6518025"/>
                <a:ext cx="234360" cy="35028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76A5A772-4D63-469E-B175-3E1A3BE4DBC0}"/>
                    </a:ext>
                  </a:extLst>
                </p:cNvPr>
                <p:cNvPicPr/>
                <p:nvPr/>
              </p:nvPicPr>
              <p:blipFill>
                <a:blip r:embed="rId438"/>
                <a:stretch>
                  <a:fillRect/>
                </a:stretch>
              </p:blipFill>
              <p:spPr>
                <a:xfrm>
                  <a:off x="10965051" y="6500385"/>
                  <a:ext cx="270000" cy="38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39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49673882-3E6D-4177-87C2-AF6179AA16DB}"/>
                    </a:ext>
                  </a:extLst>
                </p14:cNvPr>
                <p14:cNvContentPartPr/>
                <p14:nvPr/>
              </p14:nvContentPartPr>
              <p14:xfrm>
                <a:off x="11171691" y="6654265"/>
                <a:ext cx="187200" cy="13608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49673882-3E6D-4177-87C2-AF6179AA16DB}"/>
                    </a:ext>
                  </a:extLst>
                </p:cNvPr>
                <p:cNvPicPr/>
                <p:nvPr/>
              </p:nvPicPr>
              <p:blipFill>
                <a:blip r:embed="rId440"/>
                <a:stretch>
                  <a:fillRect/>
                </a:stretch>
              </p:blipFill>
              <p:spPr>
                <a:xfrm>
                  <a:off x="11153691" y="6636265"/>
                  <a:ext cx="22284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41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28386627-1473-4AA0-B133-2E9E60440CEA}"/>
                    </a:ext>
                  </a:extLst>
                </p14:cNvPr>
                <p14:cNvContentPartPr/>
                <p14:nvPr/>
              </p14:nvContentPartPr>
              <p14:xfrm>
                <a:off x="11035971" y="6559945"/>
                <a:ext cx="240120" cy="6732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28386627-1473-4AA0-B133-2E9E60440CEA}"/>
                    </a:ext>
                  </a:extLst>
                </p:cNvPr>
                <p:cNvPicPr/>
                <p:nvPr/>
              </p:nvPicPr>
              <p:blipFill>
                <a:blip r:embed="rId442"/>
                <a:stretch>
                  <a:fillRect/>
                </a:stretch>
              </p:blipFill>
              <p:spPr>
                <a:xfrm>
                  <a:off x="11017971" y="6541945"/>
                  <a:ext cx="275760" cy="102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4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51FC257B-BA11-4A26-956F-5570EF552BE0}"/>
                  </a:ext>
                </a:extLst>
              </p14:cNvPr>
              <p14:cNvContentPartPr/>
              <p14:nvPr/>
            </p14:nvContentPartPr>
            <p14:xfrm>
              <a:off x="2833371" y="4007545"/>
              <a:ext cx="4250160" cy="13791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51FC257B-BA11-4A26-956F-5570EF552BE0}"/>
                  </a:ext>
                </a:extLst>
              </p:cNvPr>
              <p:cNvPicPr/>
              <p:nvPr/>
            </p:nvPicPr>
            <p:blipFill>
              <a:blip r:embed="rId444"/>
              <a:stretch>
                <a:fillRect/>
              </a:stretch>
            </p:blipFill>
            <p:spPr>
              <a:xfrm>
                <a:off x="2815731" y="3989905"/>
                <a:ext cx="4285800" cy="1414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209846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oup 51">
            <a:extLst>
              <a:ext uri="{FF2B5EF4-FFF2-40B4-BE49-F238E27FC236}">
                <a16:creationId xmlns:a16="http://schemas.microsoft.com/office/drawing/2014/main" id="{7CBAF9E0-8E66-4B4E-8F6B-EA904645BF44}"/>
              </a:ext>
            </a:extLst>
          </p:cNvPr>
          <p:cNvGrpSpPr/>
          <p:nvPr/>
        </p:nvGrpSpPr>
        <p:grpSpPr>
          <a:xfrm>
            <a:off x="1113291" y="126225"/>
            <a:ext cx="9004680" cy="2798640"/>
            <a:chOff x="1113291" y="126225"/>
            <a:chExt cx="9004680" cy="279864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E76615BB-88D9-45CE-9201-88D1D58A4E22}"/>
                    </a:ext>
                  </a:extLst>
                </p14:cNvPr>
                <p14:cNvContentPartPr/>
                <p14:nvPr/>
              </p14:nvContentPartPr>
              <p14:xfrm>
                <a:off x="1943451" y="913905"/>
                <a:ext cx="2701440" cy="138492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E76615BB-88D9-45CE-9201-88D1D58A4E22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925811" y="896265"/>
                  <a:ext cx="2737080" cy="142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7EDC71FE-1A1D-43AF-9A5D-094FB4D91E32}"/>
                    </a:ext>
                  </a:extLst>
                </p14:cNvPr>
                <p14:cNvContentPartPr/>
                <p14:nvPr/>
              </p14:nvContentPartPr>
              <p14:xfrm>
                <a:off x="1185651" y="2679705"/>
                <a:ext cx="202320" cy="21384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7EDC71FE-1A1D-43AF-9A5D-094FB4D91E32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167651" y="2661705"/>
                  <a:ext cx="23796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9162AB84-A3ED-48AE-B689-374B5AA86DAF}"/>
                    </a:ext>
                  </a:extLst>
                </p14:cNvPr>
                <p14:cNvContentPartPr/>
                <p14:nvPr/>
              </p14:nvContentPartPr>
              <p14:xfrm>
                <a:off x="1113291" y="2597625"/>
                <a:ext cx="399600" cy="32724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9162AB84-A3ED-48AE-B689-374B5AA86DAF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95651" y="2579985"/>
                  <a:ext cx="43524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3B689CDB-3FD3-4290-9EB6-4E5AEB46DC0B}"/>
                    </a:ext>
                  </a:extLst>
                </p14:cNvPr>
                <p14:cNvContentPartPr/>
                <p14:nvPr/>
              </p14:nvContentPartPr>
              <p14:xfrm>
                <a:off x="1791171" y="2481345"/>
                <a:ext cx="339480" cy="3351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3B689CDB-3FD3-4290-9EB6-4E5AEB46DC0B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773171" y="2463345"/>
                  <a:ext cx="375120" cy="37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7533B311-4639-46BB-8957-D2E9DDABBE56}"/>
                    </a:ext>
                  </a:extLst>
                </p14:cNvPr>
                <p14:cNvContentPartPr/>
                <p14:nvPr/>
              </p14:nvContentPartPr>
              <p14:xfrm>
                <a:off x="2199771" y="2452905"/>
                <a:ext cx="145800" cy="20808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7533B311-4639-46BB-8957-D2E9DDABBE56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181771" y="2435265"/>
                  <a:ext cx="18144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C6895A40-B64B-42AE-A5FE-96B4CA3BF6B6}"/>
                    </a:ext>
                  </a:extLst>
                </p14:cNvPr>
                <p14:cNvContentPartPr/>
                <p14:nvPr/>
              </p14:nvContentPartPr>
              <p14:xfrm>
                <a:off x="2027691" y="2380905"/>
                <a:ext cx="357120" cy="12708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C6895A40-B64B-42AE-A5FE-96B4CA3BF6B6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009691" y="2362905"/>
                  <a:ext cx="39276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D1898441-2CCF-4DC5-BDC2-0FE79CC7CCA0}"/>
                    </a:ext>
                  </a:extLst>
                </p14:cNvPr>
                <p14:cNvContentPartPr/>
                <p14:nvPr/>
              </p14:nvContentPartPr>
              <p14:xfrm>
                <a:off x="2529171" y="2256705"/>
                <a:ext cx="308880" cy="40140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D1898441-2CCF-4DC5-BDC2-0FE79CC7CCA0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511171" y="2238705"/>
                  <a:ext cx="344520" cy="43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35A6743B-5CF6-4815-954D-D97811516FB4}"/>
                    </a:ext>
                  </a:extLst>
                </p14:cNvPr>
                <p14:cNvContentPartPr/>
                <p14:nvPr/>
              </p14:nvContentPartPr>
              <p14:xfrm>
                <a:off x="2579931" y="2377665"/>
                <a:ext cx="192240" cy="12132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35A6743B-5CF6-4815-954D-D97811516FB4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561931" y="2359665"/>
                  <a:ext cx="22788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925FE3B7-F1D0-4797-8A71-E5DEF09AC83B}"/>
                    </a:ext>
                  </a:extLst>
                </p14:cNvPr>
                <p14:cNvContentPartPr/>
                <p14:nvPr/>
              </p14:nvContentPartPr>
              <p14:xfrm>
                <a:off x="2833371" y="2217825"/>
                <a:ext cx="139320" cy="15444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925FE3B7-F1D0-4797-8A71-E5DEF09AC83B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815731" y="2200185"/>
                  <a:ext cx="17496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0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0814CB12-CF43-4CA5-A227-166F5BD45B45}"/>
                    </a:ext>
                  </a:extLst>
                </p14:cNvPr>
                <p14:cNvContentPartPr/>
                <p14:nvPr/>
              </p14:nvContentPartPr>
              <p14:xfrm>
                <a:off x="2652291" y="2118825"/>
                <a:ext cx="208800" cy="3600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0814CB12-CF43-4CA5-A227-166F5BD45B45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634651" y="2100825"/>
                  <a:ext cx="24444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96CF6AB8-32DF-471E-8F9A-FEC244D675DE}"/>
                    </a:ext>
                  </a:extLst>
                </p14:cNvPr>
                <p14:cNvContentPartPr/>
                <p14:nvPr/>
              </p14:nvContentPartPr>
              <p14:xfrm>
                <a:off x="3061251" y="2109105"/>
                <a:ext cx="280440" cy="26532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96CF6AB8-32DF-471E-8F9A-FEC244D675DE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043251" y="2091465"/>
                  <a:ext cx="316080" cy="30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4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960A5190-06EA-4EFC-AA44-13E563FD4044}"/>
                    </a:ext>
                  </a:extLst>
                </p14:cNvPr>
                <p14:cNvContentPartPr/>
                <p14:nvPr/>
              </p14:nvContentPartPr>
              <p14:xfrm>
                <a:off x="3392811" y="2045745"/>
                <a:ext cx="204120" cy="24768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960A5190-06EA-4EFC-AA44-13E563FD4044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374811" y="2028105"/>
                  <a:ext cx="239760" cy="28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6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4C387F96-EEEB-49A5-AF6E-CD02AD66271D}"/>
                    </a:ext>
                  </a:extLst>
                </p14:cNvPr>
                <p14:cNvContentPartPr/>
                <p14:nvPr/>
              </p14:nvContentPartPr>
              <p14:xfrm>
                <a:off x="3621051" y="1871865"/>
                <a:ext cx="649800" cy="42192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4C387F96-EEEB-49A5-AF6E-CD02AD66271D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603411" y="1853865"/>
                  <a:ext cx="685440" cy="45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8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C1F82ED1-91F7-443F-8B1D-A4ADA095FA44}"/>
                    </a:ext>
                  </a:extLst>
                </p14:cNvPr>
                <p14:cNvContentPartPr/>
                <p14:nvPr/>
              </p14:nvContentPartPr>
              <p14:xfrm>
                <a:off x="4669011" y="1203705"/>
                <a:ext cx="588240" cy="80784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C1F82ED1-91F7-443F-8B1D-A4ADA095FA44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651371" y="1186065"/>
                  <a:ext cx="623880" cy="84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0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14C50A79-6D0C-4ED0-8AD9-597D9F93C39E}"/>
                    </a:ext>
                  </a:extLst>
                </p14:cNvPr>
                <p14:cNvContentPartPr/>
                <p14:nvPr/>
              </p14:nvContentPartPr>
              <p14:xfrm>
                <a:off x="4888611" y="2190465"/>
                <a:ext cx="279000" cy="3891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14C50A79-6D0C-4ED0-8AD9-597D9F93C39E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870611" y="2172825"/>
                  <a:ext cx="314640" cy="42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2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FDB4B9DD-DEF8-495A-A49F-7A23062FECAC}"/>
                    </a:ext>
                  </a:extLst>
                </p14:cNvPr>
                <p14:cNvContentPartPr/>
                <p14:nvPr/>
              </p14:nvContentPartPr>
              <p14:xfrm>
                <a:off x="4770891" y="2160945"/>
                <a:ext cx="627480" cy="5767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FDB4B9DD-DEF8-495A-A49F-7A23062FECAC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753251" y="2143305"/>
                  <a:ext cx="663120" cy="61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7AA60E14-C342-451F-AC57-9B340757CAA7}"/>
                    </a:ext>
                  </a:extLst>
                </p14:cNvPr>
                <p14:cNvContentPartPr/>
                <p14:nvPr/>
              </p14:nvContentPartPr>
              <p14:xfrm>
                <a:off x="5295771" y="2027745"/>
                <a:ext cx="211680" cy="1821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7AA60E14-C342-451F-AC57-9B340757CAA7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278131" y="2009745"/>
                  <a:ext cx="24732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6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F228E353-4ED0-4E04-9884-0FDB8FD7D68E}"/>
                    </a:ext>
                  </a:extLst>
                </p14:cNvPr>
                <p14:cNvContentPartPr/>
                <p14:nvPr/>
              </p14:nvContentPartPr>
              <p14:xfrm>
                <a:off x="5646051" y="1882665"/>
                <a:ext cx="405360" cy="41508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F228E353-4ED0-4E04-9884-0FDB8FD7D68E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628051" y="1864665"/>
                  <a:ext cx="441000" cy="45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9FA5938A-E804-4113-BAC7-EE7E4158A0A2}"/>
                    </a:ext>
                  </a:extLst>
                </p14:cNvPr>
                <p14:cNvContentPartPr/>
                <p14:nvPr/>
              </p14:nvContentPartPr>
              <p14:xfrm>
                <a:off x="3104811" y="452385"/>
                <a:ext cx="153360" cy="3884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9FA5938A-E804-4113-BAC7-EE7E4158A0A2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087171" y="434385"/>
                  <a:ext cx="189000" cy="42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863ECF7D-42BB-43E7-9689-AB1784617578}"/>
                    </a:ext>
                  </a:extLst>
                </p14:cNvPr>
                <p14:cNvContentPartPr/>
                <p14:nvPr/>
              </p14:nvContentPartPr>
              <p14:xfrm>
                <a:off x="2969451" y="362025"/>
                <a:ext cx="261360" cy="817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863ECF7D-42BB-43E7-9689-AB1784617578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2951451" y="344385"/>
                  <a:ext cx="29700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93EBAFF7-E3AE-4C4A-9C3F-17409486C2BB}"/>
                    </a:ext>
                  </a:extLst>
                </p14:cNvPr>
                <p14:cNvContentPartPr/>
                <p14:nvPr/>
              </p14:nvContentPartPr>
              <p14:xfrm>
                <a:off x="3349611" y="373185"/>
                <a:ext cx="245880" cy="4647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93EBAFF7-E3AE-4C4A-9C3F-17409486C2BB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331611" y="355545"/>
                  <a:ext cx="281520" cy="50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82C70A43-DADC-4396-907C-33CAD7ED6333}"/>
                    </a:ext>
                  </a:extLst>
                </p14:cNvPr>
                <p14:cNvContentPartPr/>
                <p14:nvPr/>
              </p14:nvContentPartPr>
              <p14:xfrm>
                <a:off x="3628971" y="261585"/>
                <a:ext cx="155880" cy="3589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82C70A43-DADC-4396-907C-33CAD7ED6333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3611331" y="243585"/>
                  <a:ext cx="191520" cy="3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45B2D5F4-1C7D-443C-8E4F-CF3A847918CA}"/>
                    </a:ext>
                  </a:extLst>
                </p14:cNvPr>
                <p14:cNvContentPartPr/>
                <p14:nvPr/>
              </p14:nvContentPartPr>
              <p14:xfrm>
                <a:off x="3828411" y="305505"/>
                <a:ext cx="472680" cy="2397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45B2D5F4-1C7D-443C-8E4F-CF3A847918CA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3810411" y="287865"/>
                  <a:ext cx="508320" cy="27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C8BB98EA-F4CD-4FE7-BDBF-E7132C6DA860}"/>
                    </a:ext>
                  </a:extLst>
                </p14:cNvPr>
                <p14:cNvContentPartPr/>
                <p14:nvPr/>
              </p14:nvContentPartPr>
              <p14:xfrm>
                <a:off x="4571811" y="325665"/>
                <a:ext cx="151560" cy="2282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C8BB98EA-F4CD-4FE7-BDBF-E7132C6DA860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4553811" y="308025"/>
                  <a:ext cx="18720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B204F0B6-3AD7-4664-AEB6-B4A84E7083FA}"/>
                    </a:ext>
                  </a:extLst>
                </p14:cNvPr>
                <p14:cNvContentPartPr/>
                <p14:nvPr/>
              </p14:nvContentPartPr>
              <p14:xfrm>
                <a:off x="4481091" y="262305"/>
                <a:ext cx="442080" cy="3708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B204F0B6-3AD7-4664-AEB6-B4A84E7083FA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4463091" y="244665"/>
                  <a:ext cx="477720" cy="40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1D272C9F-4662-4039-A598-4A95204FAFAB}"/>
                    </a:ext>
                  </a:extLst>
                </p14:cNvPr>
                <p14:cNvContentPartPr/>
                <p14:nvPr/>
              </p14:nvContentPartPr>
              <p14:xfrm>
                <a:off x="5006331" y="435825"/>
                <a:ext cx="98640" cy="3492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1D272C9F-4662-4039-A598-4A95204FAFAB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4988331" y="418185"/>
                  <a:ext cx="13428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4AE8367F-B7D1-406A-B029-3EC2D5C7DE6B}"/>
                    </a:ext>
                  </a:extLst>
                </p14:cNvPr>
                <p14:cNvContentPartPr/>
                <p14:nvPr/>
              </p14:nvContentPartPr>
              <p14:xfrm>
                <a:off x="5308011" y="126225"/>
                <a:ext cx="359280" cy="4705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4AE8367F-B7D1-406A-B029-3EC2D5C7DE6B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5290371" y="108585"/>
                  <a:ext cx="394920" cy="50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AB0F69A1-06F0-4D2E-9E1E-7D1F7AA7DCD6}"/>
                    </a:ext>
                  </a:extLst>
                </p14:cNvPr>
                <p14:cNvContentPartPr/>
                <p14:nvPr/>
              </p14:nvContentPartPr>
              <p14:xfrm>
                <a:off x="5422851" y="437265"/>
                <a:ext cx="207720" cy="4248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AB0F69A1-06F0-4D2E-9E1E-7D1F7AA7DCD6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404851" y="419625"/>
                  <a:ext cx="24336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8A7B70F5-2E2E-45A9-827E-C7CC0238B122}"/>
                    </a:ext>
                  </a:extLst>
                </p14:cNvPr>
                <p14:cNvContentPartPr/>
                <p14:nvPr/>
              </p14:nvContentPartPr>
              <p14:xfrm>
                <a:off x="5802651" y="226305"/>
                <a:ext cx="366480" cy="3916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8A7B70F5-2E2E-45A9-827E-C7CC0238B122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784651" y="208305"/>
                  <a:ext cx="402120" cy="42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0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7CD2DFDB-7AB1-446A-8247-A19CB14D8401}"/>
                    </a:ext>
                  </a:extLst>
                </p14:cNvPr>
                <p14:cNvContentPartPr/>
                <p14:nvPr/>
              </p14:nvContentPartPr>
              <p14:xfrm>
                <a:off x="5794011" y="435825"/>
                <a:ext cx="223560" cy="352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7CD2DFDB-7AB1-446A-8247-A19CB14D8401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776011" y="417825"/>
                  <a:ext cx="25920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99986020-62EC-4C8E-AC34-63140F076F81}"/>
                    </a:ext>
                  </a:extLst>
                </p14:cNvPr>
                <p14:cNvContentPartPr/>
                <p14:nvPr/>
              </p14:nvContentPartPr>
              <p14:xfrm>
                <a:off x="6353811" y="226305"/>
                <a:ext cx="252360" cy="2977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99986020-62EC-4C8E-AC34-63140F076F81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335811" y="208305"/>
                  <a:ext cx="288000" cy="33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55579848-19EA-4A53-8017-732B706D62D1}"/>
                    </a:ext>
                  </a:extLst>
                </p14:cNvPr>
                <p14:cNvContentPartPr/>
                <p14:nvPr/>
              </p14:nvContentPartPr>
              <p14:xfrm>
                <a:off x="6882291" y="261945"/>
                <a:ext cx="120600" cy="2959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55579848-19EA-4A53-8017-732B706D62D1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864651" y="244305"/>
                  <a:ext cx="156240" cy="33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68322FE2-C17A-41D2-B11B-6E15CFE5AB37}"/>
                    </a:ext>
                  </a:extLst>
                </p14:cNvPr>
                <p14:cNvContentPartPr/>
                <p14:nvPr/>
              </p14:nvContentPartPr>
              <p14:xfrm>
                <a:off x="6627051" y="189945"/>
                <a:ext cx="535680" cy="1267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68322FE2-C17A-41D2-B11B-6E15CFE5AB37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609051" y="172305"/>
                  <a:ext cx="57132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8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533ACB72-4D44-4107-B65A-863C79199BD7}"/>
                    </a:ext>
                  </a:extLst>
                </p14:cNvPr>
                <p14:cNvContentPartPr/>
                <p14:nvPr/>
              </p14:nvContentPartPr>
              <p14:xfrm>
                <a:off x="7137171" y="135585"/>
                <a:ext cx="406080" cy="5446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533ACB72-4D44-4107-B65A-863C79199BD7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7119531" y="117585"/>
                  <a:ext cx="441720" cy="58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0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CE404A52-9063-4760-A461-A2FEB2F3FC8B}"/>
                    </a:ext>
                  </a:extLst>
                </p14:cNvPr>
                <p14:cNvContentPartPr/>
                <p14:nvPr/>
              </p14:nvContentPartPr>
              <p14:xfrm>
                <a:off x="2661291" y="687105"/>
                <a:ext cx="4774320" cy="4536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CE404A52-9063-4760-A461-A2FEB2F3FC8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2643651" y="669465"/>
                  <a:ext cx="4809960" cy="48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2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BA3E22E8-EC70-4C62-8D29-4B1252BCA016}"/>
                    </a:ext>
                  </a:extLst>
                </p14:cNvPr>
                <p14:cNvContentPartPr/>
                <p14:nvPr/>
              </p14:nvContentPartPr>
              <p14:xfrm>
                <a:off x="7432731" y="704025"/>
                <a:ext cx="558720" cy="7095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BA3E22E8-EC70-4C62-8D29-4B1252BCA016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7414731" y="686025"/>
                  <a:ext cx="594360" cy="74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4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AE100E1B-4E41-46BA-BEFB-7F2DA9CAADB4}"/>
                    </a:ext>
                  </a:extLst>
                </p14:cNvPr>
                <p14:cNvContentPartPr/>
                <p14:nvPr/>
              </p14:nvContentPartPr>
              <p14:xfrm>
                <a:off x="7731531" y="1692585"/>
                <a:ext cx="336960" cy="28476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AE100E1B-4E41-46BA-BEFB-7F2DA9CAADB4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7713531" y="1674945"/>
                  <a:ext cx="37260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6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CBAC4516-81C3-4E63-87B1-3C6D2179DDBD}"/>
                    </a:ext>
                  </a:extLst>
                </p14:cNvPr>
                <p14:cNvContentPartPr/>
                <p14:nvPr/>
              </p14:nvContentPartPr>
              <p14:xfrm>
                <a:off x="8048331" y="1502505"/>
                <a:ext cx="371880" cy="51336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CBAC4516-81C3-4E63-87B1-3C6D2179DDBD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8030331" y="1484505"/>
                  <a:ext cx="407520" cy="54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8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0F4C2380-2631-481A-AB53-2946B76D1471}"/>
                    </a:ext>
                  </a:extLst>
                </p14:cNvPr>
                <p14:cNvContentPartPr/>
                <p14:nvPr/>
              </p14:nvContentPartPr>
              <p14:xfrm>
                <a:off x="8391411" y="1238625"/>
                <a:ext cx="511200" cy="5522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0F4C2380-2631-481A-AB53-2946B76D1471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8373411" y="1220985"/>
                  <a:ext cx="546840" cy="58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0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7F31C4A7-621C-4BD1-9403-6AC6F9151959}"/>
                    </a:ext>
                  </a:extLst>
                </p14:cNvPr>
                <p14:cNvContentPartPr/>
                <p14:nvPr/>
              </p14:nvContentPartPr>
              <p14:xfrm>
                <a:off x="8833491" y="950265"/>
                <a:ext cx="779400" cy="65268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7F31C4A7-621C-4BD1-9403-6AC6F9151959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8815491" y="932265"/>
                  <a:ext cx="815040" cy="68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2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8D9FEE51-CDD0-4BC8-B0AE-FED37937D91A}"/>
                    </a:ext>
                  </a:extLst>
                </p14:cNvPr>
                <p14:cNvContentPartPr/>
                <p14:nvPr/>
              </p14:nvContentPartPr>
              <p14:xfrm>
                <a:off x="9252531" y="1231785"/>
                <a:ext cx="579600" cy="40824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8D9FEE51-CDD0-4BC8-B0AE-FED37937D91A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9234531" y="1214145"/>
                  <a:ext cx="615240" cy="44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4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9C1B7848-067C-4164-B1D8-75FB3F04A566}"/>
                    </a:ext>
                  </a:extLst>
                </p14:cNvPr>
                <p14:cNvContentPartPr/>
                <p14:nvPr/>
              </p14:nvContentPartPr>
              <p14:xfrm>
                <a:off x="9846171" y="1049625"/>
                <a:ext cx="271800" cy="38268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9C1B7848-067C-4164-B1D8-75FB3F04A566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9828531" y="1031985"/>
                  <a:ext cx="307440" cy="418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AA6DC11D-6114-4AA2-8A4D-7E96B987D0EE}"/>
              </a:ext>
            </a:extLst>
          </p:cNvPr>
          <p:cNvGrpSpPr/>
          <p:nvPr/>
        </p:nvGrpSpPr>
        <p:grpSpPr>
          <a:xfrm>
            <a:off x="1430091" y="3014505"/>
            <a:ext cx="932760" cy="1068480"/>
            <a:chOff x="1430091" y="3014505"/>
            <a:chExt cx="932760" cy="1068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BCB0E207-795C-4479-B38A-A8F7AA3E2D46}"/>
                    </a:ext>
                  </a:extLst>
                </p14:cNvPr>
                <p14:cNvContentPartPr/>
                <p14:nvPr/>
              </p14:nvContentPartPr>
              <p14:xfrm>
                <a:off x="1901691" y="3014505"/>
                <a:ext cx="461160" cy="47988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BCB0E207-795C-4479-B38A-A8F7AA3E2D46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884051" y="2996865"/>
                  <a:ext cx="496800" cy="51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9620C944-5B8D-4FB3-B3A0-E9C84B814608}"/>
                    </a:ext>
                  </a:extLst>
                </p14:cNvPr>
                <p14:cNvContentPartPr/>
                <p14:nvPr/>
              </p14:nvContentPartPr>
              <p14:xfrm>
                <a:off x="1756971" y="3494025"/>
                <a:ext cx="295920" cy="47376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9620C944-5B8D-4FB3-B3A0-E9C84B814608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739331" y="3476025"/>
                  <a:ext cx="331560" cy="50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2C00DB46-FAF1-44FF-A148-AB2FFEFFD5D9}"/>
                    </a:ext>
                  </a:extLst>
                </p14:cNvPr>
                <p14:cNvContentPartPr/>
                <p14:nvPr/>
              </p14:nvContentPartPr>
              <p14:xfrm>
                <a:off x="1846611" y="3983265"/>
                <a:ext cx="385200" cy="9972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2C00DB46-FAF1-44FF-A148-AB2FFEFFD5D9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828971" y="3965625"/>
                  <a:ext cx="42084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E959E50D-CD80-4F89-8ACA-7BEC23CFB24B}"/>
                    </a:ext>
                  </a:extLst>
                </p14:cNvPr>
                <p14:cNvContentPartPr/>
                <p14:nvPr/>
              </p14:nvContentPartPr>
              <p14:xfrm>
                <a:off x="1430091" y="3387825"/>
                <a:ext cx="313200" cy="16992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E959E50D-CD80-4F89-8ACA-7BEC23CFB24B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412451" y="3370185"/>
                  <a:ext cx="348840" cy="205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9FAC0EF0-887D-43F8-A238-95FA2E8A08B7}"/>
              </a:ext>
            </a:extLst>
          </p:cNvPr>
          <p:cNvGrpSpPr/>
          <p:nvPr/>
        </p:nvGrpSpPr>
        <p:grpSpPr>
          <a:xfrm>
            <a:off x="5115411" y="2724705"/>
            <a:ext cx="618480" cy="1044000"/>
            <a:chOff x="5115411" y="2724705"/>
            <a:chExt cx="618480" cy="1044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A6743206-1726-4B73-A39D-2C5360ABD4CA}"/>
                    </a:ext>
                  </a:extLst>
                </p14:cNvPr>
                <p14:cNvContentPartPr/>
                <p14:nvPr/>
              </p14:nvContentPartPr>
              <p14:xfrm>
                <a:off x="5341131" y="2724705"/>
                <a:ext cx="392760" cy="58140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A6743206-1726-4B73-A39D-2C5360ABD4CA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5323491" y="2707065"/>
                  <a:ext cx="428400" cy="61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55B32D7E-A0F9-479D-A680-0F42B715752C}"/>
                    </a:ext>
                  </a:extLst>
                </p14:cNvPr>
                <p14:cNvContentPartPr/>
                <p14:nvPr/>
              </p14:nvContentPartPr>
              <p14:xfrm>
                <a:off x="5115411" y="3336705"/>
                <a:ext cx="474840" cy="43200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55B32D7E-A0F9-479D-A680-0F42B715752C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5097771" y="3318705"/>
                  <a:ext cx="510480" cy="467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947907FA-72B6-4885-B1EE-59D2886F87B2}"/>
              </a:ext>
            </a:extLst>
          </p:cNvPr>
          <p:cNvGrpSpPr/>
          <p:nvPr/>
        </p:nvGrpSpPr>
        <p:grpSpPr>
          <a:xfrm>
            <a:off x="8386371" y="1946385"/>
            <a:ext cx="1321920" cy="1503360"/>
            <a:chOff x="8386371" y="1946385"/>
            <a:chExt cx="1321920" cy="1503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6862CBAB-D8CB-4930-B823-4BF0DB00F75A}"/>
                    </a:ext>
                  </a:extLst>
                </p14:cNvPr>
                <p14:cNvContentPartPr/>
                <p14:nvPr/>
              </p14:nvContentPartPr>
              <p14:xfrm>
                <a:off x="8536851" y="1946385"/>
                <a:ext cx="535320" cy="66636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6862CBAB-D8CB-4930-B823-4BF0DB00F75A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8519211" y="1928385"/>
                  <a:ext cx="570960" cy="70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F7886D2B-012F-48F4-8877-CA2D795465AC}"/>
                    </a:ext>
                  </a:extLst>
                </p14:cNvPr>
                <p14:cNvContentPartPr/>
                <p14:nvPr/>
              </p14:nvContentPartPr>
              <p14:xfrm>
                <a:off x="8582571" y="3050865"/>
                <a:ext cx="264960" cy="27288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F7886D2B-012F-48F4-8877-CA2D795465AC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8564571" y="3032865"/>
                  <a:ext cx="300600" cy="30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55BD2B97-2D7C-40C0-B5AF-21D0778A6450}"/>
                    </a:ext>
                  </a:extLst>
                </p14:cNvPr>
                <p14:cNvContentPartPr/>
                <p14:nvPr/>
              </p14:nvContentPartPr>
              <p14:xfrm>
                <a:off x="8582571" y="3257865"/>
                <a:ext cx="412920" cy="19188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55BD2B97-2D7C-40C0-B5AF-21D0778A6450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8564571" y="3239865"/>
                  <a:ext cx="44856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FD742861-438C-4799-80D4-40D61B013F05}"/>
                    </a:ext>
                  </a:extLst>
                </p14:cNvPr>
                <p14:cNvContentPartPr/>
                <p14:nvPr/>
              </p14:nvContentPartPr>
              <p14:xfrm>
                <a:off x="8386371" y="2933145"/>
                <a:ext cx="232560" cy="14076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FD742861-438C-4799-80D4-40D61B013F05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8368731" y="2915145"/>
                  <a:ext cx="26820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F353C0EF-C1E9-4CE1-A713-9A20E3CD5810}"/>
                    </a:ext>
                  </a:extLst>
                </p14:cNvPr>
                <p14:cNvContentPartPr/>
                <p14:nvPr/>
              </p14:nvContentPartPr>
              <p14:xfrm>
                <a:off x="9202131" y="2788065"/>
                <a:ext cx="150120" cy="61632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F353C0EF-C1E9-4CE1-A713-9A20E3CD5810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9184491" y="2770065"/>
                  <a:ext cx="185760" cy="65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0EEF0C89-0585-4A36-8502-A406DEE08A98}"/>
                    </a:ext>
                  </a:extLst>
                </p14:cNvPr>
                <p14:cNvContentPartPr/>
                <p14:nvPr/>
              </p14:nvContentPartPr>
              <p14:xfrm>
                <a:off x="9505971" y="2841705"/>
                <a:ext cx="202320" cy="25488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0EEF0C89-0585-4A36-8502-A406DEE08A98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9487971" y="2824065"/>
                  <a:ext cx="237960" cy="290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6B8DC05E-8423-47FA-8F10-9C95589A5FD5}"/>
              </a:ext>
            </a:extLst>
          </p:cNvPr>
          <p:cNvGrpSpPr/>
          <p:nvPr/>
        </p:nvGrpSpPr>
        <p:grpSpPr>
          <a:xfrm>
            <a:off x="1891971" y="3971745"/>
            <a:ext cx="8045640" cy="2871720"/>
            <a:chOff x="1891971" y="3971745"/>
            <a:chExt cx="8045640" cy="2871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42CC44BD-1BD9-402E-917F-ADC1F5B42D4C}"/>
                    </a:ext>
                  </a:extLst>
                </p14:cNvPr>
                <p14:cNvContentPartPr/>
                <p14:nvPr/>
              </p14:nvContentPartPr>
              <p14:xfrm>
                <a:off x="1918611" y="4310505"/>
                <a:ext cx="502920" cy="82728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42CC44BD-1BD9-402E-917F-ADC1F5B42D4C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900971" y="4292505"/>
                  <a:ext cx="538560" cy="86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96A35D99-C9C5-4CBF-9603-ADCB2D282304}"/>
                    </a:ext>
                  </a:extLst>
                </p14:cNvPr>
                <p14:cNvContentPartPr/>
                <p14:nvPr/>
              </p14:nvContentPartPr>
              <p14:xfrm>
                <a:off x="2263131" y="4951665"/>
                <a:ext cx="333720" cy="40068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96A35D99-C9C5-4CBF-9603-ADCB2D282304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2245131" y="4934025"/>
                  <a:ext cx="369360" cy="43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9677C45C-656C-4AB7-B06A-474558904D57}"/>
                    </a:ext>
                  </a:extLst>
                </p14:cNvPr>
                <p14:cNvContentPartPr/>
                <p14:nvPr/>
              </p14:nvContentPartPr>
              <p14:xfrm>
                <a:off x="2749851" y="4567185"/>
                <a:ext cx="199080" cy="44964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9677C45C-656C-4AB7-B06A-474558904D57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2731851" y="4549185"/>
                  <a:ext cx="234720" cy="48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83B91566-07A7-4AB7-9CAD-517877E35591}"/>
                    </a:ext>
                  </a:extLst>
                </p14:cNvPr>
                <p14:cNvContentPartPr/>
                <p14:nvPr/>
              </p14:nvContentPartPr>
              <p14:xfrm>
                <a:off x="3069531" y="4625865"/>
                <a:ext cx="221400" cy="31212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83B91566-07A7-4AB7-9CAD-517877E35591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3051891" y="4607865"/>
                  <a:ext cx="257040" cy="34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267374AE-A726-4F9E-9170-D55D3A2ED072}"/>
                    </a:ext>
                  </a:extLst>
                </p14:cNvPr>
                <p14:cNvContentPartPr/>
                <p14:nvPr/>
              </p14:nvContentPartPr>
              <p14:xfrm>
                <a:off x="3375171" y="4604985"/>
                <a:ext cx="326520" cy="23868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267374AE-A726-4F9E-9170-D55D3A2ED072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3357171" y="4586985"/>
                  <a:ext cx="36216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A116C819-69FD-4F77-B4D7-F696F812A111}"/>
                    </a:ext>
                  </a:extLst>
                </p14:cNvPr>
                <p14:cNvContentPartPr/>
                <p14:nvPr/>
              </p14:nvContentPartPr>
              <p14:xfrm>
                <a:off x="3731211" y="4156425"/>
                <a:ext cx="218880" cy="39060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A116C819-69FD-4F77-B4D7-F696F812A111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3713571" y="4138425"/>
                  <a:ext cx="254520" cy="42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811A0A32-2A8D-4675-BCAC-067C83AAA492}"/>
                    </a:ext>
                  </a:extLst>
                </p14:cNvPr>
                <p14:cNvContentPartPr/>
                <p14:nvPr/>
              </p14:nvContentPartPr>
              <p14:xfrm>
                <a:off x="3784131" y="4273785"/>
                <a:ext cx="110160" cy="7200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811A0A32-2A8D-4675-BCAC-067C83AAA492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3766131" y="4255785"/>
                  <a:ext cx="14580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4D78F30B-EC4B-483A-B0E0-757B93E8B94B}"/>
                    </a:ext>
                  </a:extLst>
                </p14:cNvPr>
                <p14:cNvContentPartPr/>
                <p14:nvPr/>
              </p14:nvContentPartPr>
              <p14:xfrm>
                <a:off x="3956211" y="4245705"/>
                <a:ext cx="41760" cy="4680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4D78F30B-EC4B-483A-B0E0-757B93E8B94B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3938211" y="4228065"/>
                  <a:ext cx="7740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46163A48-1E2E-4339-ABCF-56EF0501BB44}"/>
                    </a:ext>
                  </a:extLst>
                </p14:cNvPr>
                <p14:cNvContentPartPr/>
                <p14:nvPr/>
              </p14:nvContentPartPr>
              <p14:xfrm>
                <a:off x="3865491" y="4079025"/>
                <a:ext cx="360" cy="396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46163A48-1E2E-4339-ABCF-56EF0501BB44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3847851" y="4061385"/>
                  <a:ext cx="3600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17705C0D-2F9E-4780-B30E-E2A9C377E6A4}"/>
                    </a:ext>
                  </a:extLst>
                </p14:cNvPr>
                <p14:cNvContentPartPr/>
                <p14:nvPr/>
              </p14:nvContentPartPr>
              <p14:xfrm>
                <a:off x="3983211" y="4009905"/>
                <a:ext cx="154800" cy="25848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17705C0D-2F9E-4780-B30E-E2A9C377E6A4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3965211" y="3992265"/>
                  <a:ext cx="190440" cy="29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481C6712-7A9E-4881-8FDA-37984295D19C}"/>
                    </a:ext>
                  </a:extLst>
                </p14:cNvPr>
                <p14:cNvContentPartPr/>
                <p14:nvPr/>
              </p14:nvContentPartPr>
              <p14:xfrm>
                <a:off x="4236651" y="3971745"/>
                <a:ext cx="130680" cy="15048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481C6712-7A9E-4881-8FDA-37984295D19C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4219011" y="3954105"/>
                  <a:ext cx="16632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D5BC28B9-5691-43C4-8FAD-3EE8D0799014}"/>
                    </a:ext>
                  </a:extLst>
                </p14:cNvPr>
                <p14:cNvContentPartPr/>
                <p14:nvPr/>
              </p14:nvContentPartPr>
              <p14:xfrm>
                <a:off x="3530331" y="4941945"/>
                <a:ext cx="196200" cy="39672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D5BC28B9-5691-43C4-8FAD-3EE8D0799014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3512691" y="4923945"/>
                  <a:ext cx="231840" cy="43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F7C3787E-3E7E-41FA-A9AD-BCB489E63101}"/>
                    </a:ext>
                  </a:extLst>
                </p14:cNvPr>
                <p14:cNvContentPartPr/>
                <p14:nvPr/>
              </p14:nvContentPartPr>
              <p14:xfrm>
                <a:off x="3720771" y="5040945"/>
                <a:ext cx="244080" cy="22824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F7C3787E-3E7E-41FA-A9AD-BCB489E63101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3702771" y="5023305"/>
                  <a:ext cx="27972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A1E231AE-03CC-49F8-8583-EA7CF00833D8}"/>
                    </a:ext>
                  </a:extLst>
                </p14:cNvPr>
                <p14:cNvContentPartPr/>
                <p14:nvPr/>
              </p14:nvContentPartPr>
              <p14:xfrm>
                <a:off x="3973851" y="4825665"/>
                <a:ext cx="302400" cy="23112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A1E231AE-03CC-49F8-8583-EA7CF00833D8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3956211" y="4807665"/>
                  <a:ext cx="33804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DDCA5D13-0BA1-4ECF-94DA-637FF45C3D7F}"/>
                    </a:ext>
                  </a:extLst>
                </p14:cNvPr>
                <p14:cNvContentPartPr/>
                <p14:nvPr/>
              </p14:nvContentPartPr>
              <p14:xfrm>
                <a:off x="4345371" y="4570425"/>
                <a:ext cx="665280" cy="30960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DDCA5D13-0BA1-4ECF-94DA-637FF45C3D7F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4327371" y="4552425"/>
                  <a:ext cx="700920" cy="34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F5EB96C5-73F7-4623-9C86-1AE37BEE84B5}"/>
                    </a:ext>
                  </a:extLst>
                </p14:cNvPr>
                <p14:cNvContentPartPr/>
                <p14:nvPr/>
              </p14:nvContentPartPr>
              <p14:xfrm>
                <a:off x="1891971" y="5087745"/>
                <a:ext cx="900360" cy="111348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F5EB96C5-73F7-4623-9C86-1AE37BEE84B5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873971" y="5070105"/>
                  <a:ext cx="936000" cy="11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07E31518-825D-46DF-83F4-8A09C00D6EB8}"/>
                    </a:ext>
                  </a:extLst>
                </p14:cNvPr>
                <p14:cNvContentPartPr/>
                <p14:nvPr/>
              </p14:nvContentPartPr>
              <p14:xfrm>
                <a:off x="2942091" y="5483025"/>
                <a:ext cx="758160" cy="57132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07E31518-825D-46DF-83F4-8A09C00D6EB8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2924091" y="5465385"/>
                  <a:ext cx="793800" cy="60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C5143C53-2DBE-4357-AE59-3ED614EE68F3}"/>
                    </a:ext>
                  </a:extLst>
                </p14:cNvPr>
                <p14:cNvContentPartPr/>
                <p14:nvPr/>
              </p14:nvContentPartPr>
              <p14:xfrm>
                <a:off x="3701331" y="5665185"/>
                <a:ext cx="318960" cy="14004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C5143C53-2DBE-4357-AE59-3ED614EE68F3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3683331" y="5647545"/>
                  <a:ext cx="35460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FF98352B-F39F-4ACD-8F1D-FF5768C3AC92}"/>
                    </a:ext>
                  </a:extLst>
                </p14:cNvPr>
                <p14:cNvContentPartPr/>
                <p14:nvPr/>
              </p14:nvContentPartPr>
              <p14:xfrm>
                <a:off x="3828411" y="5494905"/>
                <a:ext cx="259200" cy="18864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FF98352B-F39F-4ACD-8F1D-FF5768C3AC92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3810771" y="5477265"/>
                  <a:ext cx="29484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5F8F990A-83C6-48ED-8781-BDEF33D87347}"/>
                    </a:ext>
                  </a:extLst>
                </p14:cNvPr>
                <p14:cNvContentPartPr/>
                <p14:nvPr/>
              </p14:nvContentPartPr>
              <p14:xfrm>
                <a:off x="4118931" y="5457105"/>
                <a:ext cx="453960" cy="19908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5F8F990A-83C6-48ED-8781-BDEF33D87347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4101291" y="5439105"/>
                  <a:ext cx="48960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ED3D70F7-66A1-44BC-81BA-5F5CD01EA29E}"/>
                    </a:ext>
                  </a:extLst>
                </p14:cNvPr>
                <p14:cNvContentPartPr/>
                <p14:nvPr/>
              </p14:nvContentPartPr>
              <p14:xfrm>
                <a:off x="4683771" y="5339025"/>
                <a:ext cx="253080" cy="19728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ED3D70F7-66A1-44BC-81BA-5F5CD01EA29E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4665771" y="5321025"/>
                  <a:ext cx="28872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698C6392-F4D0-4401-839E-424A1A5CCF98}"/>
                    </a:ext>
                  </a:extLst>
                </p14:cNvPr>
                <p14:cNvContentPartPr/>
                <p14:nvPr/>
              </p14:nvContentPartPr>
              <p14:xfrm>
                <a:off x="4861251" y="5229945"/>
                <a:ext cx="504720" cy="19656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698C6392-F4D0-4401-839E-424A1A5CCF98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4843251" y="5211945"/>
                  <a:ext cx="54036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8455E2D1-489B-448B-846C-FECC6E0DFA3A}"/>
                    </a:ext>
                  </a:extLst>
                </p14:cNvPr>
                <p14:cNvContentPartPr/>
                <p14:nvPr/>
              </p14:nvContentPartPr>
              <p14:xfrm>
                <a:off x="5268771" y="5169105"/>
                <a:ext cx="164160" cy="7704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8455E2D1-489B-448B-846C-FECC6E0DFA3A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5250771" y="5151465"/>
                  <a:ext cx="19980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3E869B27-8AED-4DC3-AED3-FCB892FEEC34}"/>
                    </a:ext>
                  </a:extLst>
                </p14:cNvPr>
                <p14:cNvContentPartPr/>
                <p14:nvPr/>
              </p14:nvContentPartPr>
              <p14:xfrm>
                <a:off x="5133051" y="5056785"/>
                <a:ext cx="360" cy="396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3E869B27-8AED-4DC3-AED3-FCB892FEEC34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5115051" y="5039145"/>
                  <a:ext cx="3600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751100FB-9EDE-405A-8888-36CA38A26F7F}"/>
                    </a:ext>
                  </a:extLst>
                </p14:cNvPr>
                <p14:cNvContentPartPr/>
                <p14:nvPr/>
              </p14:nvContentPartPr>
              <p14:xfrm>
                <a:off x="5530131" y="4942665"/>
                <a:ext cx="247680" cy="30816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751100FB-9EDE-405A-8888-36CA38A26F7F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5512131" y="4925025"/>
                  <a:ext cx="283320" cy="34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053BFBB1-1C13-4C73-AC23-B479158BBB94}"/>
                    </a:ext>
                  </a:extLst>
                </p14:cNvPr>
                <p14:cNvContentPartPr/>
                <p14:nvPr/>
              </p14:nvContentPartPr>
              <p14:xfrm>
                <a:off x="5875371" y="4798665"/>
                <a:ext cx="310320" cy="34272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053BFBB1-1C13-4C73-AC23-B479158BBB94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5857731" y="4780665"/>
                  <a:ext cx="345960" cy="37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FE5D44FC-F3CC-4259-AF49-4AD7CC912ED2}"/>
                    </a:ext>
                  </a:extLst>
                </p14:cNvPr>
                <p14:cNvContentPartPr/>
                <p14:nvPr/>
              </p14:nvContentPartPr>
              <p14:xfrm>
                <a:off x="2190411" y="6192225"/>
                <a:ext cx="1450800" cy="43776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FE5D44FC-F3CC-4259-AF49-4AD7CC912ED2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2172771" y="6174585"/>
                  <a:ext cx="1486440" cy="47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6EDF601E-A64C-4DC8-B4E4-D5285067724D}"/>
                    </a:ext>
                  </a:extLst>
                </p14:cNvPr>
                <p14:cNvContentPartPr/>
                <p14:nvPr/>
              </p14:nvContentPartPr>
              <p14:xfrm>
                <a:off x="3657051" y="6154785"/>
                <a:ext cx="411480" cy="23544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6EDF601E-A64C-4DC8-B4E4-D5285067724D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3639411" y="6137145"/>
                  <a:ext cx="447120" cy="27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19844B4F-2271-4BEC-ABD3-128E886645BD}"/>
                    </a:ext>
                  </a:extLst>
                </p14:cNvPr>
                <p14:cNvContentPartPr/>
                <p14:nvPr/>
              </p14:nvContentPartPr>
              <p14:xfrm>
                <a:off x="4073931" y="6050385"/>
                <a:ext cx="362880" cy="12636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19844B4F-2271-4BEC-ABD3-128E886645BD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4055931" y="6032385"/>
                  <a:ext cx="39852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B367982F-3AE1-4E74-ADD6-705CAEBC2D5C}"/>
                    </a:ext>
                  </a:extLst>
                </p14:cNvPr>
                <p14:cNvContentPartPr/>
                <p14:nvPr/>
              </p14:nvContentPartPr>
              <p14:xfrm>
                <a:off x="4327011" y="5893425"/>
                <a:ext cx="579600" cy="27000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B367982F-3AE1-4E74-ADD6-705CAEBC2D5C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4309371" y="5875425"/>
                  <a:ext cx="615240" cy="30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ECDADA42-A01E-44C0-8620-1E1DC33FEA85}"/>
                    </a:ext>
                  </a:extLst>
                </p14:cNvPr>
                <p14:cNvContentPartPr/>
                <p14:nvPr/>
              </p14:nvContentPartPr>
              <p14:xfrm>
                <a:off x="4923171" y="5986305"/>
                <a:ext cx="273960" cy="16956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ECDADA42-A01E-44C0-8620-1E1DC33FEA85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4905171" y="5968305"/>
                  <a:ext cx="30960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6484B98F-3A02-4E9E-8861-42587CA0C531}"/>
                    </a:ext>
                  </a:extLst>
                </p14:cNvPr>
                <p14:cNvContentPartPr/>
                <p14:nvPr/>
              </p14:nvContentPartPr>
              <p14:xfrm>
                <a:off x="5060331" y="5712345"/>
                <a:ext cx="415440" cy="39348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6484B98F-3A02-4E9E-8861-42587CA0C531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5042691" y="5694345"/>
                  <a:ext cx="451080" cy="42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26789665-835B-478F-9F2B-76D1DFEEFF16}"/>
                    </a:ext>
                  </a:extLst>
                </p14:cNvPr>
                <p14:cNvContentPartPr/>
                <p14:nvPr/>
              </p14:nvContentPartPr>
              <p14:xfrm>
                <a:off x="5458491" y="5802345"/>
                <a:ext cx="305280" cy="22104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26789665-835B-478F-9F2B-76D1DFEEFF16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5440491" y="5784345"/>
                  <a:ext cx="34092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E07760EC-D836-48E9-90F2-770E14EBCE45}"/>
                    </a:ext>
                  </a:extLst>
                </p14:cNvPr>
                <p14:cNvContentPartPr/>
                <p14:nvPr/>
              </p14:nvContentPartPr>
              <p14:xfrm>
                <a:off x="5685291" y="5655105"/>
                <a:ext cx="343080" cy="21924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E07760EC-D836-48E9-90F2-770E14EBCE45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5667291" y="5637105"/>
                  <a:ext cx="378720" cy="25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499B2D5E-B6F6-483E-9E61-09B3C97C1AF3}"/>
                    </a:ext>
                  </a:extLst>
                </p14:cNvPr>
                <p14:cNvContentPartPr/>
                <p14:nvPr/>
              </p14:nvContentPartPr>
              <p14:xfrm>
                <a:off x="6084171" y="5621985"/>
                <a:ext cx="187200" cy="14688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499B2D5E-B6F6-483E-9E61-09B3C97C1AF3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6066171" y="5603985"/>
                  <a:ext cx="22284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E9789525-ABDB-489A-83F3-2065548C6C0C}"/>
                    </a:ext>
                  </a:extLst>
                </p14:cNvPr>
                <p14:cNvContentPartPr/>
                <p14:nvPr/>
              </p14:nvContentPartPr>
              <p14:xfrm>
                <a:off x="6328251" y="5151105"/>
                <a:ext cx="523080" cy="58932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E9789525-ABDB-489A-83F3-2065548C6C0C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6310251" y="5133105"/>
                  <a:ext cx="558720" cy="62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AD0C7236-316D-4848-931D-5D5DD5DE7542}"/>
                    </a:ext>
                  </a:extLst>
                </p14:cNvPr>
                <p14:cNvContentPartPr/>
                <p14:nvPr/>
              </p14:nvContentPartPr>
              <p14:xfrm>
                <a:off x="6961851" y="5169105"/>
                <a:ext cx="283320" cy="29088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AD0C7236-316D-4848-931D-5D5DD5DE7542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944211" y="5151465"/>
                  <a:ext cx="318960" cy="32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371BCFF8-1F29-46C9-A171-AB36F1F00F6B}"/>
                    </a:ext>
                  </a:extLst>
                </p14:cNvPr>
                <p14:cNvContentPartPr/>
                <p14:nvPr/>
              </p14:nvContentPartPr>
              <p14:xfrm>
                <a:off x="7279731" y="5250825"/>
                <a:ext cx="322200" cy="23616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371BCFF8-1F29-46C9-A171-AB36F1F00F6B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261731" y="5232825"/>
                  <a:ext cx="357840" cy="27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EDFCF3E3-074B-4FC5-97DA-D1027D7BC83F}"/>
                    </a:ext>
                  </a:extLst>
                </p14:cNvPr>
                <p14:cNvContentPartPr/>
                <p14:nvPr/>
              </p14:nvContentPartPr>
              <p14:xfrm>
                <a:off x="7588251" y="5214465"/>
                <a:ext cx="348120" cy="22140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EDFCF3E3-074B-4FC5-97DA-D1027D7BC83F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570611" y="5196465"/>
                  <a:ext cx="38376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CAF9A93A-78D4-4975-A094-AF258E0261AF}"/>
                    </a:ext>
                  </a:extLst>
                </p14:cNvPr>
                <p14:cNvContentPartPr/>
                <p14:nvPr/>
              </p14:nvContentPartPr>
              <p14:xfrm>
                <a:off x="7909371" y="5055705"/>
                <a:ext cx="276840" cy="33120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CAF9A93A-78D4-4975-A094-AF258E0261AF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891371" y="5038065"/>
                  <a:ext cx="312480" cy="36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2A0925AA-FC6E-4762-A585-3FA549B2F802}"/>
                    </a:ext>
                  </a:extLst>
                </p14:cNvPr>
                <p14:cNvContentPartPr/>
                <p14:nvPr/>
              </p14:nvContentPartPr>
              <p14:xfrm>
                <a:off x="8301771" y="4852305"/>
                <a:ext cx="28080" cy="78120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2A0925AA-FC6E-4762-A585-3FA549B2F802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8284131" y="4834665"/>
                  <a:ext cx="63720" cy="81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0F231436-00A5-44A3-8549-D3847AEB58D3}"/>
                    </a:ext>
                  </a:extLst>
                </p14:cNvPr>
                <p14:cNvContentPartPr/>
                <p14:nvPr/>
              </p14:nvContentPartPr>
              <p14:xfrm>
                <a:off x="8374131" y="5039505"/>
                <a:ext cx="170640" cy="34776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0F231436-00A5-44A3-8549-D3847AEB58D3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8356131" y="5021505"/>
                  <a:ext cx="206280" cy="38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4E6DBF1B-1A3C-4DC2-A668-0FD05DB48915}"/>
                    </a:ext>
                  </a:extLst>
                </p14:cNvPr>
                <p14:cNvContentPartPr/>
                <p14:nvPr/>
              </p14:nvContentPartPr>
              <p14:xfrm>
                <a:off x="8636571" y="5169105"/>
                <a:ext cx="91440" cy="25452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4E6DBF1B-1A3C-4DC2-A668-0FD05DB48915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8618571" y="5151465"/>
                  <a:ext cx="127080" cy="29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995B7FB8-D594-424E-BF6B-C6EB2CA88283}"/>
                    </a:ext>
                  </a:extLst>
                </p14:cNvPr>
                <p14:cNvContentPartPr/>
                <p14:nvPr/>
              </p14:nvContentPartPr>
              <p14:xfrm>
                <a:off x="8763291" y="5002065"/>
                <a:ext cx="261360" cy="30888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995B7FB8-D594-424E-BF6B-C6EB2CA88283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8745651" y="4984425"/>
                  <a:ext cx="297000" cy="34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D72624C9-281C-465F-B56E-67C65D7B733D}"/>
                    </a:ext>
                  </a:extLst>
                </p14:cNvPr>
                <p14:cNvContentPartPr/>
                <p14:nvPr/>
              </p14:nvContentPartPr>
              <p14:xfrm>
                <a:off x="9071451" y="4623705"/>
                <a:ext cx="552960" cy="70920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D72624C9-281C-465F-B56E-67C65D7B733D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9053451" y="4606065"/>
                  <a:ext cx="588600" cy="74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65C62AA2-E712-45A2-B9A5-273713BDF856}"/>
                    </a:ext>
                  </a:extLst>
                </p14:cNvPr>
                <p14:cNvContentPartPr/>
                <p14:nvPr/>
              </p14:nvContentPartPr>
              <p14:xfrm>
                <a:off x="2444211" y="6552945"/>
                <a:ext cx="1609560" cy="29052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65C62AA2-E712-45A2-B9A5-273713BDF856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2426211" y="6535305"/>
                  <a:ext cx="1645200" cy="32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3D882039-365D-433C-9C0D-C05E3D2D1B06}"/>
                    </a:ext>
                  </a:extLst>
                </p14:cNvPr>
                <p14:cNvContentPartPr/>
                <p14:nvPr/>
              </p14:nvContentPartPr>
              <p14:xfrm>
                <a:off x="4069971" y="6363691"/>
                <a:ext cx="252360" cy="38844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3D882039-365D-433C-9C0D-C05E3D2D1B06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4052331" y="6345691"/>
                  <a:ext cx="288000" cy="42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747B08F0-7F69-45E8-8266-F0EA46F8BE84}"/>
                    </a:ext>
                  </a:extLst>
                </p14:cNvPr>
                <p14:cNvContentPartPr/>
                <p14:nvPr/>
              </p14:nvContentPartPr>
              <p14:xfrm>
                <a:off x="4343571" y="6398971"/>
                <a:ext cx="900000" cy="25596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747B08F0-7F69-45E8-8266-F0EA46F8BE84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4325931" y="6380971"/>
                  <a:ext cx="935640" cy="29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2EC96EE1-A736-484B-8E6A-E2F61B46C527}"/>
                    </a:ext>
                  </a:extLst>
                </p14:cNvPr>
                <p14:cNvContentPartPr/>
                <p14:nvPr/>
              </p14:nvContentPartPr>
              <p14:xfrm>
                <a:off x="5332131" y="6200971"/>
                <a:ext cx="357120" cy="27288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2EC96EE1-A736-484B-8E6A-E2F61B46C527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5314131" y="6182971"/>
                  <a:ext cx="392760" cy="30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102C1FE5-8EEF-4C98-A98B-A0DC4DD60CFB}"/>
                    </a:ext>
                  </a:extLst>
                </p14:cNvPr>
                <p14:cNvContentPartPr/>
                <p14:nvPr/>
              </p14:nvContentPartPr>
              <p14:xfrm>
                <a:off x="5824611" y="6310051"/>
                <a:ext cx="137880" cy="11268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102C1FE5-8EEF-4C98-A98B-A0DC4DD60CFB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5806611" y="6292411"/>
                  <a:ext cx="17352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8C06E81E-EC4A-4194-9E4F-673F836D7452}"/>
                    </a:ext>
                  </a:extLst>
                </p14:cNvPr>
                <p14:cNvContentPartPr/>
                <p14:nvPr/>
              </p14:nvContentPartPr>
              <p14:xfrm>
                <a:off x="5947731" y="6092611"/>
                <a:ext cx="203760" cy="21240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8C06E81E-EC4A-4194-9E4F-673F836D7452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5929731" y="6074971"/>
                  <a:ext cx="23940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56ACC2B9-6397-44D4-B7FD-B3D87F996DA9}"/>
                    </a:ext>
                  </a:extLst>
                </p14:cNvPr>
                <p14:cNvContentPartPr/>
                <p14:nvPr/>
              </p14:nvContentPartPr>
              <p14:xfrm>
                <a:off x="6110811" y="5947531"/>
                <a:ext cx="286560" cy="31032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56ACC2B9-6397-44D4-B7FD-B3D87F996DA9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6093171" y="5929891"/>
                  <a:ext cx="322200" cy="34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BF3336AB-3499-45ED-90DB-9D5EC9800555}"/>
                    </a:ext>
                  </a:extLst>
                </p14:cNvPr>
                <p14:cNvContentPartPr/>
                <p14:nvPr/>
              </p14:nvContentPartPr>
              <p14:xfrm>
                <a:off x="6219171" y="6111691"/>
                <a:ext cx="45360" cy="3528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BF3336AB-3499-45ED-90DB-9D5EC9800555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6201531" y="6094051"/>
                  <a:ext cx="8100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7F1276EF-7342-46C5-A6B9-0E73266D9496}"/>
                    </a:ext>
                  </a:extLst>
                </p14:cNvPr>
                <p14:cNvContentPartPr/>
                <p14:nvPr/>
              </p14:nvContentPartPr>
              <p14:xfrm>
                <a:off x="6435531" y="6059131"/>
                <a:ext cx="117360" cy="12060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7F1276EF-7342-46C5-A6B9-0E73266D9496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6417531" y="6041491"/>
                  <a:ext cx="15300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237B1ED9-8FAB-47C4-AE00-997C64942BCD}"/>
                    </a:ext>
                  </a:extLst>
                </p14:cNvPr>
                <p14:cNvContentPartPr/>
                <p14:nvPr/>
              </p14:nvContentPartPr>
              <p14:xfrm>
                <a:off x="6721731" y="5902531"/>
                <a:ext cx="451800" cy="67068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237B1ED9-8FAB-47C4-AE00-997C64942BCD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6703731" y="5884531"/>
                  <a:ext cx="487440" cy="70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A4BCD434-E4B7-4056-B84F-277CE219398D}"/>
                    </a:ext>
                  </a:extLst>
                </p14:cNvPr>
                <p14:cNvContentPartPr/>
                <p14:nvPr/>
              </p14:nvContentPartPr>
              <p14:xfrm>
                <a:off x="7144011" y="5942131"/>
                <a:ext cx="176400" cy="15624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A4BCD434-E4B7-4056-B84F-277CE219398D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7126011" y="5924491"/>
                  <a:ext cx="21204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5CC38B47-D2BE-4575-A245-812C87A0AB06}"/>
                    </a:ext>
                  </a:extLst>
                </p14:cNvPr>
                <p14:cNvContentPartPr/>
                <p14:nvPr/>
              </p14:nvContentPartPr>
              <p14:xfrm>
                <a:off x="7559451" y="5612011"/>
                <a:ext cx="293760" cy="41004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5CC38B47-D2BE-4575-A245-812C87A0AB06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7541451" y="5594011"/>
                  <a:ext cx="329400" cy="44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B18DD3DC-FCE4-4BBD-8705-396F329769E6}"/>
                    </a:ext>
                  </a:extLst>
                </p14:cNvPr>
                <p14:cNvContentPartPr/>
                <p14:nvPr/>
              </p14:nvContentPartPr>
              <p14:xfrm>
                <a:off x="7781211" y="5811451"/>
                <a:ext cx="304560" cy="17280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B18DD3DC-FCE4-4BBD-8705-396F329769E6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7763211" y="5793811"/>
                  <a:ext cx="34020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5D2E85DE-3A6E-459D-8781-14ADB405CE3C}"/>
                    </a:ext>
                  </a:extLst>
                </p14:cNvPr>
                <p14:cNvContentPartPr/>
                <p14:nvPr/>
              </p14:nvContentPartPr>
              <p14:xfrm>
                <a:off x="8104491" y="5660971"/>
                <a:ext cx="394560" cy="54108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5D2E85DE-3A6E-459D-8781-14ADB405CE3C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8086491" y="5643331"/>
                  <a:ext cx="430200" cy="57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1840D970-A7B7-4312-991E-7A28D7893566}"/>
                    </a:ext>
                  </a:extLst>
                </p14:cNvPr>
                <p14:cNvContentPartPr/>
                <p14:nvPr/>
              </p14:nvContentPartPr>
              <p14:xfrm>
                <a:off x="8464851" y="5829811"/>
                <a:ext cx="167040" cy="16308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1840D970-A7B7-4312-991E-7A28D7893566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8446851" y="5812171"/>
                  <a:ext cx="20268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46C3B17B-C4CD-43DC-8148-FFD3934B45A6}"/>
                    </a:ext>
                  </a:extLst>
                </p14:cNvPr>
                <p14:cNvContentPartPr/>
                <p14:nvPr/>
              </p14:nvContentPartPr>
              <p14:xfrm>
                <a:off x="8690931" y="5775811"/>
                <a:ext cx="178560" cy="28908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46C3B17B-C4CD-43DC-8148-FFD3934B45A6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8672931" y="5758171"/>
                  <a:ext cx="214200" cy="32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AC514C6B-E025-4DB1-890D-8B0798C377C9}"/>
                    </a:ext>
                  </a:extLst>
                </p14:cNvPr>
                <p14:cNvContentPartPr/>
                <p14:nvPr/>
              </p14:nvContentPartPr>
              <p14:xfrm>
                <a:off x="8781651" y="5549371"/>
                <a:ext cx="271800" cy="26280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AC514C6B-E025-4DB1-890D-8B0798C377C9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8763651" y="5531731"/>
                  <a:ext cx="30744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C7588D5F-A4CA-47FB-9135-2862950F01E3}"/>
                    </a:ext>
                  </a:extLst>
                </p14:cNvPr>
                <p14:cNvContentPartPr/>
                <p14:nvPr/>
              </p14:nvContentPartPr>
              <p14:xfrm>
                <a:off x="9061011" y="5694091"/>
                <a:ext cx="153000" cy="14832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C7588D5F-A4CA-47FB-9135-2862950F01E3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9043371" y="5676451"/>
                  <a:ext cx="18864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DD7D4592-0417-4347-A181-0C9B9A763D6F}"/>
                    </a:ext>
                  </a:extLst>
                </p14:cNvPr>
                <p14:cNvContentPartPr/>
                <p14:nvPr/>
              </p14:nvContentPartPr>
              <p14:xfrm>
                <a:off x="9170811" y="5558731"/>
                <a:ext cx="317520" cy="20160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DD7D4592-0417-4347-A181-0C9B9A763D6F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9153171" y="5540731"/>
                  <a:ext cx="35316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0CB84DF1-1972-4874-BBC4-35F08B082BBD}"/>
                    </a:ext>
                  </a:extLst>
                </p14:cNvPr>
                <p14:cNvContentPartPr/>
                <p14:nvPr/>
              </p14:nvContentPartPr>
              <p14:xfrm>
                <a:off x="9172611" y="5658091"/>
                <a:ext cx="98280" cy="36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0CB84DF1-1972-4874-BBC4-35F08B082BBD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9154611" y="5640451"/>
                  <a:ext cx="13392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48F8C404-3FAC-48C9-B762-02D3687C38F3}"/>
                    </a:ext>
                  </a:extLst>
                </p14:cNvPr>
                <p14:cNvContentPartPr/>
                <p14:nvPr/>
              </p14:nvContentPartPr>
              <p14:xfrm>
                <a:off x="9388251" y="5585731"/>
                <a:ext cx="59760" cy="3996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48F8C404-3FAC-48C9-B762-02D3687C38F3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9370251" y="5567731"/>
                  <a:ext cx="9540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FD89BDA2-E418-44F4-A1C1-36BC49503196}"/>
                    </a:ext>
                  </a:extLst>
                </p14:cNvPr>
                <p14:cNvContentPartPr/>
                <p14:nvPr/>
              </p14:nvContentPartPr>
              <p14:xfrm>
                <a:off x="9134811" y="5362891"/>
                <a:ext cx="3960" cy="612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FD89BDA2-E418-44F4-A1C1-36BC49503196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9116811" y="5344891"/>
                  <a:ext cx="3960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6EAA7004-1971-4901-B9F1-A4092AB58C62}"/>
                    </a:ext>
                  </a:extLst>
                </p14:cNvPr>
                <p14:cNvContentPartPr/>
                <p14:nvPr/>
              </p14:nvContentPartPr>
              <p14:xfrm>
                <a:off x="9426771" y="5431651"/>
                <a:ext cx="260640" cy="27504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6EAA7004-1971-4901-B9F1-A4092AB58C62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9409131" y="5414011"/>
                  <a:ext cx="296280" cy="31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FE85A5AB-D9BA-4027-9C59-62E77797B54A}"/>
                    </a:ext>
                  </a:extLst>
                </p14:cNvPr>
                <p14:cNvContentPartPr/>
                <p14:nvPr/>
              </p14:nvContentPartPr>
              <p14:xfrm>
                <a:off x="9550971" y="5389171"/>
                <a:ext cx="386640" cy="24300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FE85A5AB-D9BA-4027-9C59-62E77797B54A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9533331" y="5371171"/>
                  <a:ext cx="422280" cy="27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80A467B9-A46F-43DD-A0BA-80E18F4A99AF}"/>
                    </a:ext>
                  </a:extLst>
                </p14:cNvPr>
                <p14:cNvContentPartPr/>
                <p14:nvPr/>
              </p14:nvContentPartPr>
              <p14:xfrm>
                <a:off x="9415251" y="5441011"/>
                <a:ext cx="181080" cy="4824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80A467B9-A46F-43DD-A0BA-80E18F4A99AF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9397611" y="5423011"/>
                  <a:ext cx="216720" cy="83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8" name="Group 207">
            <a:extLst>
              <a:ext uri="{FF2B5EF4-FFF2-40B4-BE49-F238E27FC236}">
                <a16:creationId xmlns:a16="http://schemas.microsoft.com/office/drawing/2014/main" id="{522E16DA-843B-4D27-AD55-12741F18360F}"/>
              </a:ext>
            </a:extLst>
          </p:cNvPr>
          <p:cNvGrpSpPr/>
          <p:nvPr/>
        </p:nvGrpSpPr>
        <p:grpSpPr>
          <a:xfrm>
            <a:off x="5612571" y="2772691"/>
            <a:ext cx="5123880" cy="2413440"/>
            <a:chOff x="5612571" y="2772691"/>
            <a:chExt cx="5123880" cy="241344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50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FCE9019F-0239-4E79-8A34-C21F7CF41DB3}"/>
                    </a:ext>
                  </a:extLst>
                </p14:cNvPr>
                <p14:cNvContentPartPr/>
                <p14:nvPr/>
              </p14:nvContentPartPr>
              <p14:xfrm>
                <a:off x="5612571" y="3603211"/>
                <a:ext cx="562680" cy="39528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FCE9019F-0239-4E79-8A34-C21F7CF41DB3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5594931" y="3585211"/>
                  <a:ext cx="598320" cy="43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52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AC6151E5-4C27-4B85-AF91-8106DFE0A008}"/>
                    </a:ext>
                  </a:extLst>
                </p14:cNvPr>
                <p14:cNvContentPartPr/>
                <p14:nvPr/>
              </p14:nvContentPartPr>
              <p14:xfrm>
                <a:off x="6146811" y="3365611"/>
                <a:ext cx="273240" cy="34452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AC6151E5-4C27-4B85-AF91-8106DFE0A008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6128811" y="3347611"/>
                  <a:ext cx="308880" cy="38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54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ABC32E08-74AD-44E9-8011-832178AEB2C0}"/>
                    </a:ext>
                  </a:extLst>
                </p14:cNvPr>
                <p14:cNvContentPartPr/>
                <p14:nvPr/>
              </p14:nvContentPartPr>
              <p14:xfrm>
                <a:off x="6435171" y="3412771"/>
                <a:ext cx="225000" cy="22716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ABC32E08-74AD-44E9-8011-832178AEB2C0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6417531" y="3395131"/>
                  <a:ext cx="260640" cy="26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56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1E4CC2CE-E011-4FD8-AAEF-A1CD3CFDF9D5}"/>
                    </a:ext>
                  </a:extLst>
                </p14:cNvPr>
                <p14:cNvContentPartPr/>
                <p14:nvPr/>
              </p14:nvContentPartPr>
              <p14:xfrm>
                <a:off x="6481611" y="3186331"/>
                <a:ext cx="282960" cy="28872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1E4CC2CE-E011-4FD8-AAEF-A1CD3CFDF9D5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6463971" y="3168331"/>
                  <a:ext cx="318600" cy="32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58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D955375C-D372-493B-82F1-B79E36E61202}"/>
                    </a:ext>
                  </a:extLst>
                </p14:cNvPr>
                <p14:cNvContentPartPr/>
                <p14:nvPr/>
              </p14:nvContentPartPr>
              <p14:xfrm>
                <a:off x="6599331" y="3122971"/>
                <a:ext cx="351000" cy="24660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D955375C-D372-493B-82F1-B79E36E61202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6581691" y="3105331"/>
                  <a:ext cx="386640" cy="28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60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6E4D033B-A6CA-40DC-924D-2E00F99E917E}"/>
                    </a:ext>
                  </a:extLst>
                </p14:cNvPr>
                <p14:cNvContentPartPr/>
                <p14:nvPr/>
              </p14:nvContentPartPr>
              <p14:xfrm>
                <a:off x="6753411" y="3236731"/>
                <a:ext cx="77400" cy="8568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6E4D033B-A6CA-40DC-924D-2E00F99E917E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6735771" y="3219091"/>
                  <a:ext cx="11304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62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94D17A4C-E77F-478A-B5A6-6F314B5EBA23}"/>
                    </a:ext>
                  </a:extLst>
                </p14:cNvPr>
                <p14:cNvContentPartPr/>
                <p14:nvPr/>
              </p14:nvContentPartPr>
              <p14:xfrm>
                <a:off x="6960411" y="3104971"/>
                <a:ext cx="185760" cy="18360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94D17A4C-E77F-478A-B5A6-6F314B5EBA23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6942771" y="3086971"/>
                  <a:ext cx="22140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64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E778D763-58FB-483E-A85F-0423C45AA7C6}"/>
                    </a:ext>
                  </a:extLst>
                </p14:cNvPr>
                <p14:cNvContentPartPr/>
                <p14:nvPr/>
              </p14:nvContentPartPr>
              <p14:xfrm>
                <a:off x="7141851" y="2887171"/>
                <a:ext cx="418320" cy="48240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E778D763-58FB-483E-A85F-0423C45AA7C6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7123851" y="2869171"/>
                  <a:ext cx="453960" cy="51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66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400FB3D7-A851-43FD-A7FC-3C83EFE79FB6}"/>
                    </a:ext>
                  </a:extLst>
                </p14:cNvPr>
                <p14:cNvContentPartPr/>
                <p14:nvPr/>
              </p14:nvContentPartPr>
              <p14:xfrm>
                <a:off x="7387371" y="2772691"/>
                <a:ext cx="171720" cy="15264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400FB3D7-A851-43FD-A7FC-3C83EFE79FB6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7369371" y="2754691"/>
                  <a:ext cx="20736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68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9DB6697E-B806-40A3-93E4-7EE12186C2F6}"/>
                    </a:ext>
                  </a:extLst>
                </p14:cNvPr>
                <p14:cNvContentPartPr/>
                <p14:nvPr/>
              </p14:nvContentPartPr>
              <p14:xfrm>
                <a:off x="6871851" y="3465691"/>
                <a:ext cx="225000" cy="29952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9DB6697E-B806-40A3-93E4-7EE12186C2F6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6853851" y="3447691"/>
                  <a:ext cx="260640" cy="33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70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1F79E9AB-FB60-465C-9965-BCE1A8989F8E}"/>
                    </a:ext>
                  </a:extLst>
                </p14:cNvPr>
                <p14:cNvContentPartPr/>
                <p14:nvPr/>
              </p14:nvContentPartPr>
              <p14:xfrm>
                <a:off x="7160931" y="3463531"/>
                <a:ext cx="313920" cy="24156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1F79E9AB-FB60-465C-9965-BCE1A8989F8E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7143291" y="3445891"/>
                  <a:ext cx="349560" cy="27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72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4A3AFD64-A477-405A-8784-AAD8F1CF7C1C}"/>
                    </a:ext>
                  </a:extLst>
                </p14:cNvPr>
                <p14:cNvContentPartPr/>
                <p14:nvPr/>
              </p14:nvContentPartPr>
              <p14:xfrm>
                <a:off x="7432731" y="3464251"/>
                <a:ext cx="471600" cy="34884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4A3AFD64-A477-405A-8784-AAD8F1CF7C1C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7415091" y="3446251"/>
                  <a:ext cx="507240" cy="38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74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FA715D8A-366D-4412-A24E-F8638F16B166}"/>
                    </a:ext>
                  </a:extLst>
                </p14:cNvPr>
                <p14:cNvContentPartPr/>
                <p14:nvPr/>
              </p14:nvContentPartPr>
              <p14:xfrm>
                <a:off x="6047091" y="4317451"/>
                <a:ext cx="672480" cy="20988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FA715D8A-366D-4412-A24E-F8638F16B166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6029451" y="4299811"/>
                  <a:ext cx="70812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76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31D79CE9-27AC-4854-8844-D2CE97E1D56A}"/>
                    </a:ext>
                  </a:extLst>
                </p14:cNvPr>
                <p14:cNvContentPartPr/>
                <p14:nvPr/>
              </p14:nvContentPartPr>
              <p14:xfrm>
                <a:off x="6693651" y="4101091"/>
                <a:ext cx="234000" cy="23148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31D79CE9-27AC-4854-8844-D2CE97E1D56A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6675651" y="4083451"/>
                  <a:ext cx="269640" cy="2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78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6B98899A-2891-4702-A2E1-1A9C2581F432}"/>
                    </a:ext>
                  </a:extLst>
                </p14:cNvPr>
                <p14:cNvContentPartPr/>
                <p14:nvPr/>
              </p14:nvContentPartPr>
              <p14:xfrm>
                <a:off x="7012251" y="4153291"/>
                <a:ext cx="182880" cy="14868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6B98899A-2891-4702-A2E1-1A9C2581F432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6994251" y="4135651"/>
                  <a:ext cx="21852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80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980BD788-8672-4FDF-8B98-1F56AA8A13BC}"/>
                    </a:ext>
                  </a:extLst>
                </p14:cNvPr>
                <p14:cNvContentPartPr/>
                <p14:nvPr/>
              </p14:nvContentPartPr>
              <p14:xfrm>
                <a:off x="7088571" y="4028371"/>
                <a:ext cx="205920" cy="23400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980BD788-8672-4FDF-8B98-1F56AA8A13BC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7070571" y="4010731"/>
                  <a:ext cx="241560" cy="26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82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077AECE2-BE86-4601-BD42-844D0E9A9A33}"/>
                    </a:ext>
                  </a:extLst>
                </p14:cNvPr>
                <p14:cNvContentPartPr/>
                <p14:nvPr/>
              </p14:nvContentPartPr>
              <p14:xfrm>
                <a:off x="7169931" y="3910651"/>
                <a:ext cx="314640" cy="30888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077AECE2-BE86-4601-BD42-844D0E9A9A33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7151931" y="3893011"/>
                  <a:ext cx="350280" cy="34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84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895655FE-2F46-435A-BCC6-FF48B018B2EB}"/>
                    </a:ext>
                  </a:extLst>
                </p14:cNvPr>
                <p14:cNvContentPartPr/>
                <p14:nvPr/>
              </p14:nvContentPartPr>
              <p14:xfrm>
                <a:off x="7233291" y="4049251"/>
                <a:ext cx="90000" cy="5220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895655FE-2F46-435A-BCC6-FF48B018B2EB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7215291" y="4031251"/>
                  <a:ext cx="12564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86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3572BA10-E4EC-49EC-9B2C-06EA1AE88554}"/>
                    </a:ext>
                  </a:extLst>
                </p14:cNvPr>
                <p14:cNvContentPartPr/>
                <p14:nvPr/>
              </p14:nvContentPartPr>
              <p14:xfrm>
                <a:off x="7471251" y="3965011"/>
                <a:ext cx="170640" cy="8748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3572BA10-E4EC-49EC-9B2C-06EA1AE88554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7453611" y="3947371"/>
                  <a:ext cx="20628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88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0E6C06D7-A8FE-48AB-B2F9-EC762725218C}"/>
                    </a:ext>
                  </a:extLst>
                </p14:cNvPr>
                <p14:cNvContentPartPr/>
                <p14:nvPr/>
              </p14:nvContentPartPr>
              <p14:xfrm>
                <a:off x="7657731" y="3902011"/>
                <a:ext cx="394200" cy="47232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0E6C06D7-A8FE-48AB-B2F9-EC762725218C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7639731" y="3884011"/>
                  <a:ext cx="429840" cy="50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90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63B47445-83F9-45FA-8613-40B05DDD8432}"/>
                    </a:ext>
                  </a:extLst>
                </p14:cNvPr>
                <p14:cNvContentPartPr/>
                <p14:nvPr/>
              </p14:nvContentPartPr>
              <p14:xfrm>
                <a:off x="7956171" y="3884731"/>
                <a:ext cx="100080" cy="16272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63B47445-83F9-45FA-8613-40B05DDD8432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7938531" y="3867091"/>
                  <a:ext cx="13572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92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D2B6582F-87D6-4FA0-BEF1-F4EEB1E40E20}"/>
                    </a:ext>
                  </a:extLst>
                </p14:cNvPr>
                <p14:cNvContentPartPr/>
                <p14:nvPr/>
              </p14:nvContentPartPr>
              <p14:xfrm>
                <a:off x="8292771" y="3661891"/>
                <a:ext cx="169560" cy="27648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D2B6582F-87D6-4FA0-BEF1-F4EEB1E40E20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8274771" y="3644251"/>
                  <a:ext cx="205200" cy="31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94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10940AF1-C033-44D3-9AE5-B4E1DFB4EAF0}"/>
                    </a:ext>
                  </a:extLst>
                </p14:cNvPr>
                <p14:cNvContentPartPr/>
                <p14:nvPr/>
              </p14:nvContentPartPr>
              <p14:xfrm>
                <a:off x="8455491" y="3684571"/>
                <a:ext cx="327600" cy="21564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10940AF1-C033-44D3-9AE5-B4E1DFB4EAF0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8437491" y="3666571"/>
                  <a:ext cx="36324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96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536EDE90-E8A7-440D-BA84-1612B3A073F8}"/>
                    </a:ext>
                  </a:extLst>
                </p14:cNvPr>
                <p14:cNvContentPartPr/>
                <p14:nvPr/>
              </p14:nvContentPartPr>
              <p14:xfrm>
                <a:off x="8726571" y="3579451"/>
                <a:ext cx="358200" cy="25992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536EDE90-E8A7-440D-BA84-1612B3A073F8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8708571" y="3561451"/>
                  <a:ext cx="39384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98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EE722609-1CF3-4FE8-8F73-9FFEC5A76BB6}"/>
                    </a:ext>
                  </a:extLst>
                </p14:cNvPr>
                <p14:cNvContentPartPr/>
                <p14:nvPr/>
              </p14:nvContentPartPr>
              <p14:xfrm>
                <a:off x="8700291" y="3637051"/>
                <a:ext cx="50040" cy="9936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EE722609-1CF3-4FE8-8F73-9FFEC5A76BB6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8682291" y="3619411"/>
                  <a:ext cx="8568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00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5EF62A34-E4E6-433F-8E37-EE9D611E505D}"/>
                    </a:ext>
                  </a:extLst>
                </p14:cNvPr>
                <p14:cNvContentPartPr/>
                <p14:nvPr/>
              </p14:nvContentPartPr>
              <p14:xfrm>
                <a:off x="9098451" y="3590251"/>
                <a:ext cx="248040" cy="25776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5EF62A34-E4E6-433F-8E37-EE9D611E505D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9080451" y="3572251"/>
                  <a:ext cx="283680" cy="29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02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985DC372-D579-4D8D-A0D4-CFF56F93D2AA}"/>
                    </a:ext>
                  </a:extLst>
                </p14:cNvPr>
                <p14:cNvContentPartPr/>
                <p14:nvPr/>
              </p14:nvContentPartPr>
              <p14:xfrm>
                <a:off x="9279531" y="3539491"/>
                <a:ext cx="244080" cy="25236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985DC372-D579-4D8D-A0D4-CFF56F93D2AA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9261531" y="3521491"/>
                  <a:ext cx="27972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04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B7725E9E-2B7E-4B68-B015-BE48F95914BC}"/>
                    </a:ext>
                  </a:extLst>
                </p14:cNvPr>
                <p14:cNvContentPartPr/>
                <p14:nvPr/>
              </p14:nvContentPartPr>
              <p14:xfrm>
                <a:off x="6418611" y="4760971"/>
                <a:ext cx="712440" cy="21780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B7725E9E-2B7E-4B68-B015-BE48F95914BC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6400611" y="4743331"/>
                  <a:ext cx="74808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06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ECAE4758-F682-4FDB-B612-25BE0AA4AB40}"/>
                    </a:ext>
                  </a:extLst>
                </p14:cNvPr>
                <p14:cNvContentPartPr/>
                <p14:nvPr/>
              </p14:nvContentPartPr>
              <p14:xfrm>
                <a:off x="7221051" y="4534531"/>
                <a:ext cx="123840" cy="9792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ECAE4758-F682-4FDB-B612-25BE0AA4AB40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7203411" y="4516531"/>
                  <a:ext cx="15948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08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0F746264-C199-42BF-8FC9-06315239810B}"/>
                    </a:ext>
                  </a:extLst>
                </p14:cNvPr>
                <p14:cNvContentPartPr/>
                <p14:nvPr/>
              </p14:nvContentPartPr>
              <p14:xfrm>
                <a:off x="7351011" y="4426531"/>
                <a:ext cx="248040" cy="23688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0F746264-C199-42BF-8FC9-06315239810B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7333011" y="4408891"/>
                  <a:ext cx="283680" cy="27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10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2614BCC1-15E3-4655-B7B7-CE00BA8A4DE9}"/>
                    </a:ext>
                  </a:extLst>
                </p14:cNvPr>
                <p14:cNvContentPartPr/>
                <p14:nvPr/>
              </p14:nvContentPartPr>
              <p14:xfrm>
                <a:off x="7658811" y="4355251"/>
                <a:ext cx="248040" cy="16812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2614BCC1-15E3-4655-B7B7-CE00BA8A4DE9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7641171" y="4337251"/>
                  <a:ext cx="28368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12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86D732A1-5391-4C21-8C73-D9921D198F07}"/>
                    </a:ext>
                  </a:extLst>
                </p14:cNvPr>
                <p14:cNvContentPartPr/>
                <p14:nvPr/>
              </p14:nvContentPartPr>
              <p14:xfrm>
                <a:off x="7821891" y="4216651"/>
                <a:ext cx="604440" cy="19836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86D732A1-5391-4C21-8C73-D9921D198F07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7803891" y="4199011"/>
                  <a:ext cx="64008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14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B17EEB63-683E-4FCC-AF95-4E3AE23824C9}"/>
                    </a:ext>
                  </a:extLst>
                </p14:cNvPr>
                <p14:cNvContentPartPr/>
                <p14:nvPr/>
              </p14:nvContentPartPr>
              <p14:xfrm>
                <a:off x="8425971" y="4128091"/>
                <a:ext cx="345960" cy="27396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B17EEB63-683E-4FCC-AF95-4E3AE23824C9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8407971" y="4110091"/>
                  <a:ext cx="381600" cy="30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16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EBA98F42-E0E3-4BF4-928D-2A7555C0D77D}"/>
                    </a:ext>
                  </a:extLst>
                </p14:cNvPr>
                <p14:cNvContentPartPr/>
                <p14:nvPr/>
              </p14:nvContentPartPr>
              <p14:xfrm>
                <a:off x="8654571" y="3965011"/>
                <a:ext cx="202320" cy="22644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EBA98F42-E0E3-4BF4-928D-2A7555C0D77D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8636931" y="3947371"/>
                  <a:ext cx="237960" cy="26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18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D4F28C2E-A691-46E4-81E4-E0B9E69686D5}"/>
                    </a:ext>
                  </a:extLst>
                </p14:cNvPr>
                <p14:cNvContentPartPr/>
                <p14:nvPr/>
              </p14:nvContentPartPr>
              <p14:xfrm>
                <a:off x="8944011" y="4030531"/>
                <a:ext cx="255240" cy="13500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D4F28C2E-A691-46E4-81E4-E0B9E69686D5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8926011" y="4012531"/>
                  <a:ext cx="29088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20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713D7786-C025-40C0-8715-150E51F3C02B}"/>
                    </a:ext>
                  </a:extLst>
                </p14:cNvPr>
                <p14:cNvContentPartPr/>
                <p14:nvPr/>
              </p14:nvContentPartPr>
              <p14:xfrm>
                <a:off x="9206811" y="3962851"/>
                <a:ext cx="370080" cy="15156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713D7786-C025-40C0-8715-150E51F3C02B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9189171" y="3945211"/>
                  <a:ext cx="40572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22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5EE1895C-0BD8-4AAE-8C74-C7F885E53BAC}"/>
                    </a:ext>
                  </a:extLst>
                </p14:cNvPr>
                <p14:cNvContentPartPr/>
                <p14:nvPr/>
              </p14:nvContentPartPr>
              <p14:xfrm>
                <a:off x="9659691" y="3929011"/>
                <a:ext cx="117000" cy="7308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5EE1895C-0BD8-4AAE-8C74-C7F885E53BAC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9641691" y="3911011"/>
                  <a:ext cx="15264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24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94C25AD8-9DF7-4749-BEAD-E095D5E1162B}"/>
                    </a:ext>
                  </a:extLst>
                </p14:cNvPr>
                <p14:cNvContentPartPr/>
                <p14:nvPr/>
              </p14:nvContentPartPr>
              <p14:xfrm>
                <a:off x="9849771" y="3839731"/>
                <a:ext cx="209520" cy="8064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94C25AD8-9DF7-4749-BEAD-E095D5E1162B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9832131" y="3821731"/>
                  <a:ext cx="24516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26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4D9EEA8D-5C3A-4295-BF27-4BE0A0A1649B}"/>
                    </a:ext>
                  </a:extLst>
                </p14:cNvPr>
                <p14:cNvContentPartPr/>
                <p14:nvPr/>
              </p14:nvContentPartPr>
              <p14:xfrm>
                <a:off x="10085211" y="3448771"/>
                <a:ext cx="263880" cy="31392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4D9EEA8D-5C3A-4295-BF27-4BE0A0A1649B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10067571" y="3430771"/>
                  <a:ext cx="299520" cy="34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28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829E5CA9-4512-4AEC-9584-7389FF1055C0}"/>
                    </a:ext>
                  </a:extLst>
                </p14:cNvPr>
                <p14:cNvContentPartPr/>
                <p14:nvPr/>
              </p14:nvContentPartPr>
              <p14:xfrm>
                <a:off x="6735411" y="4853851"/>
                <a:ext cx="972720" cy="33228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829E5CA9-4512-4AEC-9584-7389FF1055C0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6717411" y="4836211"/>
                  <a:ext cx="1008360" cy="36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0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2AB06A2E-1652-4C3A-A71B-F61246CF2A71}"/>
                    </a:ext>
                  </a:extLst>
                </p14:cNvPr>
                <p14:cNvContentPartPr/>
                <p14:nvPr/>
              </p14:nvContentPartPr>
              <p14:xfrm>
                <a:off x="7731531" y="4551451"/>
                <a:ext cx="246240" cy="28368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2AB06A2E-1652-4C3A-A71B-F61246CF2A71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7713531" y="4533811"/>
                  <a:ext cx="281880" cy="31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2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C55EFEFF-1F7D-4547-B240-20E3E4E36C4C}"/>
                    </a:ext>
                  </a:extLst>
                </p14:cNvPr>
                <p14:cNvContentPartPr/>
                <p14:nvPr/>
              </p14:nvContentPartPr>
              <p14:xfrm>
                <a:off x="8037171" y="4624531"/>
                <a:ext cx="120240" cy="17532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C55EFEFF-1F7D-4547-B240-20E3E4E36C4C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8019171" y="4606531"/>
                  <a:ext cx="15588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4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C1BB1F25-CCD6-4ABC-9A9E-58A8F1FFA95D}"/>
                    </a:ext>
                  </a:extLst>
                </p14:cNvPr>
                <p14:cNvContentPartPr/>
                <p14:nvPr/>
              </p14:nvContentPartPr>
              <p14:xfrm>
                <a:off x="8184051" y="4551811"/>
                <a:ext cx="150840" cy="20700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C1BB1F25-CCD6-4ABC-9A9E-58A8F1FFA95D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8166411" y="4533811"/>
                  <a:ext cx="18648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6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6D5C1B4E-7769-4389-B6DA-3F60EEBAFE44}"/>
                    </a:ext>
                  </a:extLst>
                </p14:cNvPr>
                <p14:cNvContentPartPr/>
                <p14:nvPr/>
              </p14:nvContentPartPr>
              <p14:xfrm>
                <a:off x="8265411" y="4435891"/>
                <a:ext cx="211680" cy="25632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6D5C1B4E-7769-4389-B6DA-3F60EEBAFE44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8247771" y="4418251"/>
                  <a:ext cx="247320" cy="29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8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BE362853-AED8-4D0B-A3CF-77AC8DF7C578}"/>
                    </a:ext>
                  </a:extLst>
                </p14:cNvPr>
                <p14:cNvContentPartPr/>
                <p14:nvPr/>
              </p14:nvContentPartPr>
              <p14:xfrm>
                <a:off x="8292771" y="4574491"/>
                <a:ext cx="83880" cy="3348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BE362853-AED8-4D0B-A3CF-77AC8DF7C578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8274771" y="4556491"/>
                  <a:ext cx="11952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0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87CFBD9D-E5E0-4013-B72B-428FF80822C1}"/>
                    </a:ext>
                  </a:extLst>
                </p14:cNvPr>
                <p14:cNvContentPartPr/>
                <p14:nvPr/>
              </p14:nvContentPartPr>
              <p14:xfrm>
                <a:off x="8541531" y="4439851"/>
                <a:ext cx="131040" cy="12096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87CFBD9D-E5E0-4013-B72B-428FF80822C1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8523531" y="4422211"/>
                  <a:ext cx="16668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2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B753001F-AC36-4DE3-834E-01E8ACD7C6BA}"/>
                    </a:ext>
                  </a:extLst>
                </p14:cNvPr>
                <p14:cNvContentPartPr/>
                <p14:nvPr/>
              </p14:nvContentPartPr>
              <p14:xfrm>
                <a:off x="8762211" y="4391611"/>
                <a:ext cx="262440" cy="39132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B753001F-AC36-4DE3-834E-01E8ACD7C6BA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8744571" y="4373611"/>
                  <a:ext cx="298080" cy="42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4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C7E72DD4-6695-4942-B301-1123C0A935CD}"/>
                    </a:ext>
                  </a:extLst>
                </p14:cNvPr>
                <p14:cNvContentPartPr/>
                <p14:nvPr/>
              </p14:nvContentPartPr>
              <p14:xfrm>
                <a:off x="8969931" y="4343731"/>
                <a:ext cx="183600" cy="15696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C7E72DD4-6695-4942-B301-1123C0A935CD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8951931" y="4326091"/>
                  <a:ext cx="21924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6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D6D16A4D-51DD-4C21-A6FA-10975554EEC1}"/>
                    </a:ext>
                  </a:extLst>
                </p14:cNvPr>
                <p14:cNvContentPartPr/>
                <p14:nvPr/>
              </p14:nvContentPartPr>
              <p14:xfrm>
                <a:off x="9451611" y="4182451"/>
                <a:ext cx="419400" cy="39240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D6D16A4D-51DD-4C21-A6FA-10975554EEC1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9433611" y="4164451"/>
                  <a:ext cx="455040" cy="42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8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9C94401A-F84F-4253-984C-567276636239}"/>
                    </a:ext>
                  </a:extLst>
                </p14:cNvPr>
                <p14:cNvContentPartPr/>
                <p14:nvPr/>
              </p14:nvContentPartPr>
              <p14:xfrm>
                <a:off x="9885051" y="4291171"/>
                <a:ext cx="226800" cy="16308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9C94401A-F84F-4253-984C-567276636239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9867411" y="4273171"/>
                  <a:ext cx="26244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0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AA9C31BE-7598-42A5-8E6A-6C7311EE5BCF}"/>
                    </a:ext>
                  </a:extLst>
                </p14:cNvPr>
                <p14:cNvContentPartPr/>
                <p14:nvPr/>
              </p14:nvContentPartPr>
              <p14:xfrm>
                <a:off x="9986571" y="4173091"/>
                <a:ext cx="235800" cy="14472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AA9C31BE-7598-42A5-8E6A-6C7311EE5BCF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9968931" y="4155451"/>
                  <a:ext cx="27144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2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2E0BD79A-2CEB-4A71-8261-2F2E1CFA080C}"/>
                    </a:ext>
                  </a:extLst>
                </p14:cNvPr>
                <p14:cNvContentPartPr/>
                <p14:nvPr/>
              </p14:nvContentPartPr>
              <p14:xfrm>
                <a:off x="10320651" y="4107931"/>
                <a:ext cx="361080" cy="20520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2E0BD79A-2CEB-4A71-8261-2F2E1CFA080C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10303011" y="4090291"/>
                  <a:ext cx="39672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4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ABEF42BE-2F8A-4817-A3ED-54E9E4E480CB}"/>
                    </a:ext>
                  </a:extLst>
                </p14:cNvPr>
                <p14:cNvContentPartPr/>
                <p14:nvPr/>
              </p14:nvContentPartPr>
              <p14:xfrm>
                <a:off x="9812331" y="4588531"/>
                <a:ext cx="343080" cy="22140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ABEF42BE-2F8A-4817-A3ED-54E9E4E480CB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9794331" y="4570531"/>
                  <a:ext cx="37872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6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35C9C698-44B2-4FA1-8E36-F9F96CD068B9}"/>
                    </a:ext>
                  </a:extLst>
                </p14:cNvPr>
                <p14:cNvContentPartPr/>
                <p14:nvPr/>
              </p14:nvContentPartPr>
              <p14:xfrm>
                <a:off x="10166571" y="4598971"/>
                <a:ext cx="50760" cy="5364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35C9C698-44B2-4FA1-8E36-F9F96CD068B9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10148931" y="4580971"/>
                  <a:ext cx="8640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8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E459EBFB-31F3-47C2-89B1-2F2F7D74E624}"/>
                    </a:ext>
                  </a:extLst>
                </p14:cNvPr>
                <p14:cNvContentPartPr/>
                <p14:nvPr/>
              </p14:nvContentPartPr>
              <p14:xfrm>
                <a:off x="10057851" y="4517251"/>
                <a:ext cx="360" cy="36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E459EBFB-31F3-47C2-89B1-2F2F7D74E624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10040211" y="449961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60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6AB0EADB-63D8-4A65-AA33-2696E4BCB22A}"/>
                    </a:ext>
                  </a:extLst>
                </p14:cNvPr>
                <p14:cNvContentPartPr/>
                <p14:nvPr/>
              </p14:nvContentPartPr>
              <p14:xfrm>
                <a:off x="10301571" y="4481251"/>
                <a:ext cx="223200" cy="9180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6AB0EADB-63D8-4A65-AA33-2696E4BCB22A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10283571" y="4463251"/>
                  <a:ext cx="25884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62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190929C1-3759-46FA-94FF-129F9BA22F4D}"/>
                    </a:ext>
                  </a:extLst>
                </p14:cNvPr>
                <p14:cNvContentPartPr/>
                <p14:nvPr/>
              </p14:nvContentPartPr>
              <p14:xfrm>
                <a:off x="10538091" y="4360291"/>
                <a:ext cx="198360" cy="17820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190929C1-3759-46FA-94FF-129F9BA22F4D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10520091" y="4342291"/>
                  <a:ext cx="234000" cy="213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2" name="Group 241">
            <a:extLst>
              <a:ext uri="{FF2B5EF4-FFF2-40B4-BE49-F238E27FC236}">
                <a16:creationId xmlns:a16="http://schemas.microsoft.com/office/drawing/2014/main" id="{7A04C09E-14CB-4334-81CB-8609A24E05D5}"/>
              </a:ext>
            </a:extLst>
          </p:cNvPr>
          <p:cNvGrpSpPr/>
          <p:nvPr/>
        </p:nvGrpSpPr>
        <p:grpSpPr>
          <a:xfrm>
            <a:off x="9910611" y="977371"/>
            <a:ext cx="2373840" cy="2668320"/>
            <a:chOff x="9910611" y="977371"/>
            <a:chExt cx="2373840" cy="2668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83D36527-545F-4D41-A364-F401EBCCB737}"/>
                    </a:ext>
                  </a:extLst>
                </p14:cNvPr>
                <p14:cNvContentPartPr/>
                <p14:nvPr/>
              </p14:nvContentPartPr>
              <p14:xfrm>
                <a:off x="9910611" y="2450491"/>
                <a:ext cx="396360" cy="38340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83D36527-545F-4D41-A364-F401EBCCB737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9892611" y="2432491"/>
                  <a:ext cx="432000" cy="41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1A6E218F-2870-4A21-A5E8-B36F7F452E25}"/>
                    </a:ext>
                  </a:extLst>
                </p14:cNvPr>
                <p14:cNvContentPartPr/>
                <p14:nvPr/>
              </p14:nvContentPartPr>
              <p14:xfrm>
                <a:off x="10121571" y="2080771"/>
                <a:ext cx="617400" cy="30456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1A6E218F-2870-4A21-A5E8-B36F7F452E25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10103571" y="2062771"/>
                  <a:ext cx="653040" cy="34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5A2145FD-C44D-4513-8416-DB6788739A75}"/>
                    </a:ext>
                  </a:extLst>
                </p14:cNvPr>
                <p14:cNvContentPartPr/>
                <p14:nvPr/>
              </p14:nvContentPartPr>
              <p14:xfrm>
                <a:off x="10625931" y="1898971"/>
                <a:ext cx="405720" cy="31968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5A2145FD-C44D-4513-8416-DB6788739A75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10607931" y="1881331"/>
                  <a:ext cx="441360" cy="35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AD11EAAE-08E8-484B-AC9B-CBEF7952A955}"/>
                    </a:ext>
                  </a:extLst>
                </p14:cNvPr>
                <p14:cNvContentPartPr/>
                <p14:nvPr/>
              </p14:nvContentPartPr>
              <p14:xfrm>
                <a:off x="10885851" y="1528531"/>
                <a:ext cx="370080" cy="57456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AD11EAAE-08E8-484B-AC9B-CBEF7952A955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10867851" y="1510531"/>
                  <a:ext cx="405720" cy="61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74E8B2ED-7652-4475-A597-CDC7EF94C1B6}"/>
                    </a:ext>
                  </a:extLst>
                </p14:cNvPr>
                <p14:cNvContentPartPr/>
                <p14:nvPr/>
              </p14:nvContentPartPr>
              <p14:xfrm>
                <a:off x="11262051" y="1547971"/>
                <a:ext cx="169920" cy="14328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74E8B2ED-7652-4475-A597-CDC7EF94C1B6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11244051" y="1529971"/>
                  <a:ext cx="20556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68FCE942-764A-42CE-AE81-15BE75544D47}"/>
                    </a:ext>
                  </a:extLst>
                </p14:cNvPr>
                <p14:cNvContentPartPr/>
                <p14:nvPr/>
              </p14:nvContentPartPr>
              <p14:xfrm>
                <a:off x="10947051" y="1402891"/>
                <a:ext cx="7560" cy="936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68FCE942-764A-42CE-AE81-15BE75544D47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10929411" y="1385251"/>
                  <a:ext cx="4320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22B15125-23ED-4623-B04C-556CD2956CB4}"/>
                    </a:ext>
                  </a:extLst>
                </p14:cNvPr>
                <p14:cNvContentPartPr/>
                <p14:nvPr/>
              </p14:nvContentPartPr>
              <p14:xfrm>
                <a:off x="11416851" y="1321531"/>
                <a:ext cx="333000" cy="28224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22B15125-23ED-4623-B04C-556CD2956CB4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11399211" y="1303531"/>
                  <a:ext cx="368640" cy="31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640DE9C8-64F1-4EF9-9AFB-0FB7178449FC}"/>
                    </a:ext>
                  </a:extLst>
                </p14:cNvPr>
                <p14:cNvContentPartPr/>
                <p14:nvPr/>
              </p14:nvContentPartPr>
              <p14:xfrm>
                <a:off x="11669211" y="1240171"/>
                <a:ext cx="254520" cy="21168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640DE9C8-64F1-4EF9-9AFB-0FB7178449FC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11651211" y="1222171"/>
                  <a:ext cx="29016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88D31251-E6C9-412C-A06D-FAB2C96217EE}"/>
                    </a:ext>
                  </a:extLst>
                </p14:cNvPr>
                <p14:cNvContentPartPr/>
                <p14:nvPr/>
              </p14:nvContentPartPr>
              <p14:xfrm>
                <a:off x="11732931" y="977371"/>
                <a:ext cx="234720" cy="34956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88D31251-E6C9-412C-A06D-FAB2C96217EE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11714931" y="959731"/>
                  <a:ext cx="270360" cy="38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A83EB25B-526D-48C7-858C-A1571E223D0F}"/>
                    </a:ext>
                  </a:extLst>
                </p14:cNvPr>
                <p14:cNvContentPartPr/>
                <p14:nvPr/>
              </p14:nvContentPartPr>
              <p14:xfrm>
                <a:off x="10528731" y="2360131"/>
                <a:ext cx="385560" cy="30168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A83EB25B-526D-48C7-858C-A1571E223D0F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10510731" y="2342491"/>
                  <a:ext cx="421200" cy="33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AAF26055-AECC-4304-BF78-36B1A110DDD7}"/>
                    </a:ext>
                  </a:extLst>
                </p14:cNvPr>
                <p14:cNvContentPartPr/>
                <p14:nvPr/>
              </p14:nvContentPartPr>
              <p14:xfrm>
                <a:off x="10926891" y="2163571"/>
                <a:ext cx="362520" cy="19872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AAF26055-AECC-4304-BF78-36B1A110DDD7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10909251" y="2145571"/>
                  <a:ext cx="39816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00EFAF86-6FB7-409A-A3BE-8548510D052B}"/>
                    </a:ext>
                  </a:extLst>
                </p14:cNvPr>
                <p14:cNvContentPartPr/>
                <p14:nvPr/>
              </p14:nvContentPartPr>
              <p14:xfrm>
                <a:off x="11298411" y="2126131"/>
                <a:ext cx="268920" cy="12636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00EFAF86-6FB7-409A-A3BE-8548510D052B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11280411" y="2108491"/>
                  <a:ext cx="30456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C1A2F476-4884-4A98-8959-6BF172A1591D}"/>
                    </a:ext>
                  </a:extLst>
                </p14:cNvPr>
                <p14:cNvContentPartPr/>
                <p14:nvPr/>
              </p14:nvContentPartPr>
              <p14:xfrm>
                <a:off x="11569851" y="1912651"/>
                <a:ext cx="186480" cy="26928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C1A2F476-4884-4A98-8959-6BF172A1591D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11552211" y="1895011"/>
                  <a:ext cx="222120" cy="30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2658EA09-FA46-4420-B3DE-BBEF79B7B106}"/>
                    </a:ext>
                  </a:extLst>
                </p14:cNvPr>
                <p14:cNvContentPartPr/>
                <p14:nvPr/>
              </p14:nvContentPartPr>
              <p14:xfrm>
                <a:off x="11714571" y="1937131"/>
                <a:ext cx="31680" cy="2556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2658EA09-FA46-4420-B3DE-BBEF79B7B106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11696931" y="1919131"/>
                  <a:ext cx="6732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86941B2F-2E52-403D-8B40-B02C917CB1CB}"/>
                    </a:ext>
                  </a:extLst>
                </p14:cNvPr>
                <p14:cNvContentPartPr/>
                <p14:nvPr/>
              </p14:nvContentPartPr>
              <p14:xfrm>
                <a:off x="11604771" y="1732291"/>
                <a:ext cx="92160" cy="12384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86941B2F-2E52-403D-8B40-B02C917CB1CB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11586771" y="1714291"/>
                  <a:ext cx="12780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DE5095A3-34C5-4C9A-83B7-FC5C33EA4C51}"/>
                    </a:ext>
                  </a:extLst>
                </p14:cNvPr>
                <p14:cNvContentPartPr/>
                <p14:nvPr/>
              </p14:nvContentPartPr>
              <p14:xfrm>
                <a:off x="11660571" y="1656331"/>
                <a:ext cx="362880" cy="33768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DE5095A3-34C5-4C9A-83B7-FC5C33EA4C51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11642931" y="1638691"/>
                  <a:ext cx="398520" cy="37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91FE1291-BB4D-452E-8C1A-A40CC17B92F2}"/>
                    </a:ext>
                  </a:extLst>
                </p14:cNvPr>
                <p14:cNvContentPartPr/>
                <p14:nvPr/>
              </p14:nvContentPartPr>
              <p14:xfrm>
                <a:off x="11678931" y="1725091"/>
                <a:ext cx="259560" cy="14004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91FE1291-BB4D-452E-8C1A-A40CC17B92F2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11660931" y="1707091"/>
                  <a:ext cx="29520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2172E521-71BD-4717-8DA8-039814B51931}"/>
                    </a:ext>
                  </a:extLst>
                </p14:cNvPr>
                <p14:cNvContentPartPr/>
                <p14:nvPr/>
              </p14:nvContentPartPr>
              <p14:xfrm>
                <a:off x="11905011" y="1638331"/>
                <a:ext cx="48960" cy="6696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2172E521-71BD-4717-8DA8-039814B51931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11887011" y="1620331"/>
                  <a:ext cx="8460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EB217A37-A8B4-40E2-81D5-1E5CA044CAFA}"/>
                    </a:ext>
                  </a:extLst>
                </p14:cNvPr>
                <p14:cNvContentPartPr/>
                <p14:nvPr/>
              </p14:nvContentPartPr>
              <p14:xfrm>
                <a:off x="11687571" y="1520611"/>
                <a:ext cx="360" cy="36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EB217A37-A8B4-40E2-81D5-1E5CA044CAFA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11669931" y="150261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2F4E64F5-8FF3-406F-B84E-450BD3200777}"/>
                    </a:ext>
                  </a:extLst>
                </p14:cNvPr>
                <p14:cNvContentPartPr/>
                <p14:nvPr/>
              </p14:nvContentPartPr>
              <p14:xfrm>
                <a:off x="11903931" y="1459411"/>
                <a:ext cx="129240" cy="15516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2F4E64F5-8FF3-406F-B84E-450BD3200777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11886291" y="1441771"/>
                  <a:ext cx="16488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6CE71F38-A885-4DEC-A76D-76B09B66A01E}"/>
                    </a:ext>
                  </a:extLst>
                </p14:cNvPr>
                <p14:cNvContentPartPr/>
                <p14:nvPr/>
              </p14:nvContentPartPr>
              <p14:xfrm>
                <a:off x="11978091" y="1375171"/>
                <a:ext cx="306360" cy="22824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6CE71F38-A885-4DEC-A76D-76B09B66A01E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11960091" y="1357171"/>
                  <a:ext cx="34200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BEE1FE32-5D6D-4856-993A-CEE4144A13D1}"/>
                    </a:ext>
                  </a:extLst>
                </p14:cNvPr>
                <p14:cNvContentPartPr/>
                <p14:nvPr/>
              </p14:nvContentPartPr>
              <p14:xfrm>
                <a:off x="10492731" y="2682331"/>
                <a:ext cx="188640" cy="48852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BEE1FE32-5D6D-4856-993A-CEE4144A13D1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10475091" y="2664691"/>
                  <a:ext cx="224280" cy="52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8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FF783E1B-1437-41C1-9B3A-7A00F37DC9F1}"/>
                    </a:ext>
                  </a:extLst>
                </p14:cNvPr>
                <p14:cNvContentPartPr/>
                <p14:nvPr/>
              </p14:nvContentPartPr>
              <p14:xfrm>
                <a:off x="10636731" y="2626531"/>
                <a:ext cx="491760" cy="45288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FF783E1B-1437-41C1-9B3A-7A00F37DC9F1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10618731" y="2608891"/>
                  <a:ext cx="527400" cy="48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0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6279C05E-B3FC-4D14-B586-D56EDA8AD77F}"/>
                    </a:ext>
                  </a:extLst>
                </p14:cNvPr>
                <p14:cNvContentPartPr/>
                <p14:nvPr/>
              </p14:nvContentPartPr>
              <p14:xfrm>
                <a:off x="11180691" y="2697811"/>
                <a:ext cx="62280" cy="4356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6279C05E-B3FC-4D14-B586-D56EDA8AD77F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11162691" y="2679811"/>
                  <a:ext cx="9792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BC4E8498-A8DB-4316-884C-9AF02BA3E33B}"/>
                    </a:ext>
                  </a:extLst>
                </p14:cNvPr>
                <p14:cNvContentPartPr/>
                <p14:nvPr/>
              </p14:nvContentPartPr>
              <p14:xfrm>
                <a:off x="11120931" y="2621491"/>
                <a:ext cx="6120" cy="396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BC4E8498-A8DB-4316-884C-9AF02BA3E33B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11102931" y="2603851"/>
                  <a:ext cx="4176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8515E0E9-2FA0-465E-992C-BC24AE43F3C1}"/>
                    </a:ext>
                  </a:extLst>
                </p14:cNvPr>
                <p14:cNvContentPartPr/>
                <p14:nvPr/>
              </p14:nvContentPartPr>
              <p14:xfrm>
                <a:off x="11326851" y="2543731"/>
                <a:ext cx="202680" cy="23652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8515E0E9-2FA0-465E-992C-BC24AE43F3C1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11309211" y="2525731"/>
                  <a:ext cx="238320" cy="27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81ACA03D-F370-44F2-9746-6A0D40F585CF}"/>
                    </a:ext>
                  </a:extLst>
                </p14:cNvPr>
                <p14:cNvContentPartPr/>
                <p14:nvPr/>
              </p14:nvContentPartPr>
              <p14:xfrm>
                <a:off x="11508291" y="2328091"/>
                <a:ext cx="334800" cy="45180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81ACA03D-F370-44F2-9746-6A0D40F585CF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11490651" y="2310451"/>
                  <a:ext cx="370440" cy="48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5DEA83C0-7D49-441C-95EE-0BB456437EE2}"/>
                    </a:ext>
                  </a:extLst>
                </p14:cNvPr>
                <p14:cNvContentPartPr/>
                <p14:nvPr/>
              </p14:nvContentPartPr>
              <p14:xfrm>
                <a:off x="10769931" y="3340771"/>
                <a:ext cx="353160" cy="30492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5DEA83C0-7D49-441C-95EE-0BB456437EE2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10752291" y="3322771"/>
                  <a:ext cx="388800" cy="34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0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E00A7C63-6819-4873-B4D5-F3F7E66B82E8}"/>
                    </a:ext>
                  </a:extLst>
                </p14:cNvPr>
                <p14:cNvContentPartPr/>
                <p14:nvPr/>
              </p14:nvContentPartPr>
              <p14:xfrm>
                <a:off x="11290491" y="2913091"/>
                <a:ext cx="285480" cy="65340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E00A7C63-6819-4873-B4D5-F3F7E66B82E8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11272491" y="2895091"/>
                  <a:ext cx="321120" cy="68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2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F7F449D4-B42A-4A05-BC8A-9513301E198C}"/>
                    </a:ext>
                  </a:extLst>
                </p14:cNvPr>
                <p14:cNvContentPartPr/>
                <p14:nvPr/>
              </p14:nvContentPartPr>
              <p14:xfrm>
                <a:off x="11651571" y="2815531"/>
                <a:ext cx="286920" cy="38412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F7F449D4-B42A-4A05-BC8A-9513301E198C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11633571" y="2797531"/>
                  <a:ext cx="322560" cy="41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4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34AEFE00-0076-441F-8F22-1AE7A7DBD61F}"/>
                    </a:ext>
                  </a:extLst>
                </p14:cNvPr>
                <p14:cNvContentPartPr/>
                <p14:nvPr/>
              </p14:nvContentPartPr>
              <p14:xfrm>
                <a:off x="11769291" y="3098491"/>
                <a:ext cx="260640" cy="21528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34AEFE00-0076-441F-8F22-1AE7A7DBD61F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11751291" y="3080491"/>
                  <a:ext cx="29628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6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1FCD244C-4294-43C8-8B88-27C98873E6A9}"/>
                    </a:ext>
                  </a:extLst>
                </p14:cNvPr>
                <p14:cNvContentPartPr/>
                <p14:nvPr/>
              </p14:nvContentPartPr>
              <p14:xfrm>
                <a:off x="11470491" y="2785651"/>
                <a:ext cx="79920" cy="12060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1FCD244C-4294-43C8-8B88-27C98873E6A9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11452491" y="2767651"/>
                  <a:ext cx="115560" cy="1562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2388823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Group 86">
            <a:extLst>
              <a:ext uri="{FF2B5EF4-FFF2-40B4-BE49-F238E27FC236}">
                <a16:creationId xmlns:a16="http://schemas.microsoft.com/office/drawing/2014/main" id="{8A479F85-3F34-4540-B818-DFE9F142CBC5}"/>
              </a:ext>
            </a:extLst>
          </p:cNvPr>
          <p:cNvGrpSpPr/>
          <p:nvPr/>
        </p:nvGrpSpPr>
        <p:grpSpPr>
          <a:xfrm>
            <a:off x="669411" y="93105"/>
            <a:ext cx="10659960" cy="4960800"/>
            <a:chOff x="669411" y="93105"/>
            <a:chExt cx="10659960" cy="4960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3E5246D4-F02B-4F6F-90AD-9B4DD1BA2CEC}"/>
                    </a:ext>
                  </a:extLst>
                </p14:cNvPr>
                <p14:cNvContentPartPr/>
                <p14:nvPr/>
              </p14:nvContentPartPr>
              <p14:xfrm>
                <a:off x="1964331" y="452385"/>
                <a:ext cx="397080" cy="82080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3E5246D4-F02B-4F6F-90AD-9B4DD1BA2CEC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946691" y="434385"/>
                  <a:ext cx="432720" cy="85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4A23FC8A-50E7-418E-A824-966EA79EFDA1}"/>
                    </a:ext>
                  </a:extLst>
                </p14:cNvPr>
                <p14:cNvContentPartPr/>
                <p14:nvPr/>
              </p14:nvContentPartPr>
              <p14:xfrm>
                <a:off x="2000331" y="269505"/>
                <a:ext cx="435240" cy="5472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4A23FC8A-50E7-418E-A824-966EA79EFDA1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982691" y="251865"/>
                  <a:ext cx="470880" cy="58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D34FF1B1-9103-449D-9394-5C328EB15846}"/>
                    </a:ext>
                  </a:extLst>
                </p14:cNvPr>
                <p14:cNvContentPartPr/>
                <p14:nvPr/>
              </p14:nvContentPartPr>
              <p14:xfrm>
                <a:off x="2489571" y="696825"/>
                <a:ext cx="229320" cy="3394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D34FF1B1-9103-449D-9394-5C328EB15846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471571" y="678825"/>
                  <a:ext cx="264960" cy="37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3A0703E7-97AC-4225-88E7-4C998EAE8AA2}"/>
                    </a:ext>
                  </a:extLst>
                </p14:cNvPr>
                <p14:cNvContentPartPr/>
                <p14:nvPr/>
              </p14:nvContentPartPr>
              <p14:xfrm>
                <a:off x="2868651" y="570465"/>
                <a:ext cx="275040" cy="3038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3A0703E7-97AC-4225-88E7-4C998EAE8AA2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851011" y="552825"/>
                  <a:ext cx="310680" cy="33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FD241FC5-021F-41C7-B0D8-8964A28F4BDB}"/>
                    </a:ext>
                  </a:extLst>
                </p14:cNvPr>
                <p14:cNvContentPartPr/>
                <p14:nvPr/>
              </p14:nvContentPartPr>
              <p14:xfrm>
                <a:off x="3322611" y="420345"/>
                <a:ext cx="652320" cy="3434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FD241FC5-021F-41C7-B0D8-8964A28F4BDB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304611" y="402345"/>
                  <a:ext cx="687960" cy="37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A642E3BD-1B71-4776-AAFE-6C3F12B59ED3}"/>
                    </a:ext>
                  </a:extLst>
                </p14:cNvPr>
                <p14:cNvContentPartPr/>
                <p14:nvPr/>
              </p14:nvContentPartPr>
              <p14:xfrm>
                <a:off x="4249611" y="147105"/>
                <a:ext cx="563040" cy="5277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A642E3BD-1B71-4776-AAFE-6C3F12B59ED3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231971" y="129465"/>
                  <a:ext cx="598680" cy="56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076D51B5-228E-4262-A6F9-D012871BF9EA}"/>
                    </a:ext>
                  </a:extLst>
                </p14:cNvPr>
                <p14:cNvContentPartPr/>
                <p14:nvPr/>
              </p14:nvContentPartPr>
              <p14:xfrm>
                <a:off x="4562451" y="544185"/>
                <a:ext cx="550440" cy="3992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076D51B5-228E-4262-A6F9-D012871BF9EA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544811" y="526185"/>
                  <a:ext cx="586080" cy="43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01497112-32ED-4F75-B034-9A04822D80CD}"/>
                    </a:ext>
                  </a:extLst>
                </p14:cNvPr>
                <p14:cNvContentPartPr/>
                <p14:nvPr/>
              </p14:nvContentPartPr>
              <p14:xfrm>
                <a:off x="5060331" y="642465"/>
                <a:ext cx="575640" cy="2782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01497112-32ED-4F75-B034-9A04822D80CD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042691" y="624825"/>
                  <a:ext cx="611280" cy="3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A2E7C23D-6783-486D-8C16-6896FE054718}"/>
                    </a:ext>
                  </a:extLst>
                </p14:cNvPr>
                <p14:cNvContentPartPr/>
                <p14:nvPr/>
              </p14:nvContentPartPr>
              <p14:xfrm>
                <a:off x="5520771" y="139545"/>
                <a:ext cx="1562400" cy="6872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A2E7C23D-6783-486D-8C16-6896FE054718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503131" y="121545"/>
                  <a:ext cx="1598040" cy="72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A4BC6FB6-8089-4839-8DC9-13E35234C502}"/>
                    </a:ext>
                  </a:extLst>
                </p14:cNvPr>
                <p14:cNvContentPartPr/>
                <p14:nvPr/>
              </p14:nvContentPartPr>
              <p14:xfrm>
                <a:off x="6228531" y="126225"/>
                <a:ext cx="414720" cy="2786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A4BC6FB6-8089-4839-8DC9-13E35234C502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210891" y="108585"/>
                  <a:ext cx="450360" cy="31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79EA21CC-338F-4E90-BB99-02F7A437BAF0}"/>
                    </a:ext>
                  </a:extLst>
                </p14:cNvPr>
                <p14:cNvContentPartPr/>
                <p14:nvPr/>
              </p14:nvContentPartPr>
              <p14:xfrm>
                <a:off x="6192171" y="211545"/>
                <a:ext cx="138960" cy="871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79EA21CC-338F-4E90-BB99-02F7A437BAF0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6174531" y="193905"/>
                  <a:ext cx="17460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2D195BBE-FAA0-48CF-AB6B-4D95CBE79F3D}"/>
                    </a:ext>
                  </a:extLst>
                </p14:cNvPr>
                <p14:cNvContentPartPr/>
                <p14:nvPr/>
              </p14:nvContentPartPr>
              <p14:xfrm>
                <a:off x="5784651" y="247545"/>
                <a:ext cx="9360" cy="61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2D195BBE-FAA0-48CF-AB6B-4D95CBE79F3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5767011" y="229545"/>
                  <a:ext cx="4500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D1F562F8-1F19-489D-82A8-83F378FB7ADA}"/>
                    </a:ext>
                  </a:extLst>
                </p14:cNvPr>
                <p14:cNvContentPartPr/>
                <p14:nvPr/>
              </p14:nvContentPartPr>
              <p14:xfrm>
                <a:off x="6038451" y="253305"/>
                <a:ext cx="360" cy="3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D1F562F8-1F19-489D-82A8-83F378FB7ADA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6020451" y="235305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3C8EC98A-93F1-45B0-90D0-4E2E724F170A}"/>
                    </a:ext>
                  </a:extLst>
                </p14:cNvPr>
                <p14:cNvContentPartPr/>
                <p14:nvPr/>
              </p14:nvContentPartPr>
              <p14:xfrm>
                <a:off x="7702731" y="93105"/>
                <a:ext cx="306360" cy="73620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3C8EC98A-93F1-45B0-90D0-4E2E724F170A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7684731" y="75105"/>
                  <a:ext cx="342000" cy="77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07D2D932-EEFD-4947-803C-1E8DCD2FAC2F}"/>
                    </a:ext>
                  </a:extLst>
                </p14:cNvPr>
                <p14:cNvContentPartPr/>
                <p14:nvPr/>
              </p14:nvContentPartPr>
              <p14:xfrm>
                <a:off x="7821891" y="230985"/>
                <a:ext cx="444960" cy="38088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07D2D932-EEFD-4947-803C-1E8DCD2FAC2F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7803891" y="212985"/>
                  <a:ext cx="480600" cy="41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725B3C10-B6A4-4749-98FF-0DB2E10A5C36}"/>
                    </a:ext>
                  </a:extLst>
                </p14:cNvPr>
                <p14:cNvContentPartPr/>
                <p14:nvPr/>
              </p14:nvContentPartPr>
              <p14:xfrm>
                <a:off x="8302851" y="389025"/>
                <a:ext cx="401040" cy="2620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725B3C10-B6A4-4749-98FF-0DB2E10A5C36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8284851" y="371385"/>
                  <a:ext cx="436680" cy="29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54E08EC3-4C7D-403F-8CAE-EFCB149848EB}"/>
                    </a:ext>
                  </a:extLst>
                </p14:cNvPr>
                <p14:cNvContentPartPr/>
                <p14:nvPr/>
              </p14:nvContentPartPr>
              <p14:xfrm>
                <a:off x="8663931" y="226305"/>
                <a:ext cx="510480" cy="3636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54E08EC3-4C7D-403F-8CAE-EFCB149848EB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8645931" y="208305"/>
                  <a:ext cx="546120" cy="39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18899CBF-FD52-49D5-A667-A5F9A979B56A}"/>
                    </a:ext>
                  </a:extLst>
                </p14:cNvPr>
                <p14:cNvContentPartPr/>
                <p14:nvPr/>
              </p14:nvContentPartPr>
              <p14:xfrm>
                <a:off x="9170811" y="216945"/>
                <a:ext cx="225000" cy="38700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18899CBF-FD52-49D5-A667-A5F9A979B56A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9153171" y="198945"/>
                  <a:ext cx="260640" cy="42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B6B26A56-EE05-48CD-B028-4C4D0454E3B9}"/>
                    </a:ext>
                  </a:extLst>
                </p14:cNvPr>
                <p14:cNvContentPartPr/>
                <p14:nvPr/>
              </p14:nvContentPartPr>
              <p14:xfrm>
                <a:off x="9477171" y="295065"/>
                <a:ext cx="942120" cy="28872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B6B26A56-EE05-48CD-B028-4C4D0454E3B9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9459171" y="277425"/>
                  <a:ext cx="977760" cy="32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C9B732D2-5FD1-4C8A-9C26-F5F37E3F847F}"/>
                    </a:ext>
                  </a:extLst>
                </p14:cNvPr>
                <p14:cNvContentPartPr/>
                <p14:nvPr/>
              </p14:nvContentPartPr>
              <p14:xfrm>
                <a:off x="10571211" y="242865"/>
                <a:ext cx="244080" cy="38232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C9B732D2-5FD1-4C8A-9C26-F5F37E3F847F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0553571" y="225225"/>
                  <a:ext cx="279720" cy="41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74E70893-F613-44B4-9BE2-CDC960B20565}"/>
                    </a:ext>
                  </a:extLst>
                </p14:cNvPr>
                <p14:cNvContentPartPr/>
                <p14:nvPr/>
              </p14:nvContentPartPr>
              <p14:xfrm>
                <a:off x="2172411" y="796185"/>
                <a:ext cx="8972280" cy="101484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74E70893-F613-44B4-9BE2-CDC960B20565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154411" y="778545"/>
                  <a:ext cx="9007920" cy="10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C36C14D3-4291-405E-B262-017BFFBF5E58}"/>
                    </a:ext>
                  </a:extLst>
                </p14:cNvPr>
                <p14:cNvContentPartPr/>
                <p14:nvPr/>
              </p14:nvContentPartPr>
              <p14:xfrm>
                <a:off x="3276891" y="785385"/>
                <a:ext cx="7413840" cy="91008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C36C14D3-4291-405E-B262-017BFFBF5E58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3259251" y="767385"/>
                  <a:ext cx="7449480" cy="9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A0DA4597-7A93-4EB8-B68A-CD0013AB972E}"/>
                    </a:ext>
                  </a:extLst>
                </p14:cNvPr>
                <p14:cNvContentPartPr/>
                <p14:nvPr/>
              </p14:nvContentPartPr>
              <p14:xfrm>
                <a:off x="669411" y="2679705"/>
                <a:ext cx="479160" cy="7365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A0DA4597-7A93-4EB8-B68A-CD0013AB972E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51771" y="2661705"/>
                  <a:ext cx="514800" cy="77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15F920C2-DA0A-46A0-B859-23CF0B33A6EE}"/>
                    </a:ext>
                  </a:extLst>
                </p14:cNvPr>
                <p14:cNvContentPartPr/>
                <p14:nvPr/>
              </p14:nvContentPartPr>
              <p14:xfrm>
                <a:off x="678771" y="2449665"/>
                <a:ext cx="498960" cy="50616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15F920C2-DA0A-46A0-B859-23CF0B33A6EE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61131" y="2431665"/>
                  <a:ext cx="534600" cy="54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20A5DDE8-E008-4258-8D46-2D232C76386B}"/>
                    </a:ext>
                  </a:extLst>
                </p14:cNvPr>
                <p14:cNvContentPartPr/>
                <p14:nvPr/>
              </p14:nvContentPartPr>
              <p14:xfrm>
                <a:off x="1399131" y="2759985"/>
                <a:ext cx="396000" cy="44064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20A5DDE8-E008-4258-8D46-2D232C76386B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381491" y="2742345"/>
                  <a:ext cx="431640" cy="47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4E098E8E-E218-4C61-AF1E-408645247349}"/>
                    </a:ext>
                  </a:extLst>
                </p14:cNvPr>
                <p14:cNvContentPartPr/>
                <p14:nvPr/>
              </p14:nvContentPartPr>
              <p14:xfrm>
                <a:off x="1855611" y="2714985"/>
                <a:ext cx="551880" cy="20448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4E098E8E-E218-4C61-AF1E-408645247349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837611" y="2697345"/>
                  <a:ext cx="58752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D33F0703-5946-4778-9270-B06804C2D032}"/>
                    </a:ext>
                  </a:extLst>
                </p14:cNvPr>
                <p14:cNvContentPartPr/>
                <p14:nvPr/>
              </p14:nvContentPartPr>
              <p14:xfrm>
                <a:off x="2470131" y="2418705"/>
                <a:ext cx="591480" cy="46980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D33F0703-5946-4778-9270-B06804C2D032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2452131" y="2400705"/>
                  <a:ext cx="627120" cy="50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1035F377-964C-4382-981E-A4C8751BC87B}"/>
                    </a:ext>
                  </a:extLst>
                </p14:cNvPr>
                <p14:cNvContentPartPr/>
                <p14:nvPr/>
              </p14:nvContentPartPr>
              <p14:xfrm>
                <a:off x="3050451" y="2380905"/>
                <a:ext cx="884880" cy="70920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1035F377-964C-4382-981E-A4C8751BC87B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3032451" y="2362905"/>
                  <a:ext cx="920520" cy="74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58C46515-BB3F-4C9F-BA88-FA57605E59C7}"/>
                    </a:ext>
                  </a:extLst>
                </p14:cNvPr>
                <p14:cNvContentPartPr/>
                <p14:nvPr/>
              </p14:nvContentPartPr>
              <p14:xfrm>
                <a:off x="3711411" y="2189385"/>
                <a:ext cx="495720" cy="26532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58C46515-BB3F-4C9F-BA88-FA57605E59C7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3693771" y="2171385"/>
                  <a:ext cx="531360" cy="30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B28E887C-CA6E-49B7-8CFB-AD14A131C5EE}"/>
                    </a:ext>
                  </a:extLst>
                </p14:cNvPr>
                <p14:cNvContentPartPr/>
                <p14:nvPr/>
              </p14:nvContentPartPr>
              <p14:xfrm>
                <a:off x="4267251" y="1758105"/>
                <a:ext cx="1679400" cy="9151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B28E887C-CA6E-49B7-8CFB-AD14A131C5E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4249251" y="1740465"/>
                  <a:ext cx="1715040" cy="9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784623C2-54BE-4BB5-ADBD-CDD12FAEBA4B}"/>
                    </a:ext>
                  </a:extLst>
                </p14:cNvPr>
                <p14:cNvContentPartPr/>
                <p14:nvPr/>
              </p14:nvContentPartPr>
              <p14:xfrm>
                <a:off x="4889331" y="1939545"/>
                <a:ext cx="289440" cy="11484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784623C2-54BE-4BB5-ADBD-CDD12FAEBA4B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871691" y="1921905"/>
                  <a:ext cx="32508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48F86C66-3A6B-4B7E-8BB5-34D7BC46541C}"/>
                    </a:ext>
                  </a:extLst>
                </p14:cNvPr>
                <p14:cNvContentPartPr/>
                <p14:nvPr/>
              </p14:nvContentPartPr>
              <p14:xfrm>
                <a:off x="4634811" y="2154465"/>
                <a:ext cx="9360" cy="396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48F86C66-3A6B-4B7E-8BB5-34D7BC46541C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4617171" y="2136465"/>
                  <a:ext cx="4500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0F3D2AE4-3762-47B9-8B4C-74A14515556A}"/>
                    </a:ext>
                  </a:extLst>
                </p14:cNvPr>
                <p14:cNvContentPartPr/>
                <p14:nvPr/>
              </p14:nvContentPartPr>
              <p14:xfrm>
                <a:off x="6264531" y="1928025"/>
                <a:ext cx="277920" cy="53748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0F3D2AE4-3762-47B9-8B4C-74A14515556A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246531" y="1910385"/>
                  <a:ext cx="313560" cy="57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97D6F307-1F2B-4073-B6F1-C6C1D58904ED}"/>
                    </a:ext>
                  </a:extLst>
                </p14:cNvPr>
                <p14:cNvContentPartPr/>
                <p14:nvPr/>
              </p14:nvContentPartPr>
              <p14:xfrm>
                <a:off x="6746211" y="1881585"/>
                <a:ext cx="295200" cy="5371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97D6F307-1F2B-4073-B6F1-C6C1D58904ED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6728571" y="1863585"/>
                  <a:ext cx="330840" cy="57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66F5332C-078D-4BF8-9539-6A95BF7A88E5}"/>
                    </a:ext>
                  </a:extLst>
                </p14:cNvPr>
                <p14:cNvContentPartPr/>
                <p14:nvPr/>
              </p14:nvContentPartPr>
              <p14:xfrm>
                <a:off x="6753411" y="2200905"/>
                <a:ext cx="267120" cy="2253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66F5332C-078D-4BF8-9539-6A95BF7A88E5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735771" y="2182905"/>
                  <a:ext cx="30276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B8BDA1A5-2C5B-412D-85A2-DF4D8E186D35}"/>
                    </a:ext>
                  </a:extLst>
                </p14:cNvPr>
                <p14:cNvContentPartPr/>
                <p14:nvPr/>
              </p14:nvContentPartPr>
              <p14:xfrm>
                <a:off x="7165611" y="2118105"/>
                <a:ext cx="272160" cy="1922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B8BDA1A5-2C5B-412D-85A2-DF4D8E186D35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7147611" y="2100105"/>
                  <a:ext cx="30780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B585E61F-C370-4E24-B745-5D090F81E4DB}"/>
                    </a:ext>
                  </a:extLst>
                </p14:cNvPr>
                <p14:cNvContentPartPr/>
                <p14:nvPr/>
              </p14:nvContentPartPr>
              <p14:xfrm>
                <a:off x="7476651" y="2141145"/>
                <a:ext cx="145080" cy="14724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B585E61F-C370-4E24-B745-5D090F81E4DB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7459011" y="2123505"/>
                  <a:ext cx="18072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44715984-E499-401A-8F4A-9D04EE2A1AE8}"/>
                    </a:ext>
                  </a:extLst>
                </p14:cNvPr>
                <p14:cNvContentPartPr/>
                <p14:nvPr/>
              </p14:nvContentPartPr>
              <p14:xfrm>
                <a:off x="7392771" y="2067345"/>
                <a:ext cx="3960" cy="57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44715984-E499-401A-8F4A-9D04EE2A1AE8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7374771" y="2049705"/>
                  <a:ext cx="3960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1C39DA71-21CD-453B-B641-64D516E1C49F}"/>
                    </a:ext>
                  </a:extLst>
                </p14:cNvPr>
                <p14:cNvContentPartPr/>
                <p14:nvPr/>
              </p14:nvContentPartPr>
              <p14:xfrm>
                <a:off x="7414731" y="1792305"/>
                <a:ext cx="1355400" cy="4561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1C39DA71-21CD-453B-B641-64D516E1C49F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7396731" y="1774665"/>
                  <a:ext cx="1391040" cy="49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4F01B14F-3569-4DDC-9923-747AB4E39B95}"/>
                    </a:ext>
                  </a:extLst>
                </p14:cNvPr>
                <p14:cNvContentPartPr/>
                <p14:nvPr/>
              </p14:nvContentPartPr>
              <p14:xfrm>
                <a:off x="8733051" y="1791225"/>
                <a:ext cx="371520" cy="2678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4F01B14F-3569-4DDC-9923-747AB4E39B95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8715411" y="1773585"/>
                  <a:ext cx="407160" cy="30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3849D5E7-A018-4D93-9D61-6533A4A42888}"/>
                    </a:ext>
                  </a:extLst>
                </p14:cNvPr>
                <p14:cNvContentPartPr/>
                <p14:nvPr/>
              </p14:nvContentPartPr>
              <p14:xfrm>
                <a:off x="9697491" y="1273905"/>
                <a:ext cx="560520" cy="68148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3849D5E7-A018-4D93-9D61-6533A4A42888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9679491" y="1256265"/>
                  <a:ext cx="596160" cy="71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2BCABBE2-C1CC-4B45-8A1F-105FD4CB6F27}"/>
                    </a:ext>
                  </a:extLst>
                </p14:cNvPr>
                <p14:cNvContentPartPr/>
                <p14:nvPr/>
              </p14:nvContentPartPr>
              <p14:xfrm>
                <a:off x="2045691" y="3978945"/>
                <a:ext cx="762120" cy="34200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2BCABBE2-C1CC-4B45-8A1F-105FD4CB6F27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2028051" y="3961305"/>
                  <a:ext cx="797760" cy="37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59CE976B-FD72-4CD6-B5CD-870A338F5B8B}"/>
                    </a:ext>
                  </a:extLst>
                </p14:cNvPr>
                <p14:cNvContentPartPr/>
                <p14:nvPr/>
              </p14:nvContentPartPr>
              <p14:xfrm>
                <a:off x="2942091" y="3919905"/>
                <a:ext cx="179640" cy="1303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59CE976B-FD72-4CD6-B5CD-870A338F5B8B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2924091" y="3902265"/>
                  <a:ext cx="21528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3E293773-0D50-4705-9EB9-F3452034CC1D}"/>
                    </a:ext>
                  </a:extLst>
                </p14:cNvPr>
                <p14:cNvContentPartPr/>
                <p14:nvPr/>
              </p14:nvContentPartPr>
              <p14:xfrm>
                <a:off x="2842371" y="3816585"/>
                <a:ext cx="3960" cy="1296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3E293773-0D50-4705-9EB9-F3452034CC1D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2824731" y="3798945"/>
                  <a:ext cx="3960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11D6E3D7-24D6-400A-86B1-90B4E2808A33}"/>
                    </a:ext>
                  </a:extLst>
                </p14:cNvPr>
                <p14:cNvContentPartPr/>
                <p14:nvPr/>
              </p14:nvContentPartPr>
              <p14:xfrm>
                <a:off x="3294171" y="3675465"/>
                <a:ext cx="218520" cy="38304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11D6E3D7-24D6-400A-86B1-90B4E2808A33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3276171" y="3657465"/>
                  <a:ext cx="254160" cy="41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E7CD6D94-1608-4A8F-9961-7E2A832B89A8}"/>
                    </a:ext>
                  </a:extLst>
                </p14:cNvPr>
                <p14:cNvContentPartPr/>
                <p14:nvPr/>
              </p14:nvContentPartPr>
              <p14:xfrm>
                <a:off x="3575691" y="3824145"/>
                <a:ext cx="83880" cy="2376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E7CD6D94-1608-4A8F-9961-7E2A832B89A8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3557691" y="3806145"/>
                  <a:ext cx="11952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349A5523-2B04-4B57-B1F1-3B35E42181BF}"/>
                    </a:ext>
                  </a:extLst>
                </p14:cNvPr>
                <p14:cNvContentPartPr/>
                <p14:nvPr/>
              </p14:nvContentPartPr>
              <p14:xfrm>
                <a:off x="3811131" y="3691305"/>
                <a:ext cx="318600" cy="21888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349A5523-2B04-4B57-B1F1-3B35E42181BF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3793131" y="3673665"/>
                  <a:ext cx="35424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7A04AEEC-CC79-4C3D-BE99-6AAF991908BC}"/>
                    </a:ext>
                  </a:extLst>
                </p14:cNvPr>
                <p14:cNvContentPartPr/>
                <p14:nvPr/>
              </p14:nvContentPartPr>
              <p14:xfrm>
                <a:off x="4081491" y="3384585"/>
                <a:ext cx="232560" cy="44388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7A04AEEC-CC79-4C3D-BE99-6AAF991908BC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4063491" y="3366945"/>
                  <a:ext cx="268200" cy="47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88552995-8CA5-432D-9EA7-5E23FBDC600A}"/>
                    </a:ext>
                  </a:extLst>
                </p14:cNvPr>
                <p14:cNvContentPartPr/>
                <p14:nvPr/>
              </p14:nvContentPartPr>
              <p14:xfrm>
                <a:off x="4291011" y="3290265"/>
                <a:ext cx="792720" cy="52956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88552995-8CA5-432D-9EA7-5E23FBDC600A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4273371" y="3272265"/>
                  <a:ext cx="828360" cy="56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A88DF404-2F84-4AA0-AC09-B6E1A6945C8E}"/>
                    </a:ext>
                  </a:extLst>
                </p14:cNvPr>
                <p14:cNvContentPartPr/>
                <p14:nvPr/>
              </p14:nvContentPartPr>
              <p14:xfrm>
                <a:off x="5031171" y="2937465"/>
                <a:ext cx="872640" cy="66816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A88DF404-2F84-4AA0-AC09-B6E1A6945C8E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5013531" y="2919825"/>
                  <a:ext cx="908280" cy="70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3687DDB8-4C08-4407-B668-96E871D7D3BA}"/>
                    </a:ext>
                  </a:extLst>
                </p14:cNvPr>
                <p14:cNvContentPartPr/>
                <p14:nvPr/>
              </p14:nvContentPartPr>
              <p14:xfrm>
                <a:off x="5359491" y="3019545"/>
                <a:ext cx="427680" cy="14904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3687DDB8-4C08-4407-B668-96E871D7D3BA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5341491" y="3001545"/>
                  <a:ext cx="46332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8B0B3A21-E883-4500-A98F-3F3BC8A5C443}"/>
                    </a:ext>
                  </a:extLst>
                </p14:cNvPr>
                <p14:cNvContentPartPr/>
                <p14:nvPr/>
              </p14:nvContentPartPr>
              <p14:xfrm>
                <a:off x="6038451" y="3132225"/>
                <a:ext cx="95400" cy="11412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8B0B3A21-E883-4500-A98F-3F3BC8A5C443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020451" y="3114585"/>
                  <a:ext cx="13104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C6D8F538-1DA3-46CD-9277-07DFF1831B5D}"/>
                    </a:ext>
                  </a:extLst>
                </p14:cNvPr>
                <p14:cNvContentPartPr/>
                <p14:nvPr/>
              </p14:nvContentPartPr>
              <p14:xfrm>
                <a:off x="5928651" y="2946825"/>
                <a:ext cx="19080" cy="4068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C6D8F538-1DA3-46CD-9277-07DFF1831B5D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5911011" y="2928825"/>
                  <a:ext cx="5472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0C197A81-97D5-49BE-BC53-726DF4383788}"/>
                    </a:ext>
                  </a:extLst>
                </p14:cNvPr>
                <p14:cNvContentPartPr/>
                <p14:nvPr/>
              </p14:nvContentPartPr>
              <p14:xfrm>
                <a:off x="6237171" y="2860785"/>
                <a:ext cx="750240" cy="36576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0C197A81-97D5-49BE-BC53-726DF4383788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6219531" y="2843145"/>
                  <a:ext cx="785880" cy="40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7FAEA31F-2A4B-4D15-80A8-F675FF649A59}"/>
                    </a:ext>
                  </a:extLst>
                </p14:cNvPr>
                <p14:cNvContentPartPr/>
                <p14:nvPr/>
              </p14:nvContentPartPr>
              <p14:xfrm>
                <a:off x="7432371" y="2862225"/>
                <a:ext cx="329760" cy="29016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7FAEA31F-2A4B-4D15-80A8-F675FF649A59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414731" y="2844585"/>
                  <a:ext cx="365400" cy="32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5B09667F-BE18-460F-AB67-6270AFC48A7D}"/>
                    </a:ext>
                  </a:extLst>
                </p14:cNvPr>
                <p14:cNvContentPartPr/>
                <p14:nvPr/>
              </p14:nvContentPartPr>
              <p14:xfrm>
                <a:off x="7767531" y="2682585"/>
                <a:ext cx="439560" cy="28476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5B09667F-BE18-460F-AB67-6270AFC48A7D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749891" y="2664585"/>
                  <a:ext cx="47520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44176A60-8CCA-4CB0-B654-7B05DB232684}"/>
                    </a:ext>
                  </a:extLst>
                </p14:cNvPr>
                <p14:cNvContentPartPr/>
                <p14:nvPr/>
              </p14:nvContentPartPr>
              <p14:xfrm>
                <a:off x="8183691" y="2550105"/>
                <a:ext cx="335880" cy="39384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44176A60-8CCA-4CB0-B654-7B05DB232684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8165691" y="2532105"/>
                  <a:ext cx="371520" cy="42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4118A080-5FA0-4B40-9CF8-09FF2D28A0FB}"/>
                    </a:ext>
                  </a:extLst>
                </p14:cNvPr>
                <p14:cNvContentPartPr/>
                <p14:nvPr/>
              </p14:nvContentPartPr>
              <p14:xfrm>
                <a:off x="8595171" y="2363265"/>
                <a:ext cx="182160" cy="30780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4118A080-5FA0-4B40-9CF8-09FF2D28A0FB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8577531" y="2345625"/>
                  <a:ext cx="217800" cy="34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343DC765-2BF5-4D7B-A61C-111C9ECB20BA}"/>
                    </a:ext>
                  </a:extLst>
                </p14:cNvPr>
                <p14:cNvContentPartPr/>
                <p14:nvPr/>
              </p14:nvContentPartPr>
              <p14:xfrm>
                <a:off x="8672931" y="2317185"/>
                <a:ext cx="615240" cy="30168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343DC765-2BF5-4D7B-A61C-111C9ECB20BA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654931" y="2299545"/>
                  <a:ext cx="650880" cy="33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7C74D46A-A56F-4094-BC3B-4422BED03BB2}"/>
                    </a:ext>
                  </a:extLst>
                </p14:cNvPr>
                <p14:cNvContentPartPr/>
                <p14:nvPr/>
              </p14:nvContentPartPr>
              <p14:xfrm>
                <a:off x="9359451" y="2354985"/>
                <a:ext cx="275040" cy="23688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7C74D46A-A56F-4094-BC3B-4422BED03BB2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9341451" y="2337345"/>
                  <a:ext cx="310680" cy="27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7EE1480B-CCF9-4F9D-A3B6-237047B89454}"/>
                    </a:ext>
                  </a:extLst>
                </p14:cNvPr>
                <p14:cNvContentPartPr/>
                <p14:nvPr/>
              </p14:nvContentPartPr>
              <p14:xfrm>
                <a:off x="8713251" y="2407905"/>
                <a:ext cx="122760" cy="396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7EE1480B-CCF9-4F9D-A3B6-237047B89454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8695611" y="2389905"/>
                  <a:ext cx="15840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F1BAFE59-5B95-4A72-8FA5-52C2ACED0BE3}"/>
                    </a:ext>
                  </a:extLst>
                </p14:cNvPr>
                <p14:cNvContentPartPr/>
                <p14:nvPr/>
              </p14:nvContentPartPr>
              <p14:xfrm>
                <a:off x="10003851" y="1915785"/>
                <a:ext cx="1023480" cy="42948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F1BAFE59-5B95-4A72-8FA5-52C2ACED0BE3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9985851" y="1897785"/>
                  <a:ext cx="1059120" cy="46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D3C9F621-9EBE-4321-B4D7-0E88B5B7D204}"/>
                    </a:ext>
                  </a:extLst>
                </p14:cNvPr>
                <p14:cNvContentPartPr/>
                <p14:nvPr/>
              </p14:nvContentPartPr>
              <p14:xfrm>
                <a:off x="10897731" y="1685745"/>
                <a:ext cx="431640" cy="58608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D3C9F621-9EBE-4321-B4D7-0E88B5B7D204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0880091" y="1668105"/>
                  <a:ext cx="467280" cy="62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BA575DB3-34C7-48A4-AF6B-3C9717145E3B}"/>
                    </a:ext>
                  </a:extLst>
                </p14:cNvPr>
                <p14:cNvContentPartPr/>
                <p14:nvPr/>
              </p14:nvContentPartPr>
              <p14:xfrm>
                <a:off x="3276891" y="4472505"/>
                <a:ext cx="1348920" cy="58140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BA575DB3-34C7-48A4-AF6B-3C9717145E3B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3259251" y="4454505"/>
                  <a:ext cx="1384560" cy="61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DB05D95C-97E9-40D5-85F8-A5A9431FF2AD}"/>
                    </a:ext>
                  </a:extLst>
                </p14:cNvPr>
                <p14:cNvContentPartPr/>
                <p14:nvPr/>
              </p14:nvContentPartPr>
              <p14:xfrm>
                <a:off x="4723011" y="4353705"/>
                <a:ext cx="345240" cy="17244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DB05D95C-97E9-40D5-85F8-A5A9431FF2AD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4705371" y="4336065"/>
                  <a:ext cx="38088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E0D77F22-244F-40FD-BD1C-6E3681C85845}"/>
                    </a:ext>
                  </a:extLst>
                </p14:cNvPr>
                <p14:cNvContentPartPr/>
                <p14:nvPr/>
              </p14:nvContentPartPr>
              <p14:xfrm>
                <a:off x="5369931" y="3998745"/>
                <a:ext cx="787680" cy="48096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E0D77F22-244F-40FD-BD1C-6E3681C85845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5351931" y="3980745"/>
                  <a:ext cx="823320" cy="51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638506C2-D9CF-45DD-8D9F-F467E2F64140}"/>
                    </a:ext>
                  </a:extLst>
                </p14:cNvPr>
                <p14:cNvContentPartPr/>
                <p14:nvPr/>
              </p14:nvContentPartPr>
              <p14:xfrm>
                <a:off x="6074451" y="3838185"/>
                <a:ext cx="339120" cy="17424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638506C2-D9CF-45DD-8D9F-F467E2F64140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6056811" y="3820185"/>
                  <a:ext cx="37476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A2DBDF54-F639-4F03-A72D-CB67BDBA39DA}"/>
                    </a:ext>
                  </a:extLst>
                </p14:cNvPr>
                <p14:cNvContentPartPr/>
                <p14:nvPr/>
              </p14:nvContentPartPr>
              <p14:xfrm>
                <a:off x="6490971" y="3820185"/>
                <a:ext cx="76680" cy="5868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A2DBDF54-F639-4F03-A72D-CB67BDBA39DA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6473331" y="3802185"/>
                  <a:ext cx="11232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88B8E13F-9F2C-459E-ADD7-B7B19D93C75F}"/>
                    </a:ext>
                  </a:extLst>
                </p14:cNvPr>
                <p14:cNvContentPartPr/>
                <p14:nvPr/>
              </p14:nvContentPartPr>
              <p14:xfrm>
                <a:off x="6312771" y="3650985"/>
                <a:ext cx="24480" cy="3384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88B8E13F-9F2C-459E-ADD7-B7B19D93C75F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6295131" y="3633345"/>
                  <a:ext cx="6012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778347B9-D393-42D6-86DC-DC48D8495BF7}"/>
                    </a:ext>
                  </a:extLst>
                </p14:cNvPr>
                <p14:cNvContentPartPr/>
                <p14:nvPr/>
              </p14:nvContentPartPr>
              <p14:xfrm>
                <a:off x="6527331" y="3540465"/>
                <a:ext cx="444600" cy="56772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778347B9-D393-42D6-86DC-DC48D8495BF7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6509331" y="3522825"/>
                  <a:ext cx="480240" cy="60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1F6BBBE4-525D-454F-BFA1-80E327F0D191}"/>
                    </a:ext>
                  </a:extLst>
                </p14:cNvPr>
                <p14:cNvContentPartPr/>
                <p14:nvPr/>
              </p14:nvContentPartPr>
              <p14:xfrm>
                <a:off x="6907491" y="3694185"/>
                <a:ext cx="664200" cy="18000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1F6BBBE4-525D-454F-BFA1-80E327F0D191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6889491" y="3676185"/>
                  <a:ext cx="69984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9F88AAC7-1088-453D-844D-71A48B4453A3}"/>
                    </a:ext>
                  </a:extLst>
                </p14:cNvPr>
                <p14:cNvContentPartPr/>
                <p14:nvPr/>
              </p14:nvContentPartPr>
              <p14:xfrm>
                <a:off x="7767531" y="2885625"/>
                <a:ext cx="1551240" cy="85032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9F88AAC7-1088-453D-844D-71A48B4453A3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7749891" y="2867985"/>
                  <a:ext cx="1586880" cy="88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88E95F65-80C6-45DA-9BDA-33BF043CC836}"/>
                    </a:ext>
                  </a:extLst>
                </p14:cNvPr>
                <p14:cNvContentPartPr/>
                <p14:nvPr/>
              </p14:nvContentPartPr>
              <p14:xfrm>
                <a:off x="8481411" y="3195585"/>
                <a:ext cx="481320" cy="15552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88E95F65-80C6-45DA-9BDA-33BF043CC836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8463771" y="3177585"/>
                  <a:ext cx="516960" cy="191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983FC856-6AE8-4BE9-AAFA-972106254F97}"/>
                  </a:ext>
                </a:extLst>
              </p14:cNvPr>
              <p14:cNvContentPartPr/>
              <p14:nvPr/>
            </p14:nvContentPartPr>
            <p14:xfrm>
              <a:off x="1828611" y="979425"/>
              <a:ext cx="8177040" cy="568440"/>
            </p14:xfrm>
          </p:contentPart>
        </mc:Choice>
        <mc:Fallback xmlns=""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983FC856-6AE8-4BE9-AAFA-972106254F97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1810611" y="943785"/>
                <a:ext cx="8212680" cy="64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B39AB844-A6BA-4343-A69E-8A5BF1526988}"/>
                  </a:ext>
                </a:extLst>
              </p14:cNvPr>
              <p14:cNvContentPartPr/>
              <p14:nvPr/>
            </p14:nvContentPartPr>
            <p14:xfrm>
              <a:off x="4028211" y="4603905"/>
              <a:ext cx="3282120" cy="991080"/>
            </p14:xfrm>
          </p:contentPart>
        </mc:Choice>
        <mc:Fallback xmlns=""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B39AB844-A6BA-4343-A69E-8A5BF1526988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4010571" y="4567905"/>
                <a:ext cx="3317760" cy="106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C1CB2488-F382-4B66-BCE2-078040327A94}"/>
                  </a:ext>
                </a:extLst>
              </p14:cNvPr>
              <p14:cNvContentPartPr/>
              <p14:nvPr/>
            </p14:nvContentPartPr>
            <p14:xfrm>
              <a:off x="3023451" y="3429225"/>
              <a:ext cx="3844800" cy="1170000"/>
            </p14:xfrm>
          </p:contentPart>
        </mc:Choice>
        <mc:Fallback xmlns=""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C1CB2488-F382-4B66-BCE2-078040327A94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3005451" y="3393225"/>
                <a:ext cx="3880440" cy="1241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7376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08C33AB9-C3B8-4114-90CD-0B032B4A58B8}"/>
              </a:ext>
            </a:extLst>
          </p:cNvPr>
          <p:cNvGrpSpPr/>
          <p:nvPr/>
        </p:nvGrpSpPr>
        <p:grpSpPr>
          <a:xfrm>
            <a:off x="91251" y="34065"/>
            <a:ext cx="11828880" cy="2175120"/>
            <a:chOff x="91251" y="34065"/>
            <a:chExt cx="11828880" cy="2175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0611A044-5669-4DFE-8D02-C794166655E4}"/>
                    </a:ext>
                  </a:extLst>
                </p14:cNvPr>
                <p14:cNvContentPartPr/>
                <p14:nvPr/>
              </p14:nvContentPartPr>
              <p14:xfrm>
                <a:off x="620811" y="409905"/>
                <a:ext cx="447120" cy="56988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0611A044-5669-4DFE-8D02-C794166655E4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03171" y="392265"/>
                  <a:ext cx="482760" cy="60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1971C9BA-E87B-408B-926F-AEB37074E8B1}"/>
                    </a:ext>
                  </a:extLst>
                </p14:cNvPr>
                <p14:cNvContentPartPr/>
                <p14:nvPr/>
              </p14:nvContentPartPr>
              <p14:xfrm>
                <a:off x="1191411" y="664425"/>
                <a:ext cx="572760" cy="3690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1971C9BA-E87B-408B-926F-AEB37074E8B1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173771" y="646785"/>
                  <a:ext cx="608400" cy="40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8B999D7C-43EE-49F9-911C-FAA4330254BF}"/>
                    </a:ext>
                  </a:extLst>
                </p14:cNvPr>
                <p14:cNvContentPartPr/>
                <p14:nvPr/>
              </p14:nvContentPartPr>
              <p14:xfrm>
                <a:off x="1774251" y="323865"/>
                <a:ext cx="663840" cy="4089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8B999D7C-43EE-49F9-911C-FAA4330254BF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756251" y="305865"/>
                  <a:ext cx="699480" cy="44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60DBA809-B1CB-4467-A01F-265F02AA383E}"/>
                    </a:ext>
                  </a:extLst>
                </p14:cNvPr>
                <p14:cNvContentPartPr/>
                <p14:nvPr/>
              </p14:nvContentPartPr>
              <p14:xfrm>
                <a:off x="2390931" y="351945"/>
                <a:ext cx="767520" cy="3708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60DBA809-B1CB-4467-A01F-265F02AA383E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373291" y="333945"/>
                  <a:ext cx="803160" cy="40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05C9D641-D524-4A1E-A215-376A305B46DA}"/>
                    </a:ext>
                  </a:extLst>
                </p14:cNvPr>
                <p14:cNvContentPartPr/>
                <p14:nvPr/>
              </p14:nvContentPartPr>
              <p14:xfrm>
                <a:off x="3684051" y="61425"/>
                <a:ext cx="517320" cy="8636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05C9D641-D524-4A1E-A215-376A305B46DA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666051" y="43425"/>
                  <a:ext cx="552960" cy="89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AF563FB9-5791-4E30-A7DF-FEB1485563ED}"/>
                    </a:ext>
                  </a:extLst>
                </p14:cNvPr>
                <p14:cNvContentPartPr/>
                <p14:nvPr/>
              </p14:nvContentPartPr>
              <p14:xfrm>
                <a:off x="4100931" y="491265"/>
                <a:ext cx="121680" cy="522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AF563FB9-5791-4E30-A7DF-FEB1485563ED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082931" y="473265"/>
                  <a:ext cx="15732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95D8E8B9-2EDD-4FE8-A948-44AD163CD3C0}"/>
                    </a:ext>
                  </a:extLst>
                </p14:cNvPr>
                <p14:cNvContentPartPr/>
                <p14:nvPr/>
              </p14:nvContentPartPr>
              <p14:xfrm>
                <a:off x="5124051" y="42705"/>
                <a:ext cx="291600" cy="6051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95D8E8B9-2EDD-4FE8-A948-44AD163CD3C0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106051" y="24705"/>
                  <a:ext cx="327240" cy="64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B3D22416-E5E4-47F1-8E5B-B07D10BBB90A}"/>
                    </a:ext>
                  </a:extLst>
                </p14:cNvPr>
                <p14:cNvContentPartPr/>
                <p14:nvPr/>
              </p14:nvContentPartPr>
              <p14:xfrm>
                <a:off x="5599971" y="425385"/>
                <a:ext cx="258840" cy="2545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B3D22416-E5E4-47F1-8E5B-B07D10BBB90A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582331" y="407385"/>
                  <a:ext cx="294480" cy="29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C97465EF-D75C-468C-BB6F-6DC35EDDCD77}"/>
                    </a:ext>
                  </a:extLst>
                </p14:cNvPr>
                <p14:cNvContentPartPr/>
                <p14:nvPr/>
              </p14:nvContentPartPr>
              <p14:xfrm>
                <a:off x="5938371" y="360945"/>
                <a:ext cx="518040" cy="2376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C97465EF-D75C-468C-BB6F-6DC35EDDCD77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920731" y="343305"/>
                  <a:ext cx="553680" cy="27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E92AC8D8-2998-446D-A5ED-1EF7E3DAD5E7}"/>
                    </a:ext>
                  </a:extLst>
                </p14:cNvPr>
                <p14:cNvContentPartPr/>
                <p14:nvPr/>
              </p14:nvContentPartPr>
              <p14:xfrm>
                <a:off x="6474051" y="220905"/>
                <a:ext cx="614520" cy="45144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E92AC8D8-2998-446D-A5ED-1EF7E3DAD5E7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456051" y="202905"/>
                  <a:ext cx="650160" cy="48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8D3B7AA6-5EF3-4AF3-826F-9862CDE7E9CA}"/>
                    </a:ext>
                  </a:extLst>
                </p14:cNvPr>
                <p14:cNvContentPartPr/>
                <p14:nvPr/>
              </p14:nvContentPartPr>
              <p14:xfrm>
                <a:off x="7348851" y="125865"/>
                <a:ext cx="817920" cy="80244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8D3B7AA6-5EF3-4AF3-826F-9862CDE7E9CA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331211" y="108225"/>
                  <a:ext cx="853560" cy="83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A15926FD-F74C-4050-B9D4-09C63DC2E3EE}"/>
                    </a:ext>
                  </a:extLst>
                </p14:cNvPr>
                <p14:cNvContentPartPr/>
                <p14:nvPr/>
              </p14:nvContentPartPr>
              <p14:xfrm>
                <a:off x="8270091" y="379665"/>
                <a:ext cx="297000" cy="1605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A15926FD-F74C-4050-B9D4-09C63DC2E3EE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252451" y="362025"/>
                  <a:ext cx="33264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CEFA504C-093D-4E69-AD80-E4D243B48EFD}"/>
                    </a:ext>
                  </a:extLst>
                </p14:cNvPr>
                <p14:cNvContentPartPr/>
                <p14:nvPr/>
              </p14:nvContentPartPr>
              <p14:xfrm>
                <a:off x="8578971" y="244305"/>
                <a:ext cx="1383480" cy="5641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CEFA504C-093D-4E69-AD80-E4D243B48EFD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8560971" y="226305"/>
                  <a:ext cx="1419120" cy="59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11A3F747-827F-440F-AA1E-C4C3E67412E6}"/>
                    </a:ext>
                  </a:extLst>
                </p14:cNvPr>
                <p14:cNvContentPartPr/>
                <p14:nvPr/>
              </p14:nvContentPartPr>
              <p14:xfrm>
                <a:off x="9347571" y="389025"/>
                <a:ext cx="204120" cy="4284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11A3F747-827F-440F-AA1E-C4C3E67412E6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9329571" y="371385"/>
                  <a:ext cx="23976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C5FD4E2E-E848-4A84-B899-AC6B6829E533}"/>
                    </a:ext>
                  </a:extLst>
                </p14:cNvPr>
                <p14:cNvContentPartPr/>
                <p14:nvPr/>
              </p14:nvContentPartPr>
              <p14:xfrm>
                <a:off x="9315531" y="434025"/>
                <a:ext cx="9360" cy="3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C5FD4E2E-E848-4A84-B899-AC6B6829E533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9297531" y="416385"/>
                  <a:ext cx="45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F8271D6A-35C6-41D6-A2FA-7E81EFAB3BC6}"/>
                    </a:ext>
                  </a:extLst>
                </p14:cNvPr>
                <p14:cNvContentPartPr/>
                <p14:nvPr/>
              </p14:nvContentPartPr>
              <p14:xfrm>
                <a:off x="10277811" y="34065"/>
                <a:ext cx="322920" cy="7610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F8271D6A-35C6-41D6-A2FA-7E81EFAB3BC6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0259811" y="16065"/>
                  <a:ext cx="358560" cy="79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56AF95CA-287B-4043-A372-6AC8BC855AF9}"/>
                    </a:ext>
                  </a:extLst>
                </p14:cNvPr>
                <p14:cNvContentPartPr/>
                <p14:nvPr/>
              </p14:nvContentPartPr>
              <p14:xfrm>
                <a:off x="10538091" y="284265"/>
                <a:ext cx="173520" cy="30708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56AF95CA-287B-4043-A372-6AC8BC855AF9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0520091" y="266625"/>
                  <a:ext cx="209160" cy="34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3853141C-613F-41D4-AF6A-0B1824369552}"/>
                    </a:ext>
                  </a:extLst>
                </p14:cNvPr>
                <p14:cNvContentPartPr/>
                <p14:nvPr/>
              </p14:nvContentPartPr>
              <p14:xfrm>
                <a:off x="10763091" y="412785"/>
                <a:ext cx="293040" cy="13320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3853141C-613F-41D4-AF6A-0B1824369552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0745091" y="395145"/>
                  <a:ext cx="32868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F5B74A34-0BA5-47E1-9BF6-22929CEA87FC}"/>
                    </a:ext>
                  </a:extLst>
                </p14:cNvPr>
                <p14:cNvContentPartPr/>
                <p14:nvPr/>
              </p14:nvContentPartPr>
              <p14:xfrm>
                <a:off x="11152971" y="207945"/>
                <a:ext cx="301680" cy="42624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F5B74A34-0BA5-47E1-9BF6-22929CEA87FC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1135331" y="190305"/>
                  <a:ext cx="337320" cy="46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F3D97680-7308-4281-83B9-253988E39BCC}"/>
                    </a:ext>
                  </a:extLst>
                </p14:cNvPr>
                <p14:cNvContentPartPr/>
                <p14:nvPr/>
              </p14:nvContentPartPr>
              <p14:xfrm>
                <a:off x="11461491" y="180585"/>
                <a:ext cx="153000" cy="46008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F3D97680-7308-4281-83B9-253988E39BCC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1443851" y="162945"/>
                  <a:ext cx="188640" cy="49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6CDCF48A-C122-4F04-A71F-3E23E089211C}"/>
                    </a:ext>
                  </a:extLst>
                </p14:cNvPr>
                <p14:cNvContentPartPr/>
                <p14:nvPr/>
              </p14:nvContentPartPr>
              <p14:xfrm>
                <a:off x="11616291" y="335745"/>
                <a:ext cx="303840" cy="17208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6CDCF48A-C122-4F04-A71F-3E23E089211C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1598651" y="317745"/>
                  <a:ext cx="33948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F2466ACA-F010-4AD9-8FC2-1393E05839F2}"/>
                    </a:ext>
                  </a:extLst>
                </p14:cNvPr>
                <p14:cNvContentPartPr/>
                <p14:nvPr/>
              </p14:nvContentPartPr>
              <p14:xfrm>
                <a:off x="10655811" y="877545"/>
                <a:ext cx="622080" cy="2088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F2466ACA-F010-4AD9-8FC2-1393E05839F2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0637811" y="859905"/>
                  <a:ext cx="65772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804DD540-DAC8-4D47-894A-93618BDFEBF4}"/>
                    </a:ext>
                  </a:extLst>
                </p14:cNvPr>
                <p14:cNvContentPartPr/>
                <p14:nvPr/>
              </p14:nvContentPartPr>
              <p14:xfrm>
                <a:off x="11307411" y="722745"/>
                <a:ext cx="274680" cy="39744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804DD540-DAC8-4D47-894A-93618BDFEBF4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1289771" y="704745"/>
                  <a:ext cx="310320" cy="43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53B3C55E-8144-42A0-9827-4AB21F8512E4}"/>
                    </a:ext>
                  </a:extLst>
                </p14:cNvPr>
                <p14:cNvContentPartPr/>
                <p14:nvPr/>
              </p14:nvContentPartPr>
              <p14:xfrm>
                <a:off x="91251" y="1203705"/>
                <a:ext cx="11633040" cy="100548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53B3C55E-8144-42A0-9827-4AB21F8512E4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3611" y="1186065"/>
                  <a:ext cx="11668680" cy="10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EB2BCD88-79A9-4FB9-8A2A-C6FA9097C7E5}"/>
                    </a:ext>
                  </a:extLst>
                </p14:cNvPr>
                <p14:cNvContentPartPr/>
                <p14:nvPr/>
              </p14:nvContentPartPr>
              <p14:xfrm>
                <a:off x="207891" y="1467945"/>
                <a:ext cx="9713880" cy="71424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EB2BCD88-79A9-4FB9-8A2A-C6FA9097C7E5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90251" y="1449945"/>
                  <a:ext cx="9749520" cy="749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288505CF-FC92-4C05-8CF0-121075A282AF}"/>
                  </a:ext>
                </a:extLst>
              </p14:cNvPr>
              <p14:cNvContentPartPr/>
              <p14:nvPr/>
            </p14:nvContentPartPr>
            <p14:xfrm>
              <a:off x="1629531" y="6110505"/>
              <a:ext cx="360" cy="36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288505CF-FC92-4C05-8CF0-121075A282AF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1611531" y="6092865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2C4B45D5-4300-4D0E-8326-C82E7A6D08A0}"/>
                  </a:ext>
                </a:extLst>
              </p14:cNvPr>
              <p14:cNvContentPartPr/>
              <p14:nvPr/>
            </p14:nvContentPartPr>
            <p14:xfrm>
              <a:off x="6570891" y="4638465"/>
              <a:ext cx="849240" cy="622800"/>
            </p14:xfrm>
          </p:contentPart>
        </mc:Choice>
        <mc:Fallback xmlns=""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2C4B45D5-4300-4D0E-8326-C82E7A6D08A0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6552891" y="4620465"/>
                <a:ext cx="884880" cy="658440"/>
              </a:xfrm>
              <a:prstGeom prst="rect">
                <a:avLst/>
              </a:prstGeom>
            </p:spPr>
          </p:pic>
        </mc:Fallback>
      </mc:AlternateContent>
      <p:grpSp>
        <p:nvGrpSpPr>
          <p:cNvPr id="155" name="Group 154">
            <a:extLst>
              <a:ext uri="{FF2B5EF4-FFF2-40B4-BE49-F238E27FC236}">
                <a16:creationId xmlns:a16="http://schemas.microsoft.com/office/drawing/2014/main" id="{71624DA6-9D10-47E2-A327-7976D4373625}"/>
              </a:ext>
            </a:extLst>
          </p:cNvPr>
          <p:cNvGrpSpPr/>
          <p:nvPr/>
        </p:nvGrpSpPr>
        <p:grpSpPr>
          <a:xfrm>
            <a:off x="207891" y="1131345"/>
            <a:ext cx="11869560" cy="4789440"/>
            <a:chOff x="207891" y="1131345"/>
            <a:chExt cx="11869560" cy="4789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57199463-C761-4B97-AE38-926BF467AADA}"/>
                    </a:ext>
                  </a:extLst>
                </p14:cNvPr>
                <p14:cNvContentPartPr/>
                <p14:nvPr/>
              </p14:nvContentPartPr>
              <p14:xfrm>
                <a:off x="489771" y="2489265"/>
                <a:ext cx="261360" cy="52128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57199463-C761-4B97-AE38-926BF467AADA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472131" y="2471625"/>
                  <a:ext cx="297000" cy="55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9D41C072-ACD5-409B-9292-55F8E60A03E4}"/>
                    </a:ext>
                  </a:extLst>
                </p14:cNvPr>
                <p14:cNvContentPartPr/>
                <p14:nvPr/>
              </p14:nvContentPartPr>
              <p14:xfrm>
                <a:off x="443331" y="2628585"/>
                <a:ext cx="369360" cy="17856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9D41C072-ACD5-409B-9292-55F8E60A03E4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425691" y="2610585"/>
                  <a:ext cx="40500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4BE137E5-A71D-4837-954D-D6CB1C39159F}"/>
                    </a:ext>
                  </a:extLst>
                </p14:cNvPr>
                <p14:cNvContentPartPr/>
                <p14:nvPr/>
              </p14:nvContentPartPr>
              <p14:xfrm>
                <a:off x="207891" y="2603025"/>
                <a:ext cx="670680" cy="33948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4BE137E5-A71D-4837-954D-D6CB1C39159F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90251" y="2585385"/>
                  <a:ext cx="706320" cy="37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3E55AE5A-822D-4ACB-BC01-BC737B7DF0A5}"/>
                    </a:ext>
                  </a:extLst>
                </p14:cNvPr>
                <p14:cNvContentPartPr/>
                <p14:nvPr/>
              </p14:nvContentPartPr>
              <p14:xfrm>
                <a:off x="497331" y="2625345"/>
                <a:ext cx="228960" cy="1857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3E55AE5A-822D-4ACB-BC01-BC737B7DF0A5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79691" y="2607345"/>
                  <a:ext cx="26460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9DFEC4E4-B478-4403-B85B-B4FB88BD9B59}"/>
                    </a:ext>
                  </a:extLst>
                </p14:cNvPr>
                <p14:cNvContentPartPr/>
                <p14:nvPr/>
              </p14:nvContentPartPr>
              <p14:xfrm>
                <a:off x="1719531" y="2455065"/>
                <a:ext cx="168840" cy="37368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9DFEC4E4-B478-4403-B85B-B4FB88BD9B59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701891" y="2437065"/>
                  <a:ext cx="204480" cy="40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898C5BA0-0E26-4317-8221-37701190E658}"/>
                    </a:ext>
                  </a:extLst>
                </p14:cNvPr>
                <p14:cNvContentPartPr/>
                <p14:nvPr/>
              </p14:nvContentPartPr>
              <p14:xfrm>
                <a:off x="2109051" y="2525625"/>
                <a:ext cx="35280" cy="14868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898C5BA0-0E26-4317-8221-37701190E658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2091411" y="2507625"/>
                  <a:ext cx="7092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5A3A6E6-2FC3-4FC3-BF59-9B77C4D983A5}"/>
                    </a:ext>
                  </a:extLst>
                </p14:cNvPr>
                <p14:cNvContentPartPr/>
                <p14:nvPr/>
              </p14:nvContentPartPr>
              <p14:xfrm>
                <a:off x="1964331" y="2425905"/>
                <a:ext cx="360" cy="36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95A3A6E6-2FC3-4FC3-BF59-9B77C4D983A5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946691" y="2408265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D5B387F5-FFAE-4DD4-9429-8DBF9884366B}"/>
                    </a:ext>
                  </a:extLst>
                </p14:cNvPr>
                <p14:cNvContentPartPr/>
                <p14:nvPr/>
              </p14:nvContentPartPr>
              <p14:xfrm>
                <a:off x="2241891" y="1877265"/>
                <a:ext cx="1308240" cy="135756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D5B387F5-FFAE-4DD4-9429-8DBF9884366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2223891" y="1859265"/>
                  <a:ext cx="1343880" cy="139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5DB82FEB-06E7-408F-810B-2444CF09BD1B}"/>
                    </a:ext>
                  </a:extLst>
                </p14:cNvPr>
                <p14:cNvContentPartPr/>
                <p14:nvPr/>
              </p14:nvContentPartPr>
              <p14:xfrm>
                <a:off x="3159171" y="2211345"/>
                <a:ext cx="166320" cy="11556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5DB82FEB-06E7-408F-810B-2444CF09BD1B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3141531" y="2193345"/>
                  <a:ext cx="20196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F4DC8FCC-7023-43CC-BDFE-C2AAEB99AC70}"/>
                    </a:ext>
                  </a:extLst>
                </p14:cNvPr>
                <p14:cNvContentPartPr/>
                <p14:nvPr/>
              </p14:nvContentPartPr>
              <p14:xfrm>
                <a:off x="3648051" y="2099745"/>
                <a:ext cx="335160" cy="16920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F4DC8FCC-7023-43CC-BDFE-C2AAEB99AC70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3630411" y="2082105"/>
                  <a:ext cx="37080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36D7EA28-52D8-47AD-BE40-85BC2ECBF7C0}"/>
                    </a:ext>
                  </a:extLst>
                </p14:cNvPr>
                <p14:cNvContentPartPr/>
                <p14:nvPr/>
              </p14:nvContentPartPr>
              <p14:xfrm>
                <a:off x="4073931" y="2172465"/>
                <a:ext cx="68400" cy="3636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36D7EA28-52D8-47AD-BE40-85BC2ECBF7C0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4055931" y="2154825"/>
                  <a:ext cx="10404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AEE19D55-1F52-4FF6-82BE-EFBF1470D82F}"/>
                    </a:ext>
                  </a:extLst>
                </p14:cNvPr>
                <p14:cNvContentPartPr/>
                <p14:nvPr/>
              </p14:nvContentPartPr>
              <p14:xfrm>
                <a:off x="4182291" y="1997505"/>
                <a:ext cx="518760" cy="19224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AEE19D55-1F52-4FF6-82BE-EFBF1470D82F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4164651" y="1979505"/>
                  <a:ext cx="55440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A8E7267A-74AA-407F-82F1-F50CA2DC98A8}"/>
                    </a:ext>
                  </a:extLst>
                </p14:cNvPr>
                <p14:cNvContentPartPr/>
                <p14:nvPr/>
              </p14:nvContentPartPr>
              <p14:xfrm>
                <a:off x="4801491" y="1918305"/>
                <a:ext cx="572760" cy="93060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A8E7267A-74AA-407F-82F1-F50CA2DC98A8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4783851" y="1900665"/>
                  <a:ext cx="608400" cy="9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DB0D9E32-65EA-443C-B158-4EBB808EEBE8}"/>
                    </a:ext>
                  </a:extLst>
                </p14:cNvPr>
                <p14:cNvContentPartPr/>
                <p14:nvPr/>
              </p14:nvContentPartPr>
              <p14:xfrm>
                <a:off x="5868531" y="2036025"/>
                <a:ext cx="473400" cy="34704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DB0D9E32-65EA-443C-B158-4EBB808EEBE8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850531" y="2018025"/>
                  <a:ext cx="509040" cy="38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817B7CB5-FF2A-4F7D-A1B4-A4AD3967843E}"/>
                    </a:ext>
                  </a:extLst>
                </p14:cNvPr>
                <p14:cNvContentPartPr/>
                <p14:nvPr/>
              </p14:nvContentPartPr>
              <p14:xfrm>
                <a:off x="6345891" y="1954665"/>
                <a:ext cx="372240" cy="2534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817B7CB5-FF2A-4F7D-A1B4-A4AD3967843E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6328251" y="1936665"/>
                  <a:ext cx="407880" cy="28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28C09339-9EE2-4E53-82AD-D618820839BE}"/>
                    </a:ext>
                  </a:extLst>
                </p14:cNvPr>
                <p14:cNvContentPartPr/>
                <p14:nvPr/>
              </p14:nvContentPartPr>
              <p14:xfrm>
                <a:off x="6832971" y="1697265"/>
                <a:ext cx="541080" cy="72684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28C09339-9EE2-4E53-82AD-D618820839BE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815331" y="1679625"/>
                  <a:ext cx="576720" cy="76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303EC49E-11C4-4E84-B009-4B0C4FC7AAC4}"/>
                    </a:ext>
                  </a:extLst>
                </p14:cNvPr>
                <p14:cNvContentPartPr/>
                <p14:nvPr/>
              </p14:nvContentPartPr>
              <p14:xfrm>
                <a:off x="7767531" y="1983825"/>
                <a:ext cx="866160" cy="42660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303EC49E-11C4-4E84-B009-4B0C4FC7AAC4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7749891" y="1965825"/>
                  <a:ext cx="901800" cy="46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CEA53B81-38FE-4F1B-8697-FA97BC062EB4}"/>
                    </a:ext>
                  </a:extLst>
                </p14:cNvPr>
                <p14:cNvContentPartPr/>
                <p14:nvPr/>
              </p14:nvContentPartPr>
              <p14:xfrm>
                <a:off x="8679051" y="1373985"/>
                <a:ext cx="1612440" cy="72000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CEA53B81-38FE-4F1B-8697-FA97BC062EB4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661411" y="1355985"/>
                  <a:ext cx="1648080" cy="75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2E579428-EF4E-42F9-A4B3-DE9E59761351}"/>
                    </a:ext>
                  </a:extLst>
                </p14:cNvPr>
                <p14:cNvContentPartPr/>
                <p14:nvPr/>
              </p14:nvContentPartPr>
              <p14:xfrm>
                <a:off x="10364571" y="1131345"/>
                <a:ext cx="826920" cy="68364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2E579428-EF4E-42F9-A4B3-DE9E59761351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0346571" y="1113705"/>
                  <a:ext cx="862560" cy="71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C8619EE9-1147-4AD9-8D17-B5B0E1D67892}"/>
                    </a:ext>
                  </a:extLst>
                </p14:cNvPr>
                <p14:cNvContentPartPr/>
                <p14:nvPr/>
              </p14:nvContentPartPr>
              <p14:xfrm>
                <a:off x="9231651" y="1402425"/>
                <a:ext cx="283320" cy="14580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C8619EE9-1147-4AD9-8D17-B5B0E1D67892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9214011" y="1384425"/>
                  <a:ext cx="31896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876AD5D5-09D7-4925-ACB3-EE4BD24386BE}"/>
                    </a:ext>
                  </a:extLst>
                </p14:cNvPr>
                <p14:cNvContentPartPr/>
                <p14:nvPr/>
              </p14:nvContentPartPr>
              <p14:xfrm>
                <a:off x="3275091" y="2931705"/>
                <a:ext cx="1108800" cy="83484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876AD5D5-09D7-4925-ACB3-EE4BD24386BE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3257091" y="2913705"/>
                  <a:ext cx="1144440" cy="87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A46BA383-3C8A-4AD7-BBDA-48AB28DB1A0E}"/>
                    </a:ext>
                  </a:extLst>
                </p14:cNvPr>
                <p14:cNvContentPartPr/>
                <p14:nvPr/>
              </p14:nvContentPartPr>
              <p14:xfrm>
                <a:off x="4371291" y="3092985"/>
                <a:ext cx="910440" cy="34128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A46BA383-3C8A-4AD7-BBDA-48AB28DB1A0E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4353291" y="3075345"/>
                  <a:ext cx="946080" cy="37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CA7C03EA-6AED-4CCF-A687-B52BDDA50AC7}"/>
                    </a:ext>
                  </a:extLst>
                </p14:cNvPr>
                <p14:cNvContentPartPr/>
                <p14:nvPr/>
              </p14:nvContentPartPr>
              <p14:xfrm>
                <a:off x="5205411" y="2816505"/>
                <a:ext cx="376920" cy="27216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CA7C03EA-6AED-4CCF-A687-B52BDDA50AC7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5187411" y="2798505"/>
                  <a:ext cx="412560" cy="30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9D9D73DE-022E-41EC-9A4A-A5DC67848C52}"/>
                    </a:ext>
                  </a:extLst>
                </p14:cNvPr>
                <p14:cNvContentPartPr/>
                <p14:nvPr/>
              </p14:nvContentPartPr>
              <p14:xfrm>
                <a:off x="5567571" y="2762865"/>
                <a:ext cx="897840" cy="30060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9D9D73DE-022E-41EC-9A4A-A5DC67848C52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5549571" y="2744865"/>
                  <a:ext cx="933480" cy="33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A32FBB86-2DBC-461A-852C-F94D31062970}"/>
                    </a:ext>
                  </a:extLst>
                </p14:cNvPr>
                <p14:cNvContentPartPr/>
                <p14:nvPr/>
              </p14:nvContentPartPr>
              <p14:xfrm>
                <a:off x="6512571" y="2586465"/>
                <a:ext cx="906840" cy="27288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A32FBB86-2DBC-461A-852C-F94D31062970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494571" y="2568825"/>
                  <a:ext cx="942480" cy="30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49672089-D73C-4389-AC22-F540410BC56C}"/>
                    </a:ext>
                  </a:extLst>
                </p14:cNvPr>
                <p14:cNvContentPartPr/>
                <p14:nvPr/>
              </p14:nvContentPartPr>
              <p14:xfrm>
                <a:off x="7398171" y="2601585"/>
                <a:ext cx="347760" cy="21060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49672089-D73C-4389-AC22-F540410BC56C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380531" y="2583585"/>
                  <a:ext cx="38340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6E871ACB-2BD8-4F92-B56A-BE4A9608CB81}"/>
                    </a:ext>
                  </a:extLst>
                </p14:cNvPr>
                <p14:cNvContentPartPr/>
                <p14:nvPr/>
              </p14:nvContentPartPr>
              <p14:xfrm>
                <a:off x="7794891" y="2625345"/>
                <a:ext cx="360" cy="36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6E871ACB-2BD8-4F92-B56A-BE4A9608CB81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7776891" y="2607345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F35B4CCD-E3C2-43E0-9ADA-6F39396EEDEA}"/>
                    </a:ext>
                  </a:extLst>
                </p14:cNvPr>
                <p14:cNvContentPartPr/>
                <p14:nvPr/>
              </p14:nvContentPartPr>
              <p14:xfrm>
                <a:off x="810171" y="4246785"/>
                <a:ext cx="529560" cy="46944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F35B4CCD-E3C2-43E0-9ADA-6F39396EEDEA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792531" y="4229145"/>
                  <a:ext cx="565200" cy="50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80608E9D-2BC6-4C3F-91F0-C092D17F4931}"/>
                    </a:ext>
                  </a:extLst>
                </p14:cNvPr>
                <p14:cNvContentPartPr/>
                <p14:nvPr/>
              </p14:nvContentPartPr>
              <p14:xfrm>
                <a:off x="805131" y="4332105"/>
                <a:ext cx="309960" cy="17856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80608E9D-2BC6-4C3F-91F0-C092D17F4931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787491" y="4314465"/>
                  <a:ext cx="34560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6148F847-EF8E-4CED-B3ED-1F4A7508BD0F}"/>
                    </a:ext>
                  </a:extLst>
                </p14:cNvPr>
                <p14:cNvContentPartPr/>
                <p14:nvPr/>
              </p14:nvContentPartPr>
              <p14:xfrm>
                <a:off x="1040931" y="4254705"/>
                <a:ext cx="36360" cy="37512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6148F847-EF8E-4CED-B3ED-1F4A7508BD0F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1022931" y="4236705"/>
                  <a:ext cx="72000" cy="41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99A504D8-AC6C-48FA-A718-CF4092F19B84}"/>
                    </a:ext>
                  </a:extLst>
                </p14:cNvPr>
                <p14:cNvContentPartPr/>
                <p14:nvPr/>
              </p14:nvContentPartPr>
              <p14:xfrm>
                <a:off x="805491" y="4420665"/>
                <a:ext cx="228960" cy="7884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99A504D8-AC6C-48FA-A718-CF4092F19B84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787491" y="4403025"/>
                  <a:ext cx="26460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D3FC6DDF-D0EB-49CC-871F-4EF2E1D8D5F6}"/>
                    </a:ext>
                  </a:extLst>
                </p14:cNvPr>
                <p14:cNvContentPartPr/>
                <p14:nvPr/>
              </p14:nvContentPartPr>
              <p14:xfrm>
                <a:off x="1927971" y="4135185"/>
                <a:ext cx="529560" cy="30492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D3FC6DDF-D0EB-49CC-871F-4EF2E1D8D5F6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1909971" y="4117545"/>
                  <a:ext cx="565200" cy="34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AF32ED4F-21EF-4A9D-B068-E6F5B2C20609}"/>
                    </a:ext>
                  </a:extLst>
                </p14:cNvPr>
                <p14:cNvContentPartPr/>
                <p14:nvPr/>
              </p14:nvContentPartPr>
              <p14:xfrm>
                <a:off x="2064771" y="4272705"/>
                <a:ext cx="262080" cy="3672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AF32ED4F-21EF-4A9D-B068-E6F5B2C20609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2046771" y="4255065"/>
                  <a:ext cx="29772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590EF747-3DAB-441A-A4DB-1829B1C015B8}"/>
                    </a:ext>
                  </a:extLst>
                </p14:cNvPr>
                <p14:cNvContentPartPr/>
                <p14:nvPr/>
              </p14:nvContentPartPr>
              <p14:xfrm>
                <a:off x="1722051" y="4037265"/>
                <a:ext cx="568440" cy="15516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590EF747-3DAB-441A-A4DB-1829B1C015B8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1704051" y="4019625"/>
                  <a:ext cx="60408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07137059-C6C5-4565-AF2E-FCA2F0E6A256}"/>
                    </a:ext>
                  </a:extLst>
                </p14:cNvPr>
                <p14:cNvContentPartPr/>
                <p14:nvPr/>
              </p14:nvContentPartPr>
              <p14:xfrm>
                <a:off x="2425851" y="4182345"/>
                <a:ext cx="714600" cy="25416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07137059-C6C5-4565-AF2E-FCA2F0E6A256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2408211" y="4164705"/>
                  <a:ext cx="750240" cy="28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72999621-A508-4AFA-AFA7-F7637E08E3D0}"/>
                    </a:ext>
                  </a:extLst>
                </p14:cNvPr>
                <p14:cNvContentPartPr/>
                <p14:nvPr/>
              </p14:nvContentPartPr>
              <p14:xfrm>
                <a:off x="3200571" y="3896865"/>
                <a:ext cx="893160" cy="55008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72999621-A508-4AFA-AFA7-F7637E08E3D0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3182931" y="3879225"/>
                  <a:ext cx="928800" cy="58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6BF98324-14C3-4175-8951-95205961B69E}"/>
                    </a:ext>
                  </a:extLst>
                </p14:cNvPr>
                <p14:cNvContentPartPr/>
                <p14:nvPr/>
              </p14:nvContentPartPr>
              <p14:xfrm>
                <a:off x="3973131" y="3738465"/>
                <a:ext cx="665280" cy="100188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6BF98324-14C3-4175-8951-95205961B69E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3955491" y="3720825"/>
                  <a:ext cx="700920" cy="10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FDC23CD8-9EEC-4614-AD73-78572B06BECE}"/>
                    </a:ext>
                  </a:extLst>
                </p14:cNvPr>
                <p14:cNvContentPartPr/>
                <p14:nvPr/>
              </p14:nvContentPartPr>
              <p14:xfrm>
                <a:off x="4716531" y="3912345"/>
                <a:ext cx="43560" cy="13896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FDC23CD8-9EEC-4614-AD73-78572B06BECE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4698531" y="3894345"/>
                  <a:ext cx="7920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FE14F99C-2A9C-461D-8956-6A8B61C06E86}"/>
                    </a:ext>
                  </a:extLst>
                </p14:cNvPr>
                <p14:cNvContentPartPr/>
                <p14:nvPr/>
              </p14:nvContentPartPr>
              <p14:xfrm>
                <a:off x="4635171" y="3744225"/>
                <a:ext cx="360" cy="396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FE14F99C-2A9C-461D-8956-6A8B61C06E86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4617171" y="3726225"/>
                  <a:ext cx="3600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6EFCD268-3855-4B12-BD8B-0A4DA66A8E0C}"/>
                    </a:ext>
                  </a:extLst>
                </p14:cNvPr>
                <p14:cNvContentPartPr/>
                <p14:nvPr/>
              </p14:nvContentPartPr>
              <p14:xfrm>
                <a:off x="5016411" y="3567465"/>
                <a:ext cx="420120" cy="113940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6EFCD268-3855-4B12-BD8B-0A4DA66A8E0C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4998771" y="3549825"/>
                  <a:ext cx="455760" cy="117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9ED95A71-6C84-4B00-9B12-62DA7B496856}"/>
                    </a:ext>
                  </a:extLst>
                </p14:cNvPr>
                <p14:cNvContentPartPr/>
                <p14:nvPr/>
              </p14:nvContentPartPr>
              <p14:xfrm>
                <a:off x="5431491" y="3272625"/>
                <a:ext cx="1092600" cy="76968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9ED95A71-6C84-4B00-9B12-62DA7B496856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5413491" y="3254985"/>
                  <a:ext cx="1128240" cy="80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6391371A-E013-4432-A2C6-4E24E5699FB2}"/>
                    </a:ext>
                  </a:extLst>
                </p14:cNvPr>
                <p14:cNvContentPartPr/>
                <p14:nvPr/>
              </p14:nvContentPartPr>
              <p14:xfrm>
                <a:off x="6074451" y="3387465"/>
                <a:ext cx="413640" cy="12528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6391371A-E013-4432-A2C6-4E24E5699FB2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6056811" y="3369465"/>
                  <a:ext cx="44928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A865589B-4F8D-4507-92D1-BE99B74A06A2}"/>
                    </a:ext>
                  </a:extLst>
                </p14:cNvPr>
                <p14:cNvContentPartPr/>
                <p14:nvPr/>
              </p14:nvContentPartPr>
              <p14:xfrm>
                <a:off x="6608691" y="3467385"/>
                <a:ext cx="8280" cy="4284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A865589B-4F8D-4507-92D1-BE99B74A06A2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6591051" y="3449385"/>
                  <a:ext cx="4392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927D251A-9EDA-4679-8BDF-6200634A11B7}"/>
                    </a:ext>
                  </a:extLst>
                </p14:cNvPr>
                <p14:cNvContentPartPr/>
                <p14:nvPr/>
              </p14:nvContentPartPr>
              <p14:xfrm>
                <a:off x="6481611" y="3228345"/>
                <a:ext cx="360" cy="396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927D251A-9EDA-4679-8BDF-6200634A11B7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6463971" y="3210345"/>
                  <a:ext cx="3600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816825C6-A18C-4F2B-ACEA-59715327123F}"/>
                    </a:ext>
                  </a:extLst>
                </p14:cNvPr>
                <p14:cNvContentPartPr/>
                <p14:nvPr/>
              </p14:nvContentPartPr>
              <p14:xfrm>
                <a:off x="6852771" y="3255705"/>
                <a:ext cx="714240" cy="33228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816825C6-A18C-4F2B-ACEA-59715327123F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6835131" y="3237705"/>
                  <a:ext cx="749880" cy="36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244CEB34-C76A-462F-B59D-AC6FE2D9B3CA}"/>
                    </a:ext>
                  </a:extLst>
                </p14:cNvPr>
                <p14:cNvContentPartPr/>
                <p14:nvPr/>
              </p14:nvContentPartPr>
              <p14:xfrm>
                <a:off x="7919451" y="2911545"/>
                <a:ext cx="627840" cy="80100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244CEB34-C76A-462F-B59D-AC6FE2D9B3CA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7901451" y="2893545"/>
                  <a:ext cx="663480" cy="83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33BFE73A-4E92-4F3E-BB67-75D45A56642B}"/>
                    </a:ext>
                  </a:extLst>
                </p14:cNvPr>
                <p14:cNvContentPartPr/>
                <p14:nvPr/>
              </p14:nvContentPartPr>
              <p14:xfrm>
                <a:off x="8428491" y="3411225"/>
                <a:ext cx="174600" cy="6516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33BFE73A-4E92-4F3E-BB67-75D45A56642B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8410491" y="3393585"/>
                  <a:ext cx="21024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F9C31E57-B270-447D-A18A-3D7E98FD340C}"/>
                    </a:ext>
                  </a:extLst>
                </p14:cNvPr>
                <p14:cNvContentPartPr/>
                <p14:nvPr/>
              </p14:nvContentPartPr>
              <p14:xfrm>
                <a:off x="9034731" y="3029625"/>
                <a:ext cx="431640" cy="31932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F9C31E57-B270-447D-A18A-3D7E98FD340C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9016731" y="3011625"/>
                  <a:ext cx="467280" cy="35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A12E5376-7270-44BB-B87B-580F56ECD6F4}"/>
                    </a:ext>
                  </a:extLst>
                </p14:cNvPr>
                <p14:cNvContentPartPr/>
                <p14:nvPr/>
              </p14:nvContentPartPr>
              <p14:xfrm>
                <a:off x="9587331" y="3150585"/>
                <a:ext cx="360" cy="36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A12E5376-7270-44BB-B87B-580F56ECD6F4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9569691" y="3132585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DC6A4107-B6C6-4B00-B3D4-6C14E0B4A2B6}"/>
                    </a:ext>
                  </a:extLst>
                </p14:cNvPr>
                <p14:cNvContentPartPr/>
                <p14:nvPr/>
              </p14:nvContentPartPr>
              <p14:xfrm>
                <a:off x="9632691" y="2704905"/>
                <a:ext cx="481320" cy="53136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DC6A4107-B6C6-4B00-B3D4-6C14E0B4A2B6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9614691" y="2686905"/>
                  <a:ext cx="516960" cy="56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51625548-9C16-4097-9DEF-319AB9545038}"/>
                    </a:ext>
                  </a:extLst>
                </p14:cNvPr>
                <p14:cNvContentPartPr/>
                <p14:nvPr/>
              </p14:nvContentPartPr>
              <p14:xfrm>
                <a:off x="10259451" y="2724705"/>
                <a:ext cx="403200" cy="54720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51625548-9C16-4097-9DEF-319AB9545038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10241811" y="2707065"/>
                  <a:ext cx="438840" cy="58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2FE04FD3-AC98-4B96-8C4E-671DC693AF3E}"/>
                    </a:ext>
                  </a:extLst>
                </p14:cNvPr>
                <p14:cNvContentPartPr/>
                <p14:nvPr/>
              </p14:nvContentPartPr>
              <p14:xfrm>
                <a:off x="10700811" y="2777625"/>
                <a:ext cx="288360" cy="26496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2FE04FD3-AC98-4B96-8C4E-671DC693AF3E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10683171" y="2759985"/>
                  <a:ext cx="324000" cy="30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ED4569D8-5513-4D6A-AD59-56C538B4F09A}"/>
                    </a:ext>
                  </a:extLst>
                </p14:cNvPr>
                <p14:cNvContentPartPr/>
                <p14:nvPr/>
              </p14:nvContentPartPr>
              <p14:xfrm>
                <a:off x="10917891" y="2495745"/>
                <a:ext cx="320040" cy="51084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ED4569D8-5513-4D6A-AD59-56C538B4F09A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10899891" y="2477745"/>
                  <a:ext cx="355680" cy="54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86643968-7B05-4136-A54A-BC9ECE5FD827}"/>
                    </a:ext>
                  </a:extLst>
                </p14:cNvPr>
                <p14:cNvContentPartPr/>
                <p14:nvPr/>
              </p14:nvContentPartPr>
              <p14:xfrm>
                <a:off x="11542851" y="2389905"/>
                <a:ext cx="93960" cy="40716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86643968-7B05-4136-A54A-BC9ECE5FD827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11525211" y="2371905"/>
                  <a:ext cx="129600" cy="44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CC835858-7EF0-4B3F-AB25-614C40EFBDA5}"/>
                    </a:ext>
                  </a:extLst>
                </p14:cNvPr>
                <p14:cNvContentPartPr/>
                <p14:nvPr/>
              </p14:nvContentPartPr>
              <p14:xfrm>
                <a:off x="11253051" y="2196945"/>
                <a:ext cx="661320" cy="22932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CC835858-7EF0-4B3F-AB25-614C40EFBDA5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11235411" y="2179305"/>
                  <a:ext cx="69696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A9B52D06-35F3-487D-9C5B-AB791E9A2E0F}"/>
                    </a:ext>
                  </a:extLst>
                </p14:cNvPr>
                <p14:cNvContentPartPr/>
                <p14:nvPr/>
              </p14:nvContentPartPr>
              <p14:xfrm>
                <a:off x="11812851" y="2064105"/>
                <a:ext cx="210240" cy="83124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A9B52D06-35F3-487D-9C5B-AB791E9A2E0F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11795211" y="2046105"/>
                  <a:ext cx="245880" cy="86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0B449E19-9DC3-4EE5-A409-C131E2144650}"/>
                    </a:ext>
                  </a:extLst>
                </p14:cNvPr>
                <p14:cNvContentPartPr/>
                <p14:nvPr/>
              </p14:nvContentPartPr>
              <p14:xfrm>
                <a:off x="11904291" y="2516265"/>
                <a:ext cx="173160" cy="52488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0B449E19-9DC3-4EE5-A409-C131E2144650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11886291" y="2498625"/>
                  <a:ext cx="208800" cy="56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DB04FE5A-9D07-4856-BAFE-374F8BFF84A6}"/>
                    </a:ext>
                  </a:extLst>
                </p14:cNvPr>
                <p14:cNvContentPartPr/>
                <p14:nvPr/>
              </p14:nvContentPartPr>
              <p14:xfrm>
                <a:off x="11995731" y="2811825"/>
                <a:ext cx="58320" cy="3096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DB04FE5A-9D07-4856-BAFE-374F8BFF84A6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11977731" y="2794185"/>
                  <a:ext cx="9396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1F6F1BD0-1E00-4A72-A187-F50129DAB25B}"/>
                    </a:ext>
                  </a:extLst>
                </p14:cNvPr>
                <p14:cNvContentPartPr/>
                <p14:nvPr/>
              </p14:nvContentPartPr>
              <p14:xfrm>
                <a:off x="1162971" y="5409945"/>
                <a:ext cx="168120" cy="27972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1F6F1BD0-1E00-4A72-A187-F50129DAB25B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1144971" y="5392305"/>
                  <a:ext cx="203760" cy="31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8C431DC8-E84F-47E1-A437-925425A19121}"/>
                    </a:ext>
                  </a:extLst>
                </p14:cNvPr>
                <p14:cNvContentPartPr/>
                <p14:nvPr/>
              </p14:nvContentPartPr>
              <p14:xfrm>
                <a:off x="986571" y="5659785"/>
                <a:ext cx="370440" cy="8640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8C431DC8-E84F-47E1-A437-925425A19121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968571" y="5641785"/>
                  <a:ext cx="40608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93BC3DC2-5C3C-4EA6-BBF7-6AC4B889C634}"/>
                    </a:ext>
                  </a:extLst>
                </p14:cNvPr>
                <p14:cNvContentPartPr/>
                <p14:nvPr/>
              </p14:nvContentPartPr>
              <p14:xfrm>
                <a:off x="1160811" y="5504265"/>
                <a:ext cx="133920" cy="31212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93BC3DC2-5C3C-4EA6-BBF7-6AC4B889C634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1142811" y="5486265"/>
                  <a:ext cx="169560" cy="34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EF000EA4-EF39-45FD-923B-0EAD62FD7D22}"/>
                    </a:ext>
                  </a:extLst>
                </p14:cNvPr>
                <p14:cNvContentPartPr/>
                <p14:nvPr/>
              </p14:nvContentPartPr>
              <p14:xfrm>
                <a:off x="1095291" y="5494905"/>
                <a:ext cx="234720" cy="9360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EF000EA4-EF39-45FD-923B-0EAD62FD7D22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1077291" y="5477265"/>
                  <a:ext cx="27036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897CE7E7-F03D-4EB7-A564-A65008DB085E}"/>
                    </a:ext>
                  </a:extLst>
                </p14:cNvPr>
                <p14:cNvContentPartPr/>
                <p14:nvPr/>
              </p14:nvContentPartPr>
              <p14:xfrm>
                <a:off x="941211" y="5769225"/>
                <a:ext cx="258120" cy="15156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897CE7E7-F03D-4EB7-A564-A65008DB085E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923571" y="5751585"/>
                  <a:ext cx="29376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C443FF56-CCCE-4F79-99B6-239D1E4CC45C}"/>
                    </a:ext>
                  </a:extLst>
                </p14:cNvPr>
                <p14:cNvContentPartPr/>
                <p14:nvPr/>
              </p14:nvContentPartPr>
              <p14:xfrm>
                <a:off x="2701251" y="5265225"/>
                <a:ext cx="189360" cy="57780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C443FF56-CCCE-4F79-99B6-239D1E4CC45C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2683611" y="5247225"/>
                  <a:ext cx="225000" cy="61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6A53337E-EA0C-4420-AB80-204529173279}"/>
                    </a:ext>
                  </a:extLst>
                </p14:cNvPr>
                <p14:cNvContentPartPr/>
                <p14:nvPr/>
              </p14:nvContentPartPr>
              <p14:xfrm>
                <a:off x="2896731" y="5423985"/>
                <a:ext cx="522360" cy="20988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6A53337E-EA0C-4420-AB80-204529173279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2879091" y="5405985"/>
                  <a:ext cx="55800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BCC2CF71-5617-424F-87FF-D52F61348EA1}"/>
                    </a:ext>
                  </a:extLst>
                </p14:cNvPr>
                <p14:cNvContentPartPr/>
                <p14:nvPr/>
              </p14:nvContentPartPr>
              <p14:xfrm>
                <a:off x="3439971" y="5359185"/>
                <a:ext cx="91800" cy="10476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BCC2CF71-5617-424F-87FF-D52F61348EA1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3421971" y="5341185"/>
                  <a:ext cx="12744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648747B3-BD7F-4855-91E0-D4F95A27CF38}"/>
                    </a:ext>
                  </a:extLst>
                </p14:cNvPr>
                <p14:cNvContentPartPr/>
                <p14:nvPr/>
              </p14:nvContentPartPr>
              <p14:xfrm>
                <a:off x="3340251" y="5323185"/>
                <a:ext cx="246960" cy="32976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648747B3-BD7F-4855-91E0-D4F95A27CF38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3322251" y="5305545"/>
                  <a:ext cx="282600" cy="36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DA972181-6185-4921-9450-AA182A0C580F}"/>
                    </a:ext>
                  </a:extLst>
                </p14:cNvPr>
                <p14:cNvContentPartPr/>
                <p14:nvPr/>
              </p14:nvContentPartPr>
              <p14:xfrm>
                <a:off x="3539331" y="5341185"/>
                <a:ext cx="141480" cy="11124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DA972181-6185-4921-9450-AA182A0C580F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3521691" y="5323185"/>
                  <a:ext cx="17712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1E086672-EFE9-4DA1-BAA5-5EB4EA8C90D0}"/>
                    </a:ext>
                  </a:extLst>
                </p14:cNvPr>
                <p14:cNvContentPartPr/>
                <p14:nvPr/>
              </p14:nvContentPartPr>
              <p14:xfrm>
                <a:off x="3487491" y="5217345"/>
                <a:ext cx="34560" cy="5184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1E086672-EFE9-4DA1-BAA5-5EB4EA8C90D0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3469491" y="5199345"/>
                  <a:ext cx="7020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0F49DBFE-0AB5-482A-9741-F0401EE39CE9}"/>
                    </a:ext>
                  </a:extLst>
                </p14:cNvPr>
                <p14:cNvContentPartPr/>
                <p14:nvPr/>
              </p14:nvContentPartPr>
              <p14:xfrm>
                <a:off x="3639411" y="5156505"/>
                <a:ext cx="404280" cy="27612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0F49DBFE-0AB5-482A-9741-F0401EE39CE9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3621411" y="5138505"/>
                  <a:ext cx="439920" cy="31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F7093E57-0AB7-4C04-A793-F107A7CCCE31}"/>
                    </a:ext>
                  </a:extLst>
                </p14:cNvPr>
                <p14:cNvContentPartPr/>
                <p14:nvPr/>
              </p14:nvContentPartPr>
              <p14:xfrm>
                <a:off x="3670011" y="5268825"/>
                <a:ext cx="186840" cy="5472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F7093E57-0AB7-4C04-A793-F107A7CCCE31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3652371" y="5251185"/>
                  <a:ext cx="22248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8173CB65-47FB-450E-88C4-9E4BA353FD31}"/>
                    </a:ext>
                  </a:extLst>
                </p14:cNvPr>
                <p14:cNvContentPartPr/>
                <p14:nvPr/>
              </p14:nvContentPartPr>
              <p14:xfrm>
                <a:off x="4037571" y="5098185"/>
                <a:ext cx="730800" cy="34524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8173CB65-47FB-450E-88C4-9E4BA353FD31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4019931" y="5080185"/>
                  <a:ext cx="766440" cy="38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F9A99876-11CD-4159-B227-0CB15E69945F}"/>
                    </a:ext>
                  </a:extLst>
                </p14:cNvPr>
                <p14:cNvContentPartPr/>
                <p14:nvPr/>
              </p14:nvContentPartPr>
              <p14:xfrm>
                <a:off x="4743531" y="5087745"/>
                <a:ext cx="181080" cy="11880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F9A99876-11CD-4159-B227-0CB15E69945F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4725531" y="5070105"/>
                  <a:ext cx="21672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C836CBEF-3548-453C-A1C4-EA5140672403}"/>
                    </a:ext>
                  </a:extLst>
                </p14:cNvPr>
                <p14:cNvContentPartPr/>
                <p14:nvPr/>
              </p14:nvContentPartPr>
              <p14:xfrm>
                <a:off x="4627971" y="4898385"/>
                <a:ext cx="7560" cy="1764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C836CBEF-3548-453C-A1C4-EA5140672403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4609971" y="4880385"/>
                  <a:ext cx="4320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7197072F-F1DA-4AC3-AE8E-A89B6E375655}"/>
                    </a:ext>
                  </a:extLst>
                </p14:cNvPr>
                <p14:cNvContentPartPr/>
                <p14:nvPr/>
              </p14:nvContentPartPr>
              <p14:xfrm>
                <a:off x="4951971" y="4913145"/>
                <a:ext cx="495720" cy="22788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7197072F-F1DA-4AC3-AE8E-A89B6E375655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4933971" y="4895505"/>
                  <a:ext cx="53136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9A1ED035-289D-46FA-B563-B0681D791CC0}"/>
                    </a:ext>
                  </a:extLst>
                </p14:cNvPr>
                <p14:cNvContentPartPr/>
                <p14:nvPr/>
              </p14:nvContentPartPr>
              <p14:xfrm>
                <a:off x="5503851" y="4590945"/>
                <a:ext cx="683280" cy="99864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9A1ED035-289D-46FA-B563-B0681D791CC0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5486211" y="4573305"/>
                  <a:ext cx="718920" cy="10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953DC70F-E060-41CD-9D0F-F96848DE6E75}"/>
                    </a:ext>
                  </a:extLst>
                </p14:cNvPr>
                <p14:cNvContentPartPr/>
                <p14:nvPr/>
              </p14:nvContentPartPr>
              <p14:xfrm>
                <a:off x="7929171" y="4446585"/>
                <a:ext cx="232920" cy="38880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953DC70F-E060-41CD-9D0F-F96848DE6E75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7911531" y="4428945"/>
                  <a:ext cx="268560" cy="42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52A0E977-AF25-4450-A506-2130E15C0748}"/>
                    </a:ext>
                  </a:extLst>
                </p14:cNvPr>
                <p14:cNvContentPartPr/>
                <p14:nvPr/>
              </p14:nvContentPartPr>
              <p14:xfrm>
                <a:off x="8238051" y="4300065"/>
                <a:ext cx="389880" cy="34056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52A0E977-AF25-4450-A506-2130E15C0748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8220411" y="4282425"/>
                  <a:ext cx="425520" cy="37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B68028DA-9FB4-44C1-B7E9-BB5D9840DD4B}"/>
                    </a:ext>
                  </a:extLst>
                </p14:cNvPr>
                <p14:cNvContentPartPr/>
                <p14:nvPr/>
              </p14:nvContentPartPr>
              <p14:xfrm>
                <a:off x="8173611" y="4499145"/>
                <a:ext cx="336600" cy="7056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B68028DA-9FB4-44C1-B7E9-BB5D9840DD4B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8155611" y="4481145"/>
                  <a:ext cx="37224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B73D31F3-EC82-4BBE-B5EB-D523E322CC6B}"/>
                    </a:ext>
                  </a:extLst>
                </p14:cNvPr>
                <p14:cNvContentPartPr/>
                <p14:nvPr/>
              </p14:nvContentPartPr>
              <p14:xfrm>
                <a:off x="8591211" y="4228065"/>
                <a:ext cx="661320" cy="27648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B73D31F3-EC82-4BBE-B5EB-D523E322CC6B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8573571" y="4210425"/>
                  <a:ext cx="696960" cy="31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09D1AF73-3B47-4D6E-A7A7-E05700984720}"/>
                    </a:ext>
                  </a:extLst>
                </p14:cNvPr>
                <p14:cNvContentPartPr/>
                <p14:nvPr/>
              </p14:nvContentPartPr>
              <p14:xfrm>
                <a:off x="9080451" y="4028265"/>
                <a:ext cx="371160" cy="31752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09D1AF73-3B47-4D6E-A7A7-E05700984720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9062451" y="4010625"/>
                  <a:ext cx="406800" cy="35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3CDBE935-BDE7-4B75-BA75-4A313EB8F501}"/>
                    </a:ext>
                  </a:extLst>
                </p14:cNvPr>
                <p14:cNvContentPartPr/>
                <p14:nvPr/>
              </p14:nvContentPartPr>
              <p14:xfrm>
                <a:off x="9017091" y="4211505"/>
                <a:ext cx="154080" cy="7992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3CDBE935-BDE7-4B75-BA75-4A313EB8F501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8999091" y="4193505"/>
                  <a:ext cx="18972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59D658A1-4D58-4220-A41E-CB5226590914}"/>
                    </a:ext>
                  </a:extLst>
                </p14:cNvPr>
                <p14:cNvContentPartPr/>
                <p14:nvPr/>
              </p14:nvContentPartPr>
              <p14:xfrm>
                <a:off x="9487611" y="4046625"/>
                <a:ext cx="272520" cy="17532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59D658A1-4D58-4220-A41E-CB5226590914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9469611" y="4028625"/>
                  <a:ext cx="30816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0E00624C-0CD5-4722-890A-31C72F3ECD7D}"/>
                    </a:ext>
                  </a:extLst>
                </p14:cNvPr>
                <p14:cNvContentPartPr/>
                <p14:nvPr/>
              </p14:nvContentPartPr>
              <p14:xfrm>
                <a:off x="9909171" y="3762585"/>
                <a:ext cx="263880" cy="52776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0E00624C-0CD5-4722-890A-31C72F3ECD7D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9891531" y="3744585"/>
                  <a:ext cx="299520" cy="56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408F3E3A-1806-4578-A4C7-97804FB22B52}"/>
                    </a:ext>
                  </a:extLst>
                </p14:cNvPr>
                <p14:cNvContentPartPr/>
                <p14:nvPr/>
              </p14:nvContentPartPr>
              <p14:xfrm>
                <a:off x="9558531" y="3883545"/>
                <a:ext cx="239760" cy="36288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408F3E3A-1806-4578-A4C7-97804FB22B52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9540531" y="3865905"/>
                  <a:ext cx="275400" cy="39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671F1211-DCAC-4E70-9D81-0D294964BD50}"/>
                    </a:ext>
                  </a:extLst>
                </p14:cNvPr>
                <p14:cNvContentPartPr/>
                <p14:nvPr/>
              </p14:nvContentPartPr>
              <p14:xfrm>
                <a:off x="10601091" y="3648105"/>
                <a:ext cx="194760" cy="26892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671F1211-DCAC-4E70-9D81-0D294964BD50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10583451" y="3630465"/>
                  <a:ext cx="230400" cy="30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1F5CB599-C5B5-4A5C-AFDB-9DD94BB7779F}"/>
                    </a:ext>
                  </a:extLst>
                </p14:cNvPr>
                <p14:cNvContentPartPr/>
                <p14:nvPr/>
              </p14:nvContentPartPr>
              <p14:xfrm>
                <a:off x="10682811" y="3530745"/>
                <a:ext cx="561240" cy="48024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1F5CB599-C5B5-4A5C-AFDB-9DD94BB7779F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10664811" y="3512745"/>
                  <a:ext cx="596880" cy="51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5EE3C747-56F7-4005-AA92-98F81DC47DFB}"/>
                    </a:ext>
                  </a:extLst>
                </p14:cNvPr>
                <p14:cNvContentPartPr/>
                <p14:nvPr/>
              </p14:nvContentPartPr>
              <p14:xfrm>
                <a:off x="11334411" y="3673665"/>
                <a:ext cx="303840" cy="13140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5EE3C747-56F7-4005-AA92-98F81DC47DFB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11316771" y="3655665"/>
                  <a:ext cx="33948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0AE06673-0DD5-4049-A943-3CCCB01B1591}"/>
                    </a:ext>
                  </a:extLst>
                </p14:cNvPr>
                <p14:cNvContentPartPr/>
                <p14:nvPr/>
              </p14:nvContentPartPr>
              <p14:xfrm>
                <a:off x="10805931" y="3711465"/>
                <a:ext cx="366120" cy="9900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0AE06673-0DD5-4049-A943-3CCCB01B1591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10788291" y="3693825"/>
                  <a:ext cx="40176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BC2A1519-D302-4200-8978-5AF857DD4874}"/>
                    </a:ext>
                  </a:extLst>
                </p14:cNvPr>
                <p14:cNvContentPartPr/>
                <p14:nvPr/>
              </p14:nvContentPartPr>
              <p14:xfrm>
                <a:off x="6672051" y="5399505"/>
                <a:ext cx="590040" cy="36756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BC2A1519-D302-4200-8978-5AF857DD4874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6654051" y="5381865"/>
                  <a:ext cx="625680" cy="40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B223B842-349A-4197-9FF1-B4A674D9D4C1}"/>
                    </a:ext>
                  </a:extLst>
                </p14:cNvPr>
                <p14:cNvContentPartPr/>
                <p14:nvPr/>
              </p14:nvContentPartPr>
              <p14:xfrm>
                <a:off x="7353531" y="5465025"/>
                <a:ext cx="362880" cy="23184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B223B842-349A-4197-9FF1-B4A674D9D4C1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7335531" y="5447025"/>
                  <a:ext cx="39852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3D9383B4-73C5-40BC-A73E-5248952B48B4}"/>
                    </a:ext>
                  </a:extLst>
                </p14:cNvPr>
                <p14:cNvContentPartPr/>
                <p14:nvPr/>
              </p14:nvContentPartPr>
              <p14:xfrm>
                <a:off x="7718571" y="5332185"/>
                <a:ext cx="538560" cy="43884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3D9383B4-73C5-40BC-A73E-5248952B48B4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7700571" y="5314185"/>
                  <a:ext cx="574200" cy="47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C15B31EC-9303-459A-88A4-D6997A582804}"/>
                    </a:ext>
                  </a:extLst>
                </p14:cNvPr>
                <p14:cNvContentPartPr/>
                <p14:nvPr/>
              </p14:nvContentPartPr>
              <p14:xfrm>
                <a:off x="8238051" y="4952385"/>
                <a:ext cx="299160" cy="48240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C15B31EC-9303-459A-88A4-D6997A582804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8220411" y="4934745"/>
                  <a:ext cx="334800" cy="51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D9551144-A8AD-45A6-9F63-0B1A0C2A97CE}"/>
                    </a:ext>
                  </a:extLst>
                </p14:cNvPr>
                <p14:cNvContentPartPr/>
                <p14:nvPr/>
              </p14:nvContentPartPr>
              <p14:xfrm>
                <a:off x="8546211" y="4900185"/>
                <a:ext cx="607680" cy="87192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D9551144-A8AD-45A6-9F63-0B1A0C2A97CE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8528211" y="4882545"/>
                  <a:ext cx="643320" cy="90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12EE1C38-2B83-4641-ACEF-6A6735E9D26D}"/>
                    </a:ext>
                  </a:extLst>
                </p14:cNvPr>
                <p14:cNvContentPartPr/>
                <p14:nvPr/>
              </p14:nvContentPartPr>
              <p14:xfrm>
                <a:off x="9300771" y="4824945"/>
                <a:ext cx="567000" cy="53604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12EE1C38-2B83-4641-ACEF-6A6735E9D26D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9283131" y="4807305"/>
                  <a:ext cx="602640" cy="57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485A173C-2276-430D-B9DD-D39C51F42F41}"/>
                    </a:ext>
                  </a:extLst>
                </p14:cNvPr>
                <p14:cNvContentPartPr/>
                <p14:nvPr/>
              </p14:nvContentPartPr>
              <p14:xfrm>
                <a:off x="9870651" y="5015385"/>
                <a:ext cx="361080" cy="50256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485A173C-2276-430D-B9DD-D39C51F42F41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9853011" y="4997385"/>
                  <a:ext cx="396720" cy="53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87468DEE-0261-46BE-B8FA-581401DAB761}"/>
                    </a:ext>
                  </a:extLst>
                </p14:cNvPr>
                <p14:cNvContentPartPr/>
                <p14:nvPr/>
              </p14:nvContentPartPr>
              <p14:xfrm>
                <a:off x="9913131" y="5024025"/>
                <a:ext cx="265320" cy="17856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87468DEE-0261-46BE-B8FA-581401DAB761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9895491" y="5006385"/>
                  <a:ext cx="30096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497BC347-1885-4F7A-B31D-B0D299FA7551}"/>
                    </a:ext>
                  </a:extLst>
                </p14:cNvPr>
                <p14:cNvContentPartPr/>
                <p14:nvPr/>
              </p14:nvContentPartPr>
              <p14:xfrm>
                <a:off x="10441611" y="4642785"/>
                <a:ext cx="649800" cy="41976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497BC347-1885-4F7A-B31D-B0D299FA7551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10423971" y="4625145"/>
                  <a:ext cx="685440" cy="45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972B4AA9-0F0A-416E-8F3F-C32D77D0F839}"/>
                    </a:ext>
                  </a:extLst>
                </p14:cNvPr>
                <p14:cNvContentPartPr/>
                <p14:nvPr/>
              </p14:nvContentPartPr>
              <p14:xfrm>
                <a:off x="11049651" y="4053465"/>
                <a:ext cx="869400" cy="83052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972B4AA9-0F0A-416E-8F3F-C32D77D0F839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11031651" y="4035825"/>
                  <a:ext cx="905040" cy="8661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6305361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Group 67">
            <a:extLst>
              <a:ext uri="{FF2B5EF4-FFF2-40B4-BE49-F238E27FC236}">
                <a16:creationId xmlns:a16="http://schemas.microsoft.com/office/drawing/2014/main" id="{36AFCB64-FE06-4B61-BEA2-F50A106AB4D3}"/>
              </a:ext>
            </a:extLst>
          </p:cNvPr>
          <p:cNvGrpSpPr/>
          <p:nvPr/>
        </p:nvGrpSpPr>
        <p:grpSpPr>
          <a:xfrm>
            <a:off x="189891" y="113265"/>
            <a:ext cx="12089520" cy="4585680"/>
            <a:chOff x="189891" y="113265"/>
            <a:chExt cx="12089520" cy="4585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718D08AC-10C9-4F39-89B9-752DF706D2DD}"/>
                    </a:ext>
                  </a:extLst>
                </p14:cNvPr>
                <p14:cNvContentPartPr/>
                <p14:nvPr/>
              </p14:nvContentPartPr>
              <p14:xfrm>
                <a:off x="5558571" y="473985"/>
                <a:ext cx="599040" cy="29268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718D08AC-10C9-4F39-89B9-752DF706D2DD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540571" y="456345"/>
                  <a:ext cx="634680" cy="32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26C5AD81-CF10-4CDB-82B0-E082B6FC06E4}"/>
                    </a:ext>
                  </a:extLst>
                </p14:cNvPr>
                <p14:cNvContentPartPr/>
                <p14:nvPr/>
              </p14:nvContentPartPr>
              <p14:xfrm>
                <a:off x="6309171" y="322785"/>
                <a:ext cx="796320" cy="3099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26C5AD81-CF10-4CDB-82B0-E082B6FC06E4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291531" y="304785"/>
                  <a:ext cx="831960" cy="34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AE806AFF-02F1-49BB-BB1F-AD760470F847}"/>
                    </a:ext>
                  </a:extLst>
                </p14:cNvPr>
                <p14:cNvContentPartPr/>
                <p14:nvPr/>
              </p14:nvContentPartPr>
              <p14:xfrm>
                <a:off x="7260651" y="481185"/>
                <a:ext cx="173880" cy="165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AE806AFF-02F1-49BB-BB1F-AD760470F84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242651" y="463545"/>
                  <a:ext cx="20952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DDC612C8-8310-4B5F-82F7-F595D469FDEA}"/>
                    </a:ext>
                  </a:extLst>
                </p14:cNvPr>
                <p14:cNvContentPartPr/>
                <p14:nvPr/>
              </p14:nvContentPartPr>
              <p14:xfrm>
                <a:off x="7617051" y="168705"/>
                <a:ext cx="612000" cy="4528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DDC612C8-8310-4B5F-82F7-F595D469FDEA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599051" y="150705"/>
                  <a:ext cx="647640" cy="48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8DC4097D-7EA4-447C-8028-D5E2A604621C}"/>
                    </a:ext>
                  </a:extLst>
                </p14:cNvPr>
                <p14:cNvContentPartPr/>
                <p14:nvPr/>
              </p14:nvContentPartPr>
              <p14:xfrm>
                <a:off x="8147691" y="316665"/>
                <a:ext cx="152280" cy="2192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8DC4097D-7EA4-447C-8028-D5E2A604621C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8130051" y="298665"/>
                  <a:ext cx="187920" cy="25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28524824-110D-4918-B07F-EE86E1C15520}"/>
                    </a:ext>
                  </a:extLst>
                </p14:cNvPr>
                <p14:cNvContentPartPr/>
                <p14:nvPr/>
              </p14:nvContentPartPr>
              <p14:xfrm>
                <a:off x="8029971" y="226305"/>
                <a:ext cx="360" cy="3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28524824-110D-4918-B07F-EE86E1C15520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8012331" y="208305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2A687C7F-03CC-475B-B327-0A74761571BD}"/>
                    </a:ext>
                  </a:extLst>
                </p14:cNvPr>
                <p14:cNvContentPartPr/>
                <p14:nvPr/>
              </p14:nvContentPartPr>
              <p14:xfrm>
                <a:off x="8337771" y="261225"/>
                <a:ext cx="529560" cy="18180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2A687C7F-03CC-475B-B327-0A74761571BD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8319771" y="243225"/>
                  <a:ext cx="56520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9A796743-8BE0-49FB-A9FF-E74775585AEE}"/>
                    </a:ext>
                  </a:extLst>
                </p14:cNvPr>
                <p14:cNvContentPartPr/>
                <p14:nvPr/>
              </p14:nvContentPartPr>
              <p14:xfrm>
                <a:off x="8890731" y="260145"/>
                <a:ext cx="1207800" cy="36684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9A796743-8BE0-49FB-A9FF-E74775585AEE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8872731" y="242145"/>
                  <a:ext cx="1243440" cy="40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93C802F7-619E-4BAC-A879-946879BEF710}"/>
                    </a:ext>
                  </a:extLst>
                </p14:cNvPr>
                <p14:cNvContentPartPr/>
                <p14:nvPr/>
              </p14:nvContentPartPr>
              <p14:xfrm>
                <a:off x="10625571" y="113265"/>
                <a:ext cx="409680" cy="5781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93C802F7-619E-4BAC-A879-946879BEF710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0607571" y="95625"/>
                  <a:ext cx="445320" cy="61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6C5AD0AB-92B5-4796-856A-DF1130AE747E}"/>
                    </a:ext>
                  </a:extLst>
                </p14:cNvPr>
                <p14:cNvContentPartPr/>
                <p14:nvPr/>
              </p14:nvContentPartPr>
              <p14:xfrm>
                <a:off x="11071611" y="461385"/>
                <a:ext cx="180720" cy="26172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6C5AD0AB-92B5-4796-856A-DF1130AE747E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1053971" y="443385"/>
                  <a:ext cx="216360" cy="29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C7DEF3C6-C8E4-4446-88FD-BEB39E4A263C}"/>
                    </a:ext>
                  </a:extLst>
                </p14:cNvPr>
                <p14:cNvContentPartPr/>
                <p14:nvPr/>
              </p14:nvContentPartPr>
              <p14:xfrm>
                <a:off x="11331171" y="506745"/>
                <a:ext cx="261360" cy="2984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C7DEF3C6-C8E4-4446-88FD-BEB39E4A263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1313531" y="488745"/>
                  <a:ext cx="297000" cy="33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117CE584-851A-4C45-9BC6-52F9612D2F14}"/>
                    </a:ext>
                  </a:extLst>
                </p14:cNvPr>
                <p14:cNvContentPartPr/>
                <p14:nvPr/>
              </p14:nvContentPartPr>
              <p14:xfrm>
                <a:off x="11632491" y="274545"/>
                <a:ext cx="646920" cy="66600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117CE584-851A-4C45-9BC6-52F9612D2F14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1614491" y="256545"/>
                  <a:ext cx="682560" cy="70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07D66D9A-B631-49BE-8AA5-AB495888B19C}"/>
                    </a:ext>
                  </a:extLst>
                </p14:cNvPr>
                <p14:cNvContentPartPr/>
                <p14:nvPr/>
              </p14:nvContentPartPr>
              <p14:xfrm>
                <a:off x="823851" y="739665"/>
                <a:ext cx="500040" cy="6015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07D66D9A-B631-49BE-8AA5-AB495888B19C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805851" y="722025"/>
                  <a:ext cx="535680" cy="63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2A024C4F-60B3-4508-9865-42F465727C2C}"/>
                    </a:ext>
                  </a:extLst>
                </p14:cNvPr>
                <p14:cNvContentPartPr/>
                <p14:nvPr/>
              </p14:nvContentPartPr>
              <p14:xfrm>
                <a:off x="1394091" y="703665"/>
                <a:ext cx="255960" cy="5616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2A024C4F-60B3-4508-9865-42F465727C2C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376091" y="685665"/>
                  <a:ext cx="291600" cy="59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335EC52E-A3E6-45FC-A8F0-324AB4FB0778}"/>
                    </a:ext>
                  </a:extLst>
                </p14:cNvPr>
                <p14:cNvContentPartPr/>
                <p14:nvPr/>
              </p14:nvContentPartPr>
              <p14:xfrm>
                <a:off x="1611171" y="606105"/>
                <a:ext cx="793440" cy="4161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335EC52E-A3E6-45FC-A8F0-324AB4FB0778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593531" y="588105"/>
                  <a:ext cx="829080" cy="45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10BE8501-3CF3-4B10-A6BC-4B5198923804}"/>
                    </a:ext>
                  </a:extLst>
                </p14:cNvPr>
                <p14:cNvContentPartPr/>
                <p14:nvPr/>
              </p14:nvContentPartPr>
              <p14:xfrm>
                <a:off x="2687571" y="125865"/>
                <a:ext cx="910080" cy="6991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10BE8501-3CF3-4B10-A6BC-4B5198923804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669571" y="108225"/>
                  <a:ext cx="945720" cy="73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EBD64FC0-37A9-4A08-8432-C1B0E90B75C8}"/>
                    </a:ext>
                  </a:extLst>
                </p14:cNvPr>
                <p14:cNvContentPartPr/>
                <p14:nvPr/>
              </p14:nvContentPartPr>
              <p14:xfrm>
                <a:off x="3032451" y="425025"/>
                <a:ext cx="309240" cy="187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EBD64FC0-37A9-4A08-8432-C1B0E90B75C8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014811" y="407385"/>
                  <a:ext cx="34488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23B2A452-50BE-49B2-900F-679431D7C74E}"/>
                    </a:ext>
                  </a:extLst>
                </p14:cNvPr>
                <p14:cNvContentPartPr/>
                <p14:nvPr/>
              </p14:nvContentPartPr>
              <p14:xfrm>
                <a:off x="3702771" y="407025"/>
                <a:ext cx="123120" cy="2548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23B2A452-50BE-49B2-900F-679431D7C74E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684771" y="389385"/>
                  <a:ext cx="158760" cy="29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DE80F38D-911B-4BBB-9B05-3C70B5827A34}"/>
                    </a:ext>
                  </a:extLst>
                </p14:cNvPr>
                <p14:cNvContentPartPr/>
                <p14:nvPr/>
              </p14:nvContentPartPr>
              <p14:xfrm>
                <a:off x="3385611" y="277425"/>
                <a:ext cx="16560" cy="212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DE80F38D-911B-4BBB-9B05-3C70B5827A34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367971" y="259785"/>
                  <a:ext cx="5220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C32E3A93-FEEB-474C-866D-9E63AEABDD14}"/>
                    </a:ext>
                  </a:extLst>
                </p14:cNvPr>
                <p14:cNvContentPartPr/>
                <p14:nvPr/>
              </p14:nvContentPartPr>
              <p14:xfrm>
                <a:off x="3919131" y="234945"/>
                <a:ext cx="969120" cy="4179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C32E3A93-FEEB-474C-866D-9E63AEABDD14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901491" y="217305"/>
                  <a:ext cx="1004760" cy="45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C9BBEA1F-768D-47CA-AE0E-081063692153}"/>
                    </a:ext>
                  </a:extLst>
                </p14:cNvPr>
                <p14:cNvContentPartPr/>
                <p14:nvPr/>
              </p14:nvContentPartPr>
              <p14:xfrm>
                <a:off x="299691" y="1076985"/>
                <a:ext cx="89640" cy="48708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C9BBEA1F-768D-47CA-AE0E-081063692153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82051" y="1059345"/>
                  <a:ext cx="125280" cy="52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73557DE4-5ECE-4EAC-9B31-BEADDCF0ED54}"/>
                    </a:ext>
                  </a:extLst>
                </p14:cNvPr>
                <p14:cNvContentPartPr/>
                <p14:nvPr/>
              </p14:nvContentPartPr>
              <p14:xfrm>
                <a:off x="189891" y="1289385"/>
                <a:ext cx="223560" cy="10764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73557DE4-5ECE-4EAC-9B31-BEADDCF0ED54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71891" y="1271745"/>
                  <a:ext cx="25920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CB1E1357-74A6-42D7-809E-8C934E775AC4}"/>
                    </a:ext>
                  </a:extLst>
                </p14:cNvPr>
                <p14:cNvContentPartPr/>
                <p14:nvPr/>
              </p14:nvContentPartPr>
              <p14:xfrm>
                <a:off x="244251" y="1194705"/>
                <a:ext cx="144360" cy="19512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CB1E1357-74A6-42D7-809E-8C934E775AC4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26251" y="1177065"/>
                  <a:ext cx="18000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81CA6243-DF79-4C94-83B2-FAF99D3EF254}"/>
                    </a:ext>
                  </a:extLst>
                </p14:cNvPr>
                <p14:cNvContentPartPr/>
                <p14:nvPr/>
              </p14:nvContentPartPr>
              <p14:xfrm>
                <a:off x="207891" y="1378305"/>
                <a:ext cx="34920" cy="6984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81CA6243-DF79-4C94-83B2-FAF99D3EF254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90251" y="1360665"/>
                  <a:ext cx="7056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B93D5873-0931-4E20-8684-DAAE2252EDB9}"/>
                    </a:ext>
                  </a:extLst>
                </p14:cNvPr>
                <p14:cNvContentPartPr/>
                <p14:nvPr/>
              </p14:nvContentPartPr>
              <p14:xfrm>
                <a:off x="331371" y="1538865"/>
                <a:ext cx="510840" cy="7329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B93D5873-0931-4E20-8684-DAAE2252EDB9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13371" y="1520865"/>
                  <a:ext cx="546480" cy="76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BB8FB093-3057-4308-8320-1EE86AC9A6BF}"/>
                    </a:ext>
                  </a:extLst>
                </p14:cNvPr>
                <p14:cNvContentPartPr/>
                <p14:nvPr/>
              </p14:nvContentPartPr>
              <p14:xfrm>
                <a:off x="425331" y="1728945"/>
                <a:ext cx="300600" cy="18144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BB8FB093-3057-4308-8320-1EE86AC9A6BF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407331" y="1711305"/>
                  <a:ext cx="33624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5D304049-7F74-4C1D-87CC-C4C7291149A9}"/>
                    </a:ext>
                  </a:extLst>
                </p14:cNvPr>
                <p14:cNvContentPartPr/>
                <p14:nvPr/>
              </p14:nvContentPartPr>
              <p14:xfrm>
                <a:off x="588411" y="1696545"/>
                <a:ext cx="126360" cy="26136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5D304049-7F74-4C1D-87CC-C4C7291149A9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570771" y="1678545"/>
                  <a:ext cx="162000" cy="29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7DEDF554-1743-4702-AF11-B861D0093E68}"/>
                    </a:ext>
                  </a:extLst>
                </p14:cNvPr>
                <p14:cNvContentPartPr/>
                <p14:nvPr/>
              </p14:nvContentPartPr>
              <p14:xfrm>
                <a:off x="485091" y="1781865"/>
                <a:ext cx="293400" cy="741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7DEDF554-1743-4702-AF11-B861D0093E68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467451" y="1764225"/>
                  <a:ext cx="32904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9E57B1A0-A422-4BB9-89B5-B93DA587A0DB}"/>
                    </a:ext>
                  </a:extLst>
                </p14:cNvPr>
                <p14:cNvContentPartPr/>
                <p14:nvPr/>
              </p14:nvContentPartPr>
              <p14:xfrm>
                <a:off x="1213731" y="1665225"/>
                <a:ext cx="186480" cy="5983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9E57B1A0-A422-4BB9-89B5-B93DA587A0DB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195731" y="1647585"/>
                  <a:ext cx="222120" cy="63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4BE798E4-6D33-46EB-AF37-1F2F7ADAC2C5}"/>
                    </a:ext>
                  </a:extLst>
                </p14:cNvPr>
                <p14:cNvContentPartPr/>
                <p14:nvPr/>
              </p14:nvContentPartPr>
              <p14:xfrm>
                <a:off x="1386531" y="2000385"/>
                <a:ext cx="91080" cy="8208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4BE798E4-6D33-46EB-AF37-1F2F7ADAC2C5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368891" y="1982385"/>
                  <a:ext cx="12672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9C36EDF6-B72D-4FB7-B746-403A344BA57D}"/>
                    </a:ext>
                  </a:extLst>
                </p14:cNvPr>
                <p14:cNvContentPartPr/>
                <p14:nvPr/>
              </p14:nvContentPartPr>
              <p14:xfrm>
                <a:off x="1708731" y="1262385"/>
                <a:ext cx="1544040" cy="81288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9C36EDF6-B72D-4FB7-B746-403A344BA57D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691091" y="1244745"/>
                  <a:ext cx="1579680" cy="84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F53E7E6C-A809-4403-A3CA-B9E8DBB85EB1}"/>
                    </a:ext>
                  </a:extLst>
                </p14:cNvPr>
                <p14:cNvContentPartPr/>
                <p14:nvPr/>
              </p14:nvContentPartPr>
              <p14:xfrm>
                <a:off x="3394611" y="1302345"/>
                <a:ext cx="515160" cy="2379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F53E7E6C-A809-4403-A3CA-B9E8DBB85EB1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3376971" y="1284705"/>
                  <a:ext cx="55080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666950D5-1597-4CD6-B0E0-D5BD041D2578}"/>
                    </a:ext>
                  </a:extLst>
                </p14:cNvPr>
                <p14:cNvContentPartPr/>
                <p14:nvPr/>
              </p14:nvContentPartPr>
              <p14:xfrm>
                <a:off x="1954971" y="1375785"/>
                <a:ext cx="360" cy="36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666950D5-1597-4CD6-B0E0-D5BD041D2578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937331" y="1358145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DCA9471C-FF58-4F65-A58C-1E25ECBAD78D}"/>
                    </a:ext>
                  </a:extLst>
                </p14:cNvPr>
                <p14:cNvContentPartPr/>
                <p14:nvPr/>
              </p14:nvContentPartPr>
              <p14:xfrm>
                <a:off x="4782771" y="1008585"/>
                <a:ext cx="716760" cy="66996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DCA9471C-FF58-4F65-A58C-1E25ECBAD78D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4765131" y="990585"/>
                  <a:ext cx="752400" cy="70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8C8BCD43-2058-47FE-9A29-CED84E1513E3}"/>
                    </a:ext>
                  </a:extLst>
                </p14:cNvPr>
                <p14:cNvContentPartPr/>
                <p14:nvPr/>
              </p14:nvContentPartPr>
              <p14:xfrm>
                <a:off x="5305131" y="1519785"/>
                <a:ext cx="89640" cy="2808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8C8BCD43-2058-47FE-9A29-CED84E1513E3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5287131" y="1502145"/>
                  <a:ext cx="12528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E1176943-631D-4124-AFA4-C45856F9FC75}"/>
                    </a:ext>
                  </a:extLst>
                </p14:cNvPr>
                <p14:cNvContentPartPr/>
                <p14:nvPr/>
              </p14:nvContentPartPr>
              <p14:xfrm>
                <a:off x="5936211" y="1115505"/>
                <a:ext cx="1028160" cy="82044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E1176943-631D-4124-AFA4-C45856F9FC75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5918571" y="1097505"/>
                  <a:ext cx="1063800" cy="85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9240B265-6FB5-4F0B-B7C1-815F09CC8E93}"/>
                    </a:ext>
                  </a:extLst>
                </p14:cNvPr>
                <p14:cNvContentPartPr/>
                <p14:nvPr/>
              </p14:nvContentPartPr>
              <p14:xfrm>
                <a:off x="6862131" y="1085985"/>
                <a:ext cx="509040" cy="33048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9240B265-6FB5-4F0B-B7C1-815F09CC8E93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6844491" y="1068345"/>
                  <a:ext cx="544680" cy="36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DD57DD4C-7783-427B-B20B-D03D200E5FAB}"/>
                    </a:ext>
                  </a:extLst>
                </p14:cNvPr>
                <p14:cNvContentPartPr/>
                <p14:nvPr/>
              </p14:nvContentPartPr>
              <p14:xfrm>
                <a:off x="7360011" y="1149345"/>
                <a:ext cx="121320" cy="22788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DD57DD4C-7783-427B-B20B-D03D200E5FAB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7342371" y="1131705"/>
                  <a:ext cx="15696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AA6AFC39-CA70-414B-9B69-A497A36F5009}"/>
                    </a:ext>
                  </a:extLst>
                </p14:cNvPr>
                <p14:cNvContentPartPr/>
                <p14:nvPr/>
              </p14:nvContentPartPr>
              <p14:xfrm>
                <a:off x="7146891" y="949905"/>
                <a:ext cx="32400" cy="6372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AA6AFC39-CA70-414B-9B69-A497A36F5009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7129251" y="932265"/>
                  <a:ext cx="6804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D8E8625C-4D0F-466C-96D4-AC7DF41B2CDA}"/>
                    </a:ext>
                  </a:extLst>
                </p14:cNvPr>
                <p14:cNvContentPartPr/>
                <p14:nvPr/>
              </p14:nvContentPartPr>
              <p14:xfrm>
                <a:off x="7446411" y="763425"/>
                <a:ext cx="304560" cy="62172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D8E8625C-4D0F-466C-96D4-AC7DF41B2CDA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7428771" y="745785"/>
                  <a:ext cx="340200" cy="65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AE010121-D2C5-49FA-AA4C-B90C99F48B96}"/>
                    </a:ext>
                  </a:extLst>
                </p14:cNvPr>
                <p14:cNvContentPartPr/>
                <p14:nvPr/>
              </p14:nvContentPartPr>
              <p14:xfrm>
                <a:off x="7879851" y="1100745"/>
                <a:ext cx="877320" cy="49644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AE010121-D2C5-49FA-AA4C-B90C99F48B96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7861851" y="1083105"/>
                  <a:ext cx="912960" cy="53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2156EFA7-67D6-4812-85F3-464BD0C11987}"/>
                    </a:ext>
                  </a:extLst>
                </p14:cNvPr>
                <p14:cNvContentPartPr/>
                <p14:nvPr/>
              </p14:nvContentPartPr>
              <p14:xfrm>
                <a:off x="8869851" y="840465"/>
                <a:ext cx="1407240" cy="7423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2156EFA7-67D6-4812-85F3-464BD0C11987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8851851" y="822825"/>
                  <a:ext cx="1442880" cy="77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FC4BFBF0-FE60-4EE4-8041-9EB5B43729C2}"/>
                    </a:ext>
                  </a:extLst>
                </p14:cNvPr>
                <p14:cNvContentPartPr/>
                <p14:nvPr/>
              </p14:nvContentPartPr>
              <p14:xfrm>
                <a:off x="9827091" y="1149345"/>
                <a:ext cx="394200" cy="6984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FC4BFBF0-FE60-4EE4-8041-9EB5B43729C2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9809451" y="1131705"/>
                  <a:ext cx="42984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C429888B-2411-4B1D-8D77-74EA8353B0D8}"/>
                    </a:ext>
                  </a:extLst>
                </p14:cNvPr>
                <p14:cNvContentPartPr/>
                <p14:nvPr/>
              </p14:nvContentPartPr>
              <p14:xfrm>
                <a:off x="6562971" y="1662345"/>
                <a:ext cx="3187080" cy="14162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C429888B-2411-4B1D-8D77-74EA8353B0D8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6544971" y="1644345"/>
                  <a:ext cx="3222720" cy="145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5B053C56-0691-4E50-9FE9-2CB7315BBF03}"/>
                    </a:ext>
                  </a:extLst>
                </p14:cNvPr>
                <p14:cNvContentPartPr/>
                <p14:nvPr/>
              </p14:nvContentPartPr>
              <p14:xfrm>
                <a:off x="6129171" y="3620745"/>
                <a:ext cx="418680" cy="55944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5B053C56-0691-4E50-9FE9-2CB7315BBF03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6111171" y="3603105"/>
                  <a:ext cx="454320" cy="59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5A4488A9-B604-4DB3-8D55-398B87F16C53}"/>
                    </a:ext>
                  </a:extLst>
                </p14:cNvPr>
                <p14:cNvContentPartPr/>
                <p14:nvPr/>
              </p14:nvContentPartPr>
              <p14:xfrm>
                <a:off x="5712291" y="3447225"/>
                <a:ext cx="603360" cy="28296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5A4488A9-B604-4DB3-8D55-398B87F16C53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5694291" y="3429225"/>
                  <a:ext cx="639000" cy="31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9C2A4C7B-A7FB-4DE3-9EE9-BE64DC30771B}"/>
                    </a:ext>
                  </a:extLst>
                </p14:cNvPr>
                <p14:cNvContentPartPr/>
                <p14:nvPr/>
              </p14:nvContentPartPr>
              <p14:xfrm>
                <a:off x="6490971" y="3394665"/>
                <a:ext cx="357120" cy="89820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9C2A4C7B-A7FB-4DE3-9EE9-BE64DC30771B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6473331" y="3377025"/>
                  <a:ext cx="392760" cy="9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E593CFFF-212E-4C94-817C-28FCDAB772BB}"/>
                    </a:ext>
                  </a:extLst>
                </p14:cNvPr>
                <p14:cNvContentPartPr/>
                <p14:nvPr/>
              </p14:nvContentPartPr>
              <p14:xfrm>
                <a:off x="6691491" y="3431025"/>
                <a:ext cx="414360" cy="67392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E593CFFF-212E-4C94-817C-28FCDAB772BB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6673491" y="3413025"/>
                  <a:ext cx="450000" cy="70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782D412D-DC6C-4931-B6DE-501645894C3F}"/>
                    </a:ext>
                  </a:extLst>
                </p14:cNvPr>
                <p14:cNvContentPartPr/>
                <p14:nvPr/>
              </p14:nvContentPartPr>
              <p14:xfrm>
                <a:off x="6934491" y="3839265"/>
                <a:ext cx="85320" cy="4500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782D412D-DC6C-4931-B6DE-501645894C3F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6916491" y="3821265"/>
                  <a:ext cx="12096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9169F5DA-01DA-498A-B3E4-F308CED53612}"/>
                    </a:ext>
                  </a:extLst>
                </p14:cNvPr>
                <p14:cNvContentPartPr/>
                <p14:nvPr/>
              </p14:nvContentPartPr>
              <p14:xfrm>
                <a:off x="7496091" y="3476025"/>
                <a:ext cx="65160" cy="37728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9169F5DA-01DA-498A-B3E4-F308CED53612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7478091" y="3458385"/>
                  <a:ext cx="100800" cy="41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E09D5564-A7B9-4D53-A1C2-C23B1345DE12}"/>
                    </a:ext>
                  </a:extLst>
                </p14:cNvPr>
                <p14:cNvContentPartPr/>
                <p14:nvPr/>
              </p14:nvContentPartPr>
              <p14:xfrm>
                <a:off x="7711371" y="3014505"/>
                <a:ext cx="1089720" cy="71280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E09D5564-A7B9-4D53-A1C2-C23B1345DE12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7693731" y="2996865"/>
                  <a:ext cx="1125360" cy="74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F298B701-D331-4F2B-A571-3D531BAC7B17}"/>
                    </a:ext>
                  </a:extLst>
                </p14:cNvPr>
                <p14:cNvContentPartPr/>
                <p14:nvPr/>
              </p14:nvContentPartPr>
              <p14:xfrm>
                <a:off x="8555211" y="2842425"/>
                <a:ext cx="571320" cy="39096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F298B701-D331-4F2B-A571-3D531BAC7B17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8537211" y="2824785"/>
                  <a:ext cx="606960" cy="42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85D58FCE-4AA7-4372-B7AC-C1FDB96C413E}"/>
                    </a:ext>
                  </a:extLst>
                </p14:cNvPr>
                <p14:cNvContentPartPr/>
                <p14:nvPr/>
              </p14:nvContentPartPr>
              <p14:xfrm>
                <a:off x="9092691" y="2797425"/>
                <a:ext cx="439560" cy="52164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85D58FCE-4AA7-4372-B7AC-C1FDB96C413E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9075051" y="2779425"/>
                  <a:ext cx="475200" cy="55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D8CC8D9A-706F-4312-9CA7-5E063212F1A1}"/>
                    </a:ext>
                  </a:extLst>
                </p14:cNvPr>
                <p14:cNvContentPartPr/>
                <p14:nvPr/>
              </p14:nvContentPartPr>
              <p14:xfrm>
                <a:off x="9587331" y="2431665"/>
                <a:ext cx="909360" cy="93636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D8CC8D9A-706F-4312-9CA7-5E063212F1A1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9569691" y="2413665"/>
                  <a:ext cx="945000" cy="9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B0A7FA48-5997-4185-9F27-AC736AA0BDF2}"/>
                    </a:ext>
                  </a:extLst>
                </p14:cNvPr>
                <p14:cNvContentPartPr/>
                <p14:nvPr/>
              </p14:nvContentPartPr>
              <p14:xfrm>
                <a:off x="7948611" y="3522825"/>
                <a:ext cx="1437480" cy="117612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B0A7FA48-5997-4185-9F27-AC736AA0BDF2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7930971" y="3504825"/>
                  <a:ext cx="1473120" cy="121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7C5FF843-F653-4EB9-B721-B8B4387F5445}"/>
                    </a:ext>
                  </a:extLst>
                </p14:cNvPr>
                <p14:cNvContentPartPr/>
                <p14:nvPr/>
              </p14:nvContentPartPr>
              <p14:xfrm>
                <a:off x="8908011" y="3873465"/>
                <a:ext cx="285840" cy="28188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7C5FF843-F653-4EB9-B721-B8B4387F5445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8890371" y="3855465"/>
                  <a:ext cx="321480" cy="31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AABCEC08-59EF-4E63-8E15-D63F94C2C4BE}"/>
                    </a:ext>
                  </a:extLst>
                </p14:cNvPr>
                <p14:cNvContentPartPr/>
                <p14:nvPr/>
              </p14:nvContentPartPr>
              <p14:xfrm>
                <a:off x="9251811" y="3802185"/>
                <a:ext cx="490680" cy="40320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AABCEC08-59EF-4E63-8E15-D63F94C2C4BE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9234171" y="3784545"/>
                  <a:ext cx="526320" cy="4388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2938029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" name="Group 133">
            <a:extLst>
              <a:ext uri="{FF2B5EF4-FFF2-40B4-BE49-F238E27FC236}">
                <a16:creationId xmlns:a16="http://schemas.microsoft.com/office/drawing/2014/main" id="{50AAAB8C-1B79-4A6A-AFBC-750866E91035}"/>
              </a:ext>
            </a:extLst>
          </p:cNvPr>
          <p:cNvGrpSpPr/>
          <p:nvPr/>
        </p:nvGrpSpPr>
        <p:grpSpPr>
          <a:xfrm>
            <a:off x="633411" y="17865"/>
            <a:ext cx="11254680" cy="7056973"/>
            <a:chOff x="633411" y="17865"/>
            <a:chExt cx="11254680" cy="7056973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0BEF2975-141B-42E3-8253-F8B3D48B921C}"/>
                    </a:ext>
                  </a:extLst>
                </p14:cNvPr>
                <p14:cNvContentPartPr/>
                <p14:nvPr/>
              </p14:nvContentPartPr>
              <p14:xfrm>
                <a:off x="993051" y="657945"/>
                <a:ext cx="350280" cy="57168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0BEF2975-141B-42E3-8253-F8B3D48B921C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975051" y="639945"/>
                  <a:ext cx="385920" cy="60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CBB417CF-5B79-4C29-ADB2-2BDC64DED889}"/>
                    </a:ext>
                  </a:extLst>
                </p14:cNvPr>
                <p14:cNvContentPartPr/>
                <p14:nvPr/>
              </p14:nvContentPartPr>
              <p14:xfrm>
                <a:off x="1627371" y="498105"/>
                <a:ext cx="320760" cy="54360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CBB417CF-5B79-4C29-ADB2-2BDC64DED889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609731" y="480465"/>
                  <a:ext cx="356400" cy="57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4A16A8F1-3F56-4C96-AAB2-31083D298FAA}"/>
                    </a:ext>
                  </a:extLst>
                </p14:cNvPr>
                <p14:cNvContentPartPr/>
                <p14:nvPr/>
              </p14:nvContentPartPr>
              <p14:xfrm>
                <a:off x="2064411" y="407025"/>
                <a:ext cx="325440" cy="52740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4A16A8F1-3F56-4C96-AAB2-31083D298FA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046411" y="389385"/>
                  <a:ext cx="361080" cy="56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1FDED178-FA26-4BF9-B4D4-7617B6E09697}"/>
                    </a:ext>
                  </a:extLst>
                </p14:cNvPr>
                <p14:cNvContentPartPr/>
                <p14:nvPr/>
              </p14:nvContentPartPr>
              <p14:xfrm>
                <a:off x="2716731" y="434025"/>
                <a:ext cx="394560" cy="36612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1FDED178-FA26-4BF9-B4D4-7617B6E09697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699091" y="416025"/>
                  <a:ext cx="430200" cy="40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E1B0250A-200C-454D-A8E2-397B5CD6CDA6}"/>
                    </a:ext>
                  </a:extLst>
                </p14:cNvPr>
                <p14:cNvContentPartPr/>
                <p14:nvPr/>
              </p14:nvContentPartPr>
              <p14:xfrm>
                <a:off x="1164411" y="1524718"/>
                <a:ext cx="647280" cy="89208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E1B0250A-200C-454D-A8E2-397B5CD6CDA6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146771" y="1507078"/>
                  <a:ext cx="682920" cy="9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9B75E7D0-BDD3-4F40-9F87-6C7A51ED2FEF}"/>
                    </a:ext>
                  </a:extLst>
                </p14:cNvPr>
                <p14:cNvContentPartPr/>
                <p14:nvPr/>
              </p14:nvContentPartPr>
              <p14:xfrm>
                <a:off x="1780731" y="1766998"/>
                <a:ext cx="328680" cy="36288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9B75E7D0-BDD3-4F40-9F87-6C7A51ED2FEF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763091" y="1748998"/>
                  <a:ext cx="364320" cy="39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AF31087E-7C7D-41C5-973B-595DFC2F5018}"/>
                    </a:ext>
                  </a:extLst>
                </p14:cNvPr>
                <p14:cNvContentPartPr/>
                <p14:nvPr/>
              </p14:nvContentPartPr>
              <p14:xfrm>
                <a:off x="2036691" y="1572958"/>
                <a:ext cx="437040" cy="29952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AF31087E-7C7D-41C5-973B-595DFC2F5018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018691" y="1554958"/>
                  <a:ext cx="472680" cy="33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39E92B1A-0DF0-454B-85CD-11337974A912}"/>
                    </a:ext>
                  </a:extLst>
                </p14:cNvPr>
                <p14:cNvContentPartPr/>
                <p14:nvPr/>
              </p14:nvContentPartPr>
              <p14:xfrm>
                <a:off x="2508291" y="1320958"/>
                <a:ext cx="622440" cy="45576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39E92B1A-0DF0-454B-85CD-11337974A912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490291" y="1303318"/>
                  <a:ext cx="658080" cy="49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9E664463-0288-4636-BD44-B34DD2D55AC5}"/>
                    </a:ext>
                  </a:extLst>
                </p14:cNvPr>
                <p14:cNvContentPartPr/>
                <p14:nvPr/>
              </p14:nvContentPartPr>
              <p14:xfrm>
                <a:off x="3822291" y="341145"/>
                <a:ext cx="719640" cy="40068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9E664463-0288-4636-BD44-B34DD2D55AC5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804651" y="323145"/>
                  <a:ext cx="755280" cy="43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9CAD2388-6D95-4136-8931-C23D807966ED}"/>
                    </a:ext>
                  </a:extLst>
                </p14:cNvPr>
                <p14:cNvContentPartPr/>
                <p14:nvPr/>
              </p14:nvContentPartPr>
              <p14:xfrm>
                <a:off x="3738771" y="352665"/>
                <a:ext cx="78120" cy="1440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9CAD2388-6D95-4136-8931-C23D807966ED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721131" y="335025"/>
                  <a:ext cx="11376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BD1B28EE-FDB3-4186-835F-7702D4BE78CA}"/>
                    </a:ext>
                  </a:extLst>
                </p14:cNvPr>
                <p14:cNvContentPartPr/>
                <p14:nvPr/>
              </p14:nvContentPartPr>
              <p14:xfrm>
                <a:off x="5121171" y="434025"/>
                <a:ext cx="387720" cy="23868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BD1B28EE-FDB3-4186-835F-7702D4BE78CA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5103531" y="416385"/>
                  <a:ext cx="42336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FA26EE7E-93D5-4DE0-9A5B-B6D4E97B8FF8}"/>
                    </a:ext>
                  </a:extLst>
                </p14:cNvPr>
                <p14:cNvContentPartPr/>
                <p14:nvPr/>
              </p14:nvContentPartPr>
              <p14:xfrm>
                <a:off x="6210531" y="201825"/>
                <a:ext cx="954000" cy="29880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FA26EE7E-93D5-4DE0-9A5B-B6D4E97B8FF8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6192531" y="183825"/>
                  <a:ext cx="989640" cy="33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A4433B06-58D7-4AB7-8A1F-6703827228F1}"/>
                    </a:ext>
                  </a:extLst>
                </p14:cNvPr>
                <p14:cNvContentPartPr/>
                <p14:nvPr/>
              </p14:nvContentPartPr>
              <p14:xfrm>
                <a:off x="7447131" y="253305"/>
                <a:ext cx="251280" cy="35532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A4433B06-58D7-4AB7-8A1F-6703827228F1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7429491" y="235305"/>
                  <a:ext cx="286920" cy="39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DF1CFD12-992C-4203-8927-5334CBA8C880}"/>
                    </a:ext>
                  </a:extLst>
                </p14:cNvPr>
                <p14:cNvContentPartPr/>
                <p14:nvPr/>
              </p14:nvContentPartPr>
              <p14:xfrm>
                <a:off x="7604451" y="234945"/>
                <a:ext cx="79200" cy="3744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DF1CFD12-992C-4203-8927-5334CBA8C880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7586811" y="217305"/>
                  <a:ext cx="11484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A919C607-C097-469D-AD35-56326EBE8D10}"/>
                    </a:ext>
                  </a:extLst>
                </p14:cNvPr>
                <p14:cNvContentPartPr/>
                <p14:nvPr/>
              </p14:nvContentPartPr>
              <p14:xfrm>
                <a:off x="7731171" y="35145"/>
                <a:ext cx="576720" cy="65376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A919C607-C097-469D-AD35-56326EBE8D10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7713531" y="17145"/>
                  <a:ext cx="612360" cy="68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251212CA-E79D-4E9D-8D8F-A0085A0A7ABE}"/>
                    </a:ext>
                  </a:extLst>
                </p14:cNvPr>
                <p14:cNvContentPartPr/>
                <p14:nvPr/>
              </p14:nvContentPartPr>
              <p14:xfrm>
                <a:off x="8309331" y="17865"/>
                <a:ext cx="1079280" cy="53172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251212CA-E79D-4E9D-8D8F-A0085A0A7ABE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8291691" y="-135"/>
                  <a:ext cx="1114920" cy="56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F5F95230-18C4-4797-9BDF-94A735CEDC88}"/>
                    </a:ext>
                  </a:extLst>
                </p14:cNvPr>
                <p14:cNvContentPartPr/>
                <p14:nvPr/>
              </p14:nvContentPartPr>
              <p14:xfrm>
                <a:off x="9451611" y="208198"/>
                <a:ext cx="825120" cy="31428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F5F95230-18C4-4797-9BDF-94A735CEDC88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9433611" y="190198"/>
                  <a:ext cx="860760" cy="34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523AFD96-FD61-481F-BBE9-79ECA22E8264}"/>
                    </a:ext>
                  </a:extLst>
                </p14:cNvPr>
                <p14:cNvContentPartPr/>
                <p14:nvPr/>
              </p14:nvContentPartPr>
              <p14:xfrm>
                <a:off x="3783411" y="1169398"/>
                <a:ext cx="729000" cy="88992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523AFD96-FD61-481F-BBE9-79ECA22E8264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765771" y="1151758"/>
                  <a:ext cx="764640" cy="9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DD807AAD-DD8E-4DB6-946B-17AFA487C68D}"/>
                    </a:ext>
                  </a:extLst>
                </p14:cNvPr>
                <p14:cNvContentPartPr/>
                <p14:nvPr/>
              </p14:nvContentPartPr>
              <p14:xfrm>
                <a:off x="4517451" y="1268758"/>
                <a:ext cx="450720" cy="20448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DD807AAD-DD8E-4DB6-946B-17AFA487C68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499451" y="1250758"/>
                  <a:ext cx="48636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09ED733F-A48F-4FE5-ADDD-AE57C09679C9}"/>
                    </a:ext>
                  </a:extLst>
                </p14:cNvPr>
                <p14:cNvContentPartPr/>
                <p14:nvPr/>
              </p14:nvContentPartPr>
              <p14:xfrm>
                <a:off x="5068251" y="793198"/>
                <a:ext cx="1990440" cy="90324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09ED733F-A48F-4FE5-ADDD-AE57C09679C9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050251" y="775198"/>
                  <a:ext cx="2026080" cy="9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7C1B7668-698A-4893-AFFD-B8B1BD4DDD79}"/>
                    </a:ext>
                  </a:extLst>
                </p14:cNvPr>
                <p14:cNvContentPartPr/>
                <p14:nvPr/>
              </p14:nvContentPartPr>
              <p14:xfrm>
                <a:off x="5855931" y="832438"/>
                <a:ext cx="354960" cy="26568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7C1B7668-698A-4893-AFFD-B8B1BD4DDD79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838291" y="814798"/>
                  <a:ext cx="390600" cy="30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C4600AC4-CDAE-4D6C-A4AA-DE26C34783E8}"/>
                    </a:ext>
                  </a:extLst>
                </p14:cNvPr>
                <p14:cNvContentPartPr/>
                <p14:nvPr/>
              </p14:nvContentPartPr>
              <p14:xfrm>
                <a:off x="5594931" y="1127638"/>
                <a:ext cx="360" cy="396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C4600AC4-CDAE-4D6C-A4AA-DE26C34783E8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576931" y="1109998"/>
                  <a:ext cx="3600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007460CE-19FE-4EF0-B9B1-D63F6846AFE8}"/>
                    </a:ext>
                  </a:extLst>
                </p14:cNvPr>
                <p14:cNvContentPartPr/>
                <p14:nvPr/>
              </p14:nvContentPartPr>
              <p14:xfrm>
                <a:off x="7697331" y="994078"/>
                <a:ext cx="958320" cy="116460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007460CE-19FE-4EF0-B9B1-D63F6846AFE8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679691" y="976438"/>
                  <a:ext cx="993960" cy="120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24C793B6-585B-454D-A920-D50DF86F61A1}"/>
                    </a:ext>
                  </a:extLst>
                </p14:cNvPr>
                <p14:cNvContentPartPr/>
                <p14:nvPr/>
              </p14:nvContentPartPr>
              <p14:xfrm>
                <a:off x="8535771" y="874918"/>
                <a:ext cx="1082880" cy="89280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24C793B6-585B-454D-A920-D50DF86F61A1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8517771" y="856918"/>
                  <a:ext cx="1118520" cy="9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4389A63C-6835-4AE1-B03C-EE9DC01833C9}"/>
                    </a:ext>
                  </a:extLst>
                </p14:cNvPr>
                <p14:cNvContentPartPr/>
                <p14:nvPr/>
              </p14:nvContentPartPr>
              <p14:xfrm>
                <a:off x="9849771" y="1366678"/>
                <a:ext cx="311400" cy="30780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4389A63C-6835-4AE1-B03C-EE9DC01833C9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9832131" y="1348678"/>
                  <a:ext cx="347040" cy="34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E537AF6A-0471-4991-9057-4143F68D2658}"/>
                    </a:ext>
                  </a:extLst>
                </p14:cNvPr>
                <p14:cNvContentPartPr/>
                <p14:nvPr/>
              </p14:nvContentPartPr>
              <p14:xfrm>
                <a:off x="9786411" y="1149238"/>
                <a:ext cx="360" cy="36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E537AF6A-0471-4991-9057-4143F68D2658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9768771" y="1131598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2842DFB4-0E53-4025-BB51-535794282554}"/>
                    </a:ext>
                  </a:extLst>
                </p14:cNvPr>
                <p14:cNvContentPartPr/>
                <p14:nvPr/>
              </p14:nvContentPartPr>
              <p14:xfrm>
                <a:off x="10239291" y="1067878"/>
                <a:ext cx="178200" cy="33048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2842DFB4-0E53-4025-BB51-535794282554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0221291" y="1050238"/>
                  <a:ext cx="213840" cy="36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C5EEC0B6-3F1D-4474-8E07-02A60267688E}"/>
                    </a:ext>
                  </a:extLst>
                </p14:cNvPr>
                <p14:cNvContentPartPr/>
                <p14:nvPr/>
              </p14:nvContentPartPr>
              <p14:xfrm>
                <a:off x="10657971" y="623998"/>
                <a:ext cx="740880" cy="70236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C5EEC0B6-3F1D-4474-8E07-02A60267688E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0640331" y="605998"/>
                  <a:ext cx="776520" cy="73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4B540392-1D89-41E8-938C-03F9E774EA4B}"/>
                    </a:ext>
                  </a:extLst>
                </p14:cNvPr>
                <p14:cNvContentPartPr/>
                <p14:nvPr/>
              </p14:nvContentPartPr>
              <p14:xfrm>
                <a:off x="818451" y="3336958"/>
                <a:ext cx="123120" cy="42120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4B540392-1D89-41E8-938C-03F9E774EA4B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800451" y="3319318"/>
                  <a:ext cx="158760" cy="45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0A3D83BE-BC6A-425E-BD74-DD70708B1F42}"/>
                    </a:ext>
                  </a:extLst>
                </p14:cNvPr>
                <p14:cNvContentPartPr/>
                <p14:nvPr/>
              </p14:nvContentPartPr>
              <p14:xfrm>
                <a:off x="633411" y="3322198"/>
                <a:ext cx="560160" cy="46656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0A3D83BE-BC6A-425E-BD74-DD70708B1F42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15411" y="3304558"/>
                  <a:ext cx="595800" cy="50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44DB7864-6305-44C9-8928-360928F4CEF1}"/>
                    </a:ext>
                  </a:extLst>
                </p14:cNvPr>
                <p14:cNvContentPartPr/>
                <p14:nvPr/>
              </p14:nvContentPartPr>
              <p14:xfrm>
                <a:off x="660771" y="3383758"/>
                <a:ext cx="437040" cy="29196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44DB7864-6305-44C9-8928-360928F4CEF1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42771" y="3365758"/>
                  <a:ext cx="472680" cy="32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D294505F-5F4C-4C17-BE1E-AC7B28EB6C28}"/>
                    </a:ext>
                  </a:extLst>
                </p14:cNvPr>
                <p14:cNvContentPartPr/>
                <p14:nvPr/>
              </p14:nvContentPartPr>
              <p14:xfrm>
                <a:off x="787131" y="3186478"/>
                <a:ext cx="247680" cy="49680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D294505F-5F4C-4C17-BE1E-AC7B28EB6C28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769491" y="3168478"/>
                  <a:ext cx="283320" cy="53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2ABB2122-210B-4012-A0BD-7C943E912233}"/>
                    </a:ext>
                  </a:extLst>
                </p14:cNvPr>
                <p14:cNvContentPartPr/>
                <p14:nvPr/>
              </p14:nvContentPartPr>
              <p14:xfrm>
                <a:off x="1329291" y="2934478"/>
                <a:ext cx="684000" cy="76896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2ABB2122-210B-4012-A0BD-7C943E912233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311651" y="2916478"/>
                  <a:ext cx="719640" cy="80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1AB2D213-535B-48B5-B856-BACDC8D98982}"/>
                    </a:ext>
                  </a:extLst>
                </p14:cNvPr>
                <p14:cNvContentPartPr/>
                <p14:nvPr/>
              </p14:nvContentPartPr>
              <p14:xfrm>
                <a:off x="2089611" y="2670238"/>
                <a:ext cx="439920" cy="81468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1AB2D213-535B-48B5-B856-BACDC8D98982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2071611" y="2652598"/>
                  <a:ext cx="475560" cy="85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1B5F90BD-FCE1-4763-B68A-4D9D6AB5F0B0}"/>
                    </a:ext>
                  </a:extLst>
                </p14:cNvPr>
                <p14:cNvContentPartPr/>
                <p14:nvPr/>
              </p14:nvContentPartPr>
              <p14:xfrm>
                <a:off x="2930211" y="2627398"/>
                <a:ext cx="349920" cy="64980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1B5F90BD-FCE1-4763-B68A-4D9D6AB5F0B0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2912571" y="2609398"/>
                  <a:ext cx="385560" cy="68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D80CA771-E85E-4231-A5E1-683BA9CA4224}"/>
                    </a:ext>
                  </a:extLst>
                </p14:cNvPr>
                <p14:cNvContentPartPr/>
                <p14:nvPr/>
              </p14:nvContentPartPr>
              <p14:xfrm>
                <a:off x="3635811" y="2697598"/>
                <a:ext cx="482040" cy="47448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D80CA771-E85E-4231-A5E1-683BA9CA4224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3618171" y="2679958"/>
                  <a:ext cx="517680" cy="51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47D7EC95-C93F-40D0-B497-FC452BFB8B66}"/>
                    </a:ext>
                  </a:extLst>
                </p14:cNvPr>
                <p14:cNvContentPartPr/>
                <p14:nvPr/>
              </p14:nvContentPartPr>
              <p14:xfrm>
                <a:off x="5085171" y="2816758"/>
                <a:ext cx="994680" cy="41148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47D7EC95-C93F-40D0-B497-FC452BFB8B66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5067171" y="2799118"/>
                  <a:ext cx="1030320" cy="44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FE7A8303-5B0D-4C98-B22E-EFA2D66756DC}"/>
                    </a:ext>
                  </a:extLst>
                </p14:cNvPr>
                <p14:cNvContentPartPr/>
                <p14:nvPr/>
              </p14:nvContentPartPr>
              <p14:xfrm>
                <a:off x="6590691" y="2653678"/>
                <a:ext cx="351720" cy="65232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FE7A8303-5B0D-4C98-B22E-EFA2D66756DC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572691" y="2635678"/>
                  <a:ext cx="387360" cy="68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4ECBB9FB-AF40-44B1-99A2-A73C8F9F195B}"/>
                    </a:ext>
                  </a:extLst>
                </p14:cNvPr>
                <p14:cNvContentPartPr/>
                <p14:nvPr/>
              </p14:nvContentPartPr>
              <p14:xfrm>
                <a:off x="7197291" y="2652598"/>
                <a:ext cx="869400" cy="58464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4ECBB9FB-AF40-44B1-99A2-A73C8F9F195B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7179291" y="2634958"/>
                  <a:ext cx="905040" cy="62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383BF603-8AF7-4D05-8312-0F89C2ACE40A}"/>
                    </a:ext>
                  </a:extLst>
                </p14:cNvPr>
                <p14:cNvContentPartPr/>
                <p14:nvPr/>
              </p14:nvContentPartPr>
              <p14:xfrm>
                <a:off x="8075331" y="2787958"/>
                <a:ext cx="178560" cy="20016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383BF603-8AF7-4D05-8312-0F89C2ACE40A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8057331" y="2770318"/>
                  <a:ext cx="21420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35476CDE-D4B4-4AC5-BE52-ED4681DFC681}"/>
                    </a:ext>
                  </a:extLst>
                </p14:cNvPr>
                <p14:cNvContentPartPr/>
                <p14:nvPr/>
              </p14:nvContentPartPr>
              <p14:xfrm>
                <a:off x="7993971" y="2634238"/>
                <a:ext cx="360" cy="36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35476CDE-D4B4-4AC5-BE52-ED4681DFC681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975971" y="2616238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647E96B5-DF28-44C7-88BD-D42C65677D0F}"/>
                    </a:ext>
                  </a:extLst>
                </p14:cNvPr>
                <p14:cNvContentPartPr/>
                <p14:nvPr/>
              </p14:nvContentPartPr>
              <p14:xfrm>
                <a:off x="8226531" y="2442358"/>
                <a:ext cx="740160" cy="48276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647E96B5-DF28-44C7-88BD-D42C65677D0F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8208891" y="2424718"/>
                  <a:ext cx="775800" cy="51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36677969-6936-49FC-84F0-035581D72A87}"/>
                    </a:ext>
                  </a:extLst>
                </p14:cNvPr>
                <p14:cNvContentPartPr/>
                <p14:nvPr/>
              </p14:nvContentPartPr>
              <p14:xfrm>
                <a:off x="9524691" y="2315998"/>
                <a:ext cx="339480" cy="44100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36677969-6936-49FC-84F0-035581D72A87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9506691" y="2298358"/>
                  <a:ext cx="375120" cy="47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2D670924-D23F-4A73-924F-ABE209DB398C}"/>
                    </a:ext>
                  </a:extLst>
                </p14:cNvPr>
                <p14:cNvContentPartPr/>
                <p14:nvPr/>
              </p14:nvContentPartPr>
              <p14:xfrm>
                <a:off x="9877851" y="2326438"/>
                <a:ext cx="494640" cy="41040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2D670924-D23F-4A73-924F-ABE209DB398C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9860211" y="2308798"/>
                  <a:ext cx="530280" cy="44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455F1E03-B673-45A9-89CA-97378AA6A788}"/>
                    </a:ext>
                  </a:extLst>
                </p14:cNvPr>
                <p14:cNvContentPartPr/>
                <p14:nvPr/>
              </p14:nvContentPartPr>
              <p14:xfrm>
                <a:off x="10293291" y="2114758"/>
                <a:ext cx="418680" cy="68184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455F1E03-B673-45A9-89CA-97378AA6A788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10275651" y="2097118"/>
                  <a:ext cx="454320" cy="71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EF3D2051-AAD5-48E7-9477-95629DA5BD63}"/>
                    </a:ext>
                  </a:extLst>
                </p14:cNvPr>
                <p14:cNvContentPartPr/>
                <p14:nvPr/>
              </p14:nvContentPartPr>
              <p14:xfrm>
                <a:off x="10625571" y="2344438"/>
                <a:ext cx="258120" cy="28944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EF3D2051-AAD5-48E7-9477-95629DA5BD63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10607931" y="2326798"/>
                  <a:ext cx="293760" cy="32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D7997FC0-A55B-4BF2-B6B4-5AC102FCE92C}"/>
                    </a:ext>
                  </a:extLst>
                </p14:cNvPr>
                <p14:cNvContentPartPr/>
                <p14:nvPr/>
              </p14:nvContentPartPr>
              <p14:xfrm>
                <a:off x="10907451" y="2362798"/>
                <a:ext cx="136800" cy="13716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D7997FC0-A55B-4BF2-B6B4-5AC102FCE92C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10889811" y="2344798"/>
                  <a:ext cx="17244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50F0A389-2095-4896-8548-E41E277CA275}"/>
                    </a:ext>
                  </a:extLst>
                </p14:cNvPr>
                <p14:cNvContentPartPr/>
                <p14:nvPr/>
              </p14:nvContentPartPr>
              <p14:xfrm>
                <a:off x="11098971" y="2416798"/>
                <a:ext cx="82800" cy="8100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50F0A389-2095-4896-8548-E41E277CA275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11081331" y="2399158"/>
                  <a:ext cx="11844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AA3E3019-A7AF-4147-82A5-3C565C0D26EF}"/>
                    </a:ext>
                  </a:extLst>
                </p14:cNvPr>
                <p14:cNvContentPartPr/>
                <p14:nvPr/>
              </p14:nvContentPartPr>
              <p14:xfrm>
                <a:off x="10978371" y="2220598"/>
                <a:ext cx="30600" cy="7020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AA3E3019-A7AF-4147-82A5-3C565C0D26EF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10960731" y="2202598"/>
                  <a:ext cx="6624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FE497DAC-6CBF-4E50-B13A-408B8EEBDC27}"/>
                    </a:ext>
                  </a:extLst>
                </p14:cNvPr>
                <p14:cNvContentPartPr/>
                <p14:nvPr/>
              </p14:nvContentPartPr>
              <p14:xfrm>
                <a:off x="10972611" y="2036638"/>
                <a:ext cx="548280" cy="51840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FE497DAC-6CBF-4E50-B13A-408B8EEBDC27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10954611" y="2018998"/>
                  <a:ext cx="583920" cy="55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F38D1C2D-D3DD-481B-88E5-3183B11254F4}"/>
                    </a:ext>
                  </a:extLst>
                </p14:cNvPr>
                <p14:cNvContentPartPr/>
                <p14:nvPr/>
              </p14:nvContentPartPr>
              <p14:xfrm>
                <a:off x="11098971" y="2303398"/>
                <a:ext cx="155160" cy="5940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F38D1C2D-D3DD-481B-88E5-3183B11254F4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11081331" y="2285758"/>
                  <a:ext cx="19080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58CC8A77-EDDC-4EF7-B385-F0741D0063AC}"/>
                    </a:ext>
                  </a:extLst>
                </p14:cNvPr>
                <p14:cNvContentPartPr/>
                <p14:nvPr/>
              </p14:nvContentPartPr>
              <p14:xfrm>
                <a:off x="11388771" y="1978318"/>
                <a:ext cx="342000" cy="50544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58CC8A77-EDDC-4EF7-B385-F0741D0063AC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11370771" y="1960318"/>
                  <a:ext cx="377640" cy="54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B6F0A704-274C-4D87-83E8-AB0305D70871}"/>
                    </a:ext>
                  </a:extLst>
                </p14:cNvPr>
                <p14:cNvContentPartPr/>
                <p14:nvPr/>
              </p14:nvContentPartPr>
              <p14:xfrm>
                <a:off x="6095331" y="3793078"/>
                <a:ext cx="486360" cy="72432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B6F0A704-274C-4D87-83E8-AB0305D70871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6077331" y="3775078"/>
                  <a:ext cx="522000" cy="75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A79C364F-A951-4E6A-8828-3E5E0ED15B4B}"/>
                    </a:ext>
                  </a:extLst>
                </p14:cNvPr>
                <p14:cNvContentPartPr/>
                <p14:nvPr/>
              </p14:nvContentPartPr>
              <p14:xfrm>
                <a:off x="6408531" y="4028518"/>
                <a:ext cx="435960" cy="67644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A79C364F-A951-4E6A-8828-3E5E0ED15B4B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6390891" y="4010518"/>
                  <a:ext cx="471600" cy="71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9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E9CC2873-32F1-4E99-97F9-0643B33E7B01}"/>
                    </a:ext>
                  </a:extLst>
                </p14:cNvPr>
                <p14:cNvContentPartPr/>
                <p14:nvPr/>
              </p14:nvContentPartPr>
              <p14:xfrm>
                <a:off x="7957611" y="3985678"/>
                <a:ext cx="316440" cy="35712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E9CC2873-32F1-4E99-97F9-0643B33E7B01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7939611" y="3968038"/>
                  <a:ext cx="352080" cy="39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1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E3CCFEDD-F9AF-4F8F-B466-4BEF0A7CC0D5}"/>
                    </a:ext>
                  </a:extLst>
                </p14:cNvPr>
                <p14:cNvContentPartPr/>
                <p14:nvPr/>
              </p14:nvContentPartPr>
              <p14:xfrm>
                <a:off x="7803531" y="3901798"/>
                <a:ext cx="360" cy="36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E3CCFEDD-F9AF-4F8F-B466-4BEF0A7CC0D5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785891" y="3884158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B6F443BC-DCE3-4C8F-9A7D-BB61A3277F93}"/>
                    </a:ext>
                  </a:extLst>
                </p14:cNvPr>
                <p14:cNvContentPartPr/>
                <p14:nvPr/>
              </p14:nvContentPartPr>
              <p14:xfrm>
                <a:off x="8238051" y="3781198"/>
                <a:ext cx="721800" cy="44496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B6F443BC-DCE3-4C8F-9A7D-BB61A3277F93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8220411" y="3763558"/>
                  <a:ext cx="757440" cy="48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0BB22E2B-CD53-400A-8369-6655467A5FCB}"/>
                    </a:ext>
                  </a:extLst>
                </p14:cNvPr>
                <p14:cNvContentPartPr/>
                <p14:nvPr/>
              </p14:nvContentPartPr>
              <p14:xfrm>
                <a:off x="9003411" y="3160198"/>
                <a:ext cx="557640" cy="87948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0BB22E2B-CD53-400A-8369-6655467A5FCB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8985411" y="3142558"/>
                  <a:ext cx="593280" cy="91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C2AC69DB-088C-4E31-B003-21AA411A6E39}"/>
                    </a:ext>
                  </a:extLst>
                </p14:cNvPr>
                <p14:cNvContentPartPr/>
                <p14:nvPr/>
              </p14:nvContentPartPr>
              <p14:xfrm>
                <a:off x="9895131" y="3255238"/>
                <a:ext cx="745920" cy="35568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C2AC69DB-088C-4E31-B003-21AA411A6E39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9877131" y="3237238"/>
                  <a:ext cx="781560" cy="39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558C71EE-BE7F-402C-A55B-5F00F83D9555}"/>
                    </a:ext>
                  </a:extLst>
                </p14:cNvPr>
                <p14:cNvContentPartPr/>
                <p14:nvPr/>
              </p14:nvContentPartPr>
              <p14:xfrm>
                <a:off x="10663011" y="3141118"/>
                <a:ext cx="271440" cy="14760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558C71EE-BE7F-402C-A55B-5F00F83D9555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0645371" y="3123118"/>
                  <a:ext cx="30708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BCA82ADA-6BF1-4664-B2B8-FB337137B1FE}"/>
                    </a:ext>
                  </a:extLst>
                </p14:cNvPr>
                <p14:cNvContentPartPr/>
                <p14:nvPr/>
              </p14:nvContentPartPr>
              <p14:xfrm>
                <a:off x="10755171" y="2878678"/>
                <a:ext cx="515520" cy="39096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BCA82ADA-6BF1-4664-B2B8-FB337137B1FE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0737531" y="2861038"/>
                  <a:ext cx="551160" cy="42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E955C85A-13CC-44EF-85C6-671A160FFB3A}"/>
                    </a:ext>
                  </a:extLst>
                </p14:cNvPr>
                <p14:cNvContentPartPr/>
                <p14:nvPr/>
              </p14:nvContentPartPr>
              <p14:xfrm>
                <a:off x="10655811" y="2954998"/>
                <a:ext cx="402480" cy="13212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E955C85A-13CC-44EF-85C6-671A160FFB3A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0637811" y="2936998"/>
                  <a:ext cx="43812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680AF671-F522-427E-920E-DF711467EDB9}"/>
                    </a:ext>
                  </a:extLst>
                </p14:cNvPr>
                <p14:cNvContentPartPr/>
                <p14:nvPr/>
              </p14:nvContentPartPr>
              <p14:xfrm>
                <a:off x="11162331" y="2719558"/>
                <a:ext cx="539280" cy="53316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680AF671-F522-427E-920E-DF711467EDB9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1144331" y="2701918"/>
                  <a:ext cx="574920" cy="56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D0D822ED-48F3-4AD7-A8DE-F213D015DCE9}"/>
                    </a:ext>
                  </a:extLst>
                </p14:cNvPr>
                <p14:cNvContentPartPr/>
                <p14:nvPr/>
              </p14:nvContentPartPr>
              <p14:xfrm>
                <a:off x="3249891" y="6020398"/>
                <a:ext cx="180360" cy="21276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D0D822ED-48F3-4AD7-A8DE-F213D015DCE9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3232251" y="6002398"/>
                  <a:ext cx="21600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E260F360-0F4E-4147-9300-42A0F38C4C7D}"/>
                    </a:ext>
                  </a:extLst>
                </p14:cNvPr>
                <p14:cNvContentPartPr/>
                <p14:nvPr/>
              </p14:nvContentPartPr>
              <p14:xfrm>
                <a:off x="3050811" y="5793598"/>
                <a:ext cx="360" cy="36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E260F360-0F4E-4147-9300-42A0F38C4C7D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3032811" y="5775958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9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E290FF05-E168-4E1D-A420-2E1558C49309}"/>
                    </a:ext>
                  </a:extLst>
                </p14:cNvPr>
                <p14:cNvContentPartPr/>
                <p14:nvPr/>
              </p14:nvContentPartPr>
              <p14:xfrm>
                <a:off x="3331251" y="5865238"/>
                <a:ext cx="359280" cy="21312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E290FF05-E168-4E1D-A420-2E1558C49309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3313611" y="5847598"/>
                  <a:ext cx="39492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1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8FC10301-6CEE-4840-847E-6E304C787485}"/>
                    </a:ext>
                  </a:extLst>
                </p14:cNvPr>
                <p14:cNvContentPartPr/>
                <p14:nvPr/>
              </p14:nvContentPartPr>
              <p14:xfrm>
                <a:off x="3648051" y="5657878"/>
                <a:ext cx="446760" cy="73584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8FC10301-6CEE-4840-847E-6E304C787485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3630411" y="5640238"/>
                  <a:ext cx="482400" cy="77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3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14B7DD9E-F5D3-4C62-BEF9-6D3EFC771E63}"/>
                    </a:ext>
                  </a:extLst>
                </p14:cNvPr>
                <p14:cNvContentPartPr/>
                <p14:nvPr/>
              </p14:nvContentPartPr>
              <p14:xfrm>
                <a:off x="3593691" y="5630878"/>
                <a:ext cx="360" cy="36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14B7DD9E-F5D3-4C62-BEF9-6D3EFC771E63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3576051" y="5613238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089BFAE5-F28E-4AFA-BB13-CCF1C6CEA1DB}"/>
                    </a:ext>
                  </a:extLst>
                </p14:cNvPr>
                <p14:cNvContentPartPr/>
                <p14:nvPr/>
              </p14:nvContentPartPr>
              <p14:xfrm>
                <a:off x="4054131" y="5519998"/>
                <a:ext cx="585000" cy="30168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089BFAE5-F28E-4AFA-BB13-CCF1C6CEA1DB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4036491" y="5502358"/>
                  <a:ext cx="620640" cy="33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070D8A04-46DF-4E89-90AB-9EE243B55B59}"/>
                    </a:ext>
                  </a:extLst>
                </p14:cNvPr>
                <p14:cNvContentPartPr/>
                <p14:nvPr/>
              </p14:nvContentPartPr>
              <p14:xfrm>
                <a:off x="4506651" y="5082598"/>
                <a:ext cx="580680" cy="59688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070D8A04-46DF-4E89-90AB-9EE243B55B59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4489011" y="5064958"/>
                  <a:ext cx="616320" cy="63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191A76FF-2447-42D7-8EE5-2F9DA7C4FCCC}"/>
                    </a:ext>
                  </a:extLst>
                </p14:cNvPr>
                <p14:cNvContentPartPr/>
                <p14:nvPr/>
              </p14:nvContentPartPr>
              <p14:xfrm>
                <a:off x="4807251" y="5354398"/>
                <a:ext cx="245520" cy="13212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191A76FF-2447-42D7-8EE5-2F9DA7C4FCCC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4789251" y="5336398"/>
                  <a:ext cx="28116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DC6F5314-6872-48A7-B1A0-0DFF80796545}"/>
                    </a:ext>
                  </a:extLst>
                </p14:cNvPr>
                <p14:cNvContentPartPr/>
                <p14:nvPr/>
              </p14:nvContentPartPr>
              <p14:xfrm>
                <a:off x="5129091" y="5086198"/>
                <a:ext cx="569880" cy="37656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DC6F5314-6872-48A7-B1A0-0DFF80796545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5111091" y="5068198"/>
                  <a:ext cx="605520" cy="41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C888629A-124F-4A4A-A551-586EF7881723}"/>
                    </a:ext>
                  </a:extLst>
                </p14:cNvPr>
                <p14:cNvContentPartPr/>
                <p14:nvPr/>
              </p14:nvContentPartPr>
              <p14:xfrm>
                <a:off x="5564691" y="4738078"/>
                <a:ext cx="514800" cy="84996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C888629A-124F-4A4A-A551-586EF7881723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5546691" y="4720078"/>
                  <a:ext cx="550440" cy="88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D1FB04F9-87BB-4742-8B14-BFA59ACF4F03}"/>
                    </a:ext>
                  </a:extLst>
                </p14:cNvPr>
                <p14:cNvContentPartPr/>
                <p14:nvPr/>
              </p14:nvContentPartPr>
              <p14:xfrm>
                <a:off x="6436611" y="4703878"/>
                <a:ext cx="771840" cy="56304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D1FB04F9-87BB-4742-8B14-BFA59ACF4F03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6418971" y="4686238"/>
                  <a:ext cx="807480" cy="59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CCBE6C5D-18DA-4961-9E43-679B012A4482}"/>
                    </a:ext>
                  </a:extLst>
                </p14:cNvPr>
                <p14:cNvContentPartPr/>
                <p14:nvPr/>
              </p14:nvContentPartPr>
              <p14:xfrm>
                <a:off x="7246611" y="4607758"/>
                <a:ext cx="375120" cy="62208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CCBE6C5D-18DA-4961-9E43-679B012A4482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7228611" y="4590118"/>
                  <a:ext cx="410760" cy="65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C441C3D7-FC4A-42FF-AA82-85DCC1429F2B}"/>
                    </a:ext>
                  </a:extLst>
                </p14:cNvPr>
                <p14:cNvContentPartPr/>
                <p14:nvPr/>
              </p14:nvContentPartPr>
              <p14:xfrm>
                <a:off x="7468731" y="4426678"/>
                <a:ext cx="470520" cy="36288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C441C3D7-FC4A-42FF-AA82-85DCC1429F2B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7450731" y="4409038"/>
                  <a:ext cx="506160" cy="39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A3C5F563-4B1B-4947-8234-54192F184D7C}"/>
                    </a:ext>
                  </a:extLst>
                </p14:cNvPr>
                <p14:cNvContentPartPr/>
                <p14:nvPr/>
              </p14:nvContentPartPr>
              <p14:xfrm>
                <a:off x="7550451" y="4693078"/>
                <a:ext cx="67680" cy="1476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A3C5F563-4B1B-4947-8234-54192F184D7C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7532451" y="4675078"/>
                  <a:ext cx="10332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73C9C6DD-24BE-4C0B-B11A-7ACAFB45F7C2}"/>
                    </a:ext>
                  </a:extLst>
                </p14:cNvPr>
                <p14:cNvContentPartPr/>
                <p14:nvPr/>
              </p14:nvContentPartPr>
              <p14:xfrm>
                <a:off x="8001891" y="4689118"/>
                <a:ext cx="264600" cy="27360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73C9C6DD-24BE-4C0B-B11A-7ACAFB45F7C2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7984251" y="4671118"/>
                  <a:ext cx="300240" cy="30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2B91C7B4-5645-4094-B546-0DA23F4134D6}"/>
                    </a:ext>
                  </a:extLst>
                </p14:cNvPr>
                <p14:cNvContentPartPr/>
                <p14:nvPr/>
              </p14:nvContentPartPr>
              <p14:xfrm>
                <a:off x="8143371" y="4634758"/>
                <a:ext cx="962640" cy="92232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2B91C7B4-5645-4094-B546-0DA23F4134D6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8125731" y="4617118"/>
                  <a:ext cx="998280" cy="9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F9925819-E514-439F-8349-31F3E2008C0F}"/>
                    </a:ext>
                  </a:extLst>
                </p14:cNvPr>
                <p14:cNvContentPartPr/>
                <p14:nvPr/>
              </p14:nvContentPartPr>
              <p14:xfrm>
                <a:off x="8945451" y="4480678"/>
                <a:ext cx="592560" cy="30312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F9925819-E514-439F-8349-31F3E2008C0F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8927811" y="4462678"/>
                  <a:ext cx="628200" cy="33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F239B0F6-2401-4859-89DB-ABEBAB478B7C}"/>
                    </a:ext>
                  </a:extLst>
                </p14:cNvPr>
                <p14:cNvContentPartPr/>
                <p14:nvPr/>
              </p14:nvContentPartPr>
              <p14:xfrm>
                <a:off x="10091331" y="4146598"/>
                <a:ext cx="785160" cy="63648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F239B0F6-2401-4859-89DB-ABEBAB478B7C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0073331" y="4128958"/>
                  <a:ext cx="820800" cy="67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AEADD0F3-2699-4485-9593-CBB66B1EFB05}"/>
                    </a:ext>
                  </a:extLst>
                </p14:cNvPr>
                <p14:cNvContentPartPr/>
                <p14:nvPr/>
              </p14:nvContentPartPr>
              <p14:xfrm>
                <a:off x="5017491" y="6428998"/>
                <a:ext cx="947880" cy="64584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AEADD0F3-2699-4485-9593-CBB66B1EFB05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4999491" y="6411358"/>
                  <a:ext cx="983520" cy="68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CAC1FBF0-7D34-4031-9E65-B5373C06109E}"/>
                    </a:ext>
                  </a:extLst>
                </p14:cNvPr>
                <p14:cNvContentPartPr/>
                <p14:nvPr/>
              </p14:nvContentPartPr>
              <p14:xfrm>
                <a:off x="6217371" y="6156118"/>
                <a:ext cx="541800" cy="38124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CAC1FBF0-7D34-4031-9E65-B5373C06109E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6199371" y="6138478"/>
                  <a:ext cx="577440" cy="41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BB35065A-481D-40B2-B611-A685C669101A}"/>
                    </a:ext>
                  </a:extLst>
                </p14:cNvPr>
                <p14:cNvContentPartPr/>
                <p14:nvPr/>
              </p14:nvContentPartPr>
              <p14:xfrm>
                <a:off x="6503931" y="6174118"/>
                <a:ext cx="514080" cy="39240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BB35065A-481D-40B2-B611-A685C669101A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6485931" y="6156478"/>
                  <a:ext cx="549720" cy="42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286DFF29-B7FF-4802-93FF-834BB4ECBC42}"/>
                    </a:ext>
                  </a:extLst>
                </p14:cNvPr>
                <p14:cNvContentPartPr/>
                <p14:nvPr/>
              </p14:nvContentPartPr>
              <p14:xfrm>
                <a:off x="6999291" y="5772718"/>
                <a:ext cx="564480" cy="108972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286DFF29-B7FF-4802-93FF-834BB4ECBC42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6981291" y="5754718"/>
                  <a:ext cx="600120" cy="11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485F2720-F660-48B5-9BD8-282896C69E0D}"/>
                    </a:ext>
                  </a:extLst>
                </p14:cNvPr>
                <p14:cNvContentPartPr/>
                <p14:nvPr/>
              </p14:nvContentPartPr>
              <p14:xfrm>
                <a:off x="7934211" y="6129478"/>
                <a:ext cx="23760" cy="864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485F2720-F660-48B5-9BD8-282896C69E0D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7916571" y="6111838"/>
                  <a:ext cx="5940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202CE320-3012-4F67-90E8-2C948031123D}"/>
                    </a:ext>
                  </a:extLst>
                </p14:cNvPr>
                <p14:cNvContentPartPr/>
                <p14:nvPr/>
              </p14:nvContentPartPr>
              <p14:xfrm>
                <a:off x="7158411" y="5945518"/>
                <a:ext cx="949680" cy="61128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202CE320-3012-4F67-90E8-2C948031123D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7140771" y="5927518"/>
                  <a:ext cx="985320" cy="64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5669DD0A-027E-4014-8C55-D35D75598E15}"/>
                    </a:ext>
                  </a:extLst>
                </p14:cNvPr>
                <p14:cNvContentPartPr/>
                <p14:nvPr/>
              </p14:nvContentPartPr>
              <p14:xfrm>
                <a:off x="8265411" y="6002038"/>
                <a:ext cx="242640" cy="17460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5669DD0A-027E-4014-8C55-D35D75598E15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247411" y="5984398"/>
                  <a:ext cx="27828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9F170B5E-E67D-429F-8120-1BEBCB644715}"/>
                    </a:ext>
                  </a:extLst>
                </p14:cNvPr>
                <p14:cNvContentPartPr/>
                <p14:nvPr/>
              </p14:nvContentPartPr>
              <p14:xfrm>
                <a:off x="8446491" y="5757598"/>
                <a:ext cx="334800" cy="25524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9F170B5E-E67D-429F-8120-1BEBCB644715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428851" y="5739598"/>
                  <a:ext cx="370440" cy="29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EAE2A6AF-0D13-4C1C-B617-0806370B1634}"/>
                    </a:ext>
                  </a:extLst>
                </p14:cNvPr>
                <p14:cNvContentPartPr/>
                <p14:nvPr/>
              </p14:nvContentPartPr>
              <p14:xfrm>
                <a:off x="8527851" y="5905198"/>
                <a:ext cx="105840" cy="6084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EAE2A6AF-0D13-4C1C-B617-0806370B1634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8510211" y="5887558"/>
                  <a:ext cx="14148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FEE81C4B-9035-4AC5-ACFF-63C8C6ACE56E}"/>
                    </a:ext>
                  </a:extLst>
                </p14:cNvPr>
                <p14:cNvContentPartPr/>
                <p14:nvPr/>
              </p14:nvContentPartPr>
              <p14:xfrm>
                <a:off x="8727291" y="5884318"/>
                <a:ext cx="121320" cy="8820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FEE81C4B-9035-4AC5-ACFF-63C8C6ACE56E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8709291" y="5866678"/>
                  <a:ext cx="15696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C00D8449-9862-4A8B-A235-8E2F145B5A39}"/>
                    </a:ext>
                  </a:extLst>
                </p14:cNvPr>
                <p14:cNvContentPartPr/>
                <p14:nvPr/>
              </p14:nvContentPartPr>
              <p14:xfrm>
                <a:off x="8567811" y="5669038"/>
                <a:ext cx="5760" cy="1656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C00D8449-9862-4A8B-A235-8E2F145B5A39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8549811" y="5651038"/>
                  <a:ext cx="4140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603939D6-30B5-4458-AE3B-F86FB1B73912}"/>
                    </a:ext>
                  </a:extLst>
                </p14:cNvPr>
                <p14:cNvContentPartPr/>
                <p14:nvPr/>
              </p14:nvContentPartPr>
              <p14:xfrm>
                <a:off x="8845011" y="5638798"/>
                <a:ext cx="257760" cy="30096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603939D6-30B5-4458-AE3B-F86FB1B73912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8827011" y="5621158"/>
                  <a:ext cx="293400" cy="33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F84C2A5B-8B29-4C57-A983-E61B43B22128}"/>
                    </a:ext>
                  </a:extLst>
                </p14:cNvPr>
                <p14:cNvContentPartPr/>
                <p14:nvPr/>
              </p14:nvContentPartPr>
              <p14:xfrm>
                <a:off x="9179811" y="5624758"/>
                <a:ext cx="344160" cy="24228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F84C2A5B-8B29-4C57-A983-E61B43B22128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9162171" y="5606758"/>
                  <a:ext cx="37980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F9494685-3602-4F84-BD86-69DA49CD0FCB}"/>
                    </a:ext>
                  </a:extLst>
                </p14:cNvPr>
                <p14:cNvContentPartPr/>
                <p14:nvPr/>
              </p14:nvContentPartPr>
              <p14:xfrm>
                <a:off x="9777411" y="5394358"/>
                <a:ext cx="510840" cy="41040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F9494685-3602-4F84-BD86-69DA49CD0FCB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9759411" y="5376718"/>
                  <a:ext cx="546480" cy="44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1DC08F5C-D71E-4BA4-B62E-D2DB53B8E16B}"/>
                    </a:ext>
                  </a:extLst>
                </p14:cNvPr>
                <p14:cNvContentPartPr/>
                <p14:nvPr/>
              </p14:nvContentPartPr>
              <p14:xfrm>
                <a:off x="10247211" y="5431078"/>
                <a:ext cx="379080" cy="25380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1DC08F5C-D71E-4BA4-B62E-D2DB53B8E16B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0229571" y="5413438"/>
                  <a:ext cx="41472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9CCA4224-DA71-4875-A2F2-240E63F8E5D0}"/>
                    </a:ext>
                  </a:extLst>
                </p14:cNvPr>
                <p14:cNvContentPartPr/>
                <p14:nvPr/>
              </p14:nvContentPartPr>
              <p14:xfrm>
                <a:off x="10561131" y="5358718"/>
                <a:ext cx="317160" cy="22680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9CCA4224-DA71-4875-A2F2-240E63F8E5D0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10543491" y="5341078"/>
                  <a:ext cx="352800" cy="26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9DE685DE-91CF-41E8-8E28-F01EC788D129}"/>
                    </a:ext>
                  </a:extLst>
                </p14:cNvPr>
                <p14:cNvContentPartPr/>
                <p14:nvPr/>
              </p14:nvContentPartPr>
              <p14:xfrm>
                <a:off x="10908531" y="5223358"/>
                <a:ext cx="196920" cy="22860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9DE685DE-91CF-41E8-8E28-F01EC788D129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10890891" y="5205358"/>
                  <a:ext cx="23256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644C62F4-14AA-43CD-88BE-25649B572B60}"/>
                    </a:ext>
                  </a:extLst>
                </p14:cNvPr>
                <p14:cNvContentPartPr/>
                <p14:nvPr/>
              </p14:nvContentPartPr>
              <p14:xfrm>
                <a:off x="11011491" y="4915918"/>
                <a:ext cx="340920" cy="43632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644C62F4-14AA-43CD-88BE-25649B572B60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10993851" y="4897918"/>
                  <a:ext cx="376560" cy="47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9AF9A868-638E-4611-9DAE-88117ABE1515}"/>
                    </a:ext>
                  </a:extLst>
                </p14:cNvPr>
                <p14:cNvContentPartPr/>
                <p14:nvPr/>
              </p14:nvContentPartPr>
              <p14:xfrm>
                <a:off x="11098971" y="5172238"/>
                <a:ext cx="75240" cy="4284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9AF9A868-638E-4611-9DAE-88117ABE1515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11081331" y="5154238"/>
                  <a:ext cx="11088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7A03AA27-29B5-4D1D-8DCB-12AD198F8C24}"/>
                    </a:ext>
                  </a:extLst>
                </p14:cNvPr>
                <p14:cNvContentPartPr/>
                <p14:nvPr/>
              </p14:nvContentPartPr>
              <p14:xfrm>
                <a:off x="11332971" y="5005198"/>
                <a:ext cx="286920" cy="24228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7A03AA27-29B5-4D1D-8DCB-12AD198F8C24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11314971" y="4987198"/>
                  <a:ext cx="32256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E1ACEAAB-896B-46F8-8A56-7B4DD344E646}"/>
                    </a:ext>
                  </a:extLst>
                </p14:cNvPr>
                <p14:cNvContentPartPr/>
                <p14:nvPr/>
              </p14:nvContentPartPr>
              <p14:xfrm>
                <a:off x="11578851" y="4844278"/>
                <a:ext cx="309240" cy="18900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E1ACEAAB-896B-46F8-8A56-7B4DD344E646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11561211" y="4826278"/>
                  <a:ext cx="34488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5F2171FB-B470-4C0B-BE14-9682592C2246}"/>
                    </a:ext>
                  </a:extLst>
                </p14:cNvPr>
                <p14:cNvContentPartPr/>
                <p14:nvPr/>
              </p14:nvContentPartPr>
              <p14:xfrm>
                <a:off x="11457531" y="4589758"/>
                <a:ext cx="149040" cy="21024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5F2171FB-B470-4C0B-BE14-9682592C2246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11439531" y="4571758"/>
                  <a:ext cx="18468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8E643702-0EA2-40E8-A9EE-D75013784083}"/>
                    </a:ext>
                  </a:extLst>
                </p14:cNvPr>
                <p14:cNvContentPartPr/>
                <p14:nvPr/>
              </p14:nvContentPartPr>
              <p14:xfrm>
                <a:off x="11658411" y="4538278"/>
                <a:ext cx="171720" cy="20844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8E643702-0EA2-40E8-A9EE-D75013784083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11640411" y="4520278"/>
                  <a:ext cx="20736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5B772C91-E8E8-4E9E-BAA2-858218C17406}"/>
                    </a:ext>
                  </a:extLst>
                </p14:cNvPr>
                <p14:cNvContentPartPr/>
                <p14:nvPr/>
              </p14:nvContentPartPr>
              <p14:xfrm>
                <a:off x="8535051" y="6373918"/>
                <a:ext cx="675720" cy="29304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5B772C91-E8E8-4E9E-BAA2-858218C17406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8517411" y="6356278"/>
                  <a:ext cx="711360" cy="32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8315F4F6-C3A1-4605-80B9-700BE66FC538}"/>
                    </a:ext>
                  </a:extLst>
                </p14:cNvPr>
                <p14:cNvContentPartPr/>
                <p14:nvPr/>
              </p14:nvContentPartPr>
              <p14:xfrm>
                <a:off x="9532611" y="6110038"/>
                <a:ext cx="218160" cy="40392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8315F4F6-C3A1-4605-80B9-700BE66FC538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9514611" y="6092038"/>
                  <a:ext cx="253800" cy="43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54C54C13-A18B-4E29-9401-FE46F28D0C55}"/>
                    </a:ext>
                  </a:extLst>
                </p14:cNvPr>
                <p14:cNvContentPartPr/>
                <p14:nvPr/>
              </p14:nvContentPartPr>
              <p14:xfrm>
                <a:off x="9415251" y="6264478"/>
                <a:ext cx="447840" cy="14508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54C54C13-A18B-4E29-9401-FE46F28D0C55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9397611" y="6246838"/>
                  <a:ext cx="48348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A8D13FCE-2FC0-4E29-BAAD-A15E2556CE6D}"/>
                    </a:ext>
                  </a:extLst>
                </p14:cNvPr>
                <p14:cNvContentPartPr/>
                <p14:nvPr/>
              </p14:nvContentPartPr>
              <p14:xfrm>
                <a:off x="10048851" y="6391558"/>
                <a:ext cx="334080" cy="20196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A8D13FCE-2FC0-4E29-BAAD-A15E2556CE6D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10031211" y="6373558"/>
                  <a:ext cx="369720" cy="237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14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9C2FD012-4AF8-4F83-B6F2-B8D2AD5494E0}"/>
                  </a:ext>
                </a:extLst>
              </p14:cNvPr>
              <p14:cNvContentPartPr/>
              <p14:nvPr/>
            </p14:nvContentPartPr>
            <p14:xfrm>
              <a:off x="10393011" y="6572638"/>
              <a:ext cx="360" cy="360"/>
            </p14:xfrm>
          </p:contentPart>
        </mc:Choice>
        <mc:Fallback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9C2FD012-4AF8-4F83-B6F2-B8D2AD5494E0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10375011" y="6554638"/>
                <a:ext cx="36000" cy="3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76864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" name="Group 134">
            <a:extLst>
              <a:ext uri="{FF2B5EF4-FFF2-40B4-BE49-F238E27FC236}">
                <a16:creationId xmlns:a16="http://schemas.microsoft.com/office/drawing/2014/main" id="{2B4741B0-0495-402D-9A73-DEAC4425C74B}"/>
              </a:ext>
            </a:extLst>
          </p:cNvPr>
          <p:cNvGrpSpPr/>
          <p:nvPr/>
        </p:nvGrpSpPr>
        <p:grpSpPr>
          <a:xfrm>
            <a:off x="370971" y="126585"/>
            <a:ext cx="11851200" cy="6509160"/>
            <a:chOff x="370971" y="126585"/>
            <a:chExt cx="11851200" cy="650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E597A6B3-2FF2-4043-B60E-8D9E2BBB7AB1}"/>
                    </a:ext>
                  </a:extLst>
                </p14:cNvPr>
                <p14:cNvContentPartPr/>
                <p14:nvPr/>
              </p14:nvContentPartPr>
              <p14:xfrm>
                <a:off x="1203291" y="126585"/>
                <a:ext cx="737280" cy="9446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E597A6B3-2FF2-4043-B60E-8D9E2BBB7AB1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185651" y="108585"/>
                  <a:ext cx="772920" cy="9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27BBC6E7-BE1C-410C-B178-BBECEC7D8BD1}"/>
                    </a:ext>
                  </a:extLst>
                </p14:cNvPr>
                <p14:cNvContentPartPr/>
                <p14:nvPr/>
              </p14:nvContentPartPr>
              <p14:xfrm>
                <a:off x="2079531" y="723825"/>
                <a:ext cx="737640" cy="2307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27BBC6E7-BE1C-410C-B178-BBECEC7D8BD1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061891" y="705825"/>
                  <a:ext cx="773280" cy="26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3FA4C697-DAEE-4BD0-9E0E-4DA6F8A496CB}"/>
                    </a:ext>
                  </a:extLst>
                </p14:cNvPr>
                <p14:cNvContentPartPr/>
                <p14:nvPr/>
              </p14:nvContentPartPr>
              <p14:xfrm>
                <a:off x="2915091" y="665145"/>
                <a:ext cx="815760" cy="3045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3FA4C697-DAEE-4BD0-9E0E-4DA6F8A496C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897091" y="647145"/>
                  <a:ext cx="851400" cy="34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CA7E7ED0-750A-4D71-8772-44E7E839D03A}"/>
                    </a:ext>
                  </a:extLst>
                </p14:cNvPr>
                <p14:cNvContentPartPr/>
                <p14:nvPr/>
              </p14:nvContentPartPr>
              <p14:xfrm>
                <a:off x="3699891" y="305505"/>
                <a:ext cx="456120" cy="5698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CA7E7ED0-750A-4D71-8772-44E7E839D03A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682251" y="287505"/>
                  <a:ext cx="491760" cy="60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D15C5F3F-1E7E-41D2-AE64-658AA05A0273}"/>
                    </a:ext>
                  </a:extLst>
                </p14:cNvPr>
                <p14:cNvContentPartPr/>
                <p14:nvPr/>
              </p14:nvContentPartPr>
              <p14:xfrm>
                <a:off x="5303691" y="144945"/>
                <a:ext cx="771480" cy="5760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D15C5F3F-1E7E-41D2-AE64-658AA05A0273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285691" y="127305"/>
                  <a:ext cx="807120" cy="61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FCEB9DDB-8C9C-41C6-9C31-0573FBA61F97}"/>
                    </a:ext>
                  </a:extLst>
                </p14:cNvPr>
                <p14:cNvContentPartPr/>
                <p14:nvPr/>
              </p14:nvContentPartPr>
              <p14:xfrm>
                <a:off x="6279291" y="497385"/>
                <a:ext cx="1128600" cy="3488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FCEB9DDB-8C9C-41C6-9C31-0573FBA61F97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261651" y="479745"/>
                  <a:ext cx="1164240" cy="38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C358E85F-1207-4178-8BF3-51FBF5548082}"/>
                    </a:ext>
                  </a:extLst>
                </p14:cNvPr>
                <p14:cNvContentPartPr/>
                <p14:nvPr/>
              </p14:nvContentPartPr>
              <p14:xfrm>
                <a:off x="7439931" y="389025"/>
                <a:ext cx="664560" cy="4881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C358E85F-1207-4178-8BF3-51FBF5548082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421931" y="371385"/>
                  <a:ext cx="700200" cy="52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921AC66C-D602-48F4-9ACE-9CB562605AC1}"/>
                    </a:ext>
                  </a:extLst>
                </p14:cNvPr>
                <p14:cNvContentPartPr/>
                <p14:nvPr/>
              </p14:nvContentPartPr>
              <p14:xfrm>
                <a:off x="8482131" y="372105"/>
                <a:ext cx="489960" cy="6051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921AC66C-D602-48F4-9ACE-9CB562605AC1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8464131" y="354465"/>
                  <a:ext cx="525600" cy="64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D17264A9-3F7A-4FB5-93AD-90CEB64D137F}"/>
                    </a:ext>
                  </a:extLst>
                </p14:cNvPr>
                <p14:cNvContentPartPr/>
                <p14:nvPr/>
              </p14:nvContentPartPr>
              <p14:xfrm>
                <a:off x="8808651" y="780705"/>
                <a:ext cx="172800" cy="522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D17264A9-3F7A-4FB5-93AD-90CEB64D137F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8790651" y="762705"/>
                  <a:ext cx="20844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4172385D-AE48-40E7-A986-6BE8C78ECC61}"/>
                    </a:ext>
                  </a:extLst>
                </p14:cNvPr>
                <p14:cNvContentPartPr/>
                <p14:nvPr/>
              </p14:nvContentPartPr>
              <p14:xfrm>
                <a:off x="9324531" y="261225"/>
                <a:ext cx="566280" cy="7182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4172385D-AE48-40E7-A986-6BE8C78ECC61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9306891" y="243585"/>
                  <a:ext cx="601920" cy="75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B2098683-1FE0-45CF-9482-9AFAB5A925A0}"/>
                    </a:ext>
                  </a:extLst>
                </p14:cNvPr>
                <p14:cNvContentPartPr/>
                <p14:nvPr/>
              </p14:nvContentPartPr>
              <p14:xfrm>
                <a:off x="9912411" y="615105"/>
                <a:ext cx="263160" cy="3510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B2098683-1FE0-45CF-9482-9AFAB5A925A0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9894411" y="597465"/>
                  <a:ext cx="298800" cy="38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08B57B0D-7767-48F5-BD27-E1C45D290F3F}"/>
                    </a:ext>
                  </a:extLst>
                </p14:cNvPr>
                <p14:cNvContentPartPr/>
                <p14:nvPr/>
              </p14:nvContentPartPr>
              <p14:xfrm>
                <a:off x="10429371" y="506745"/>
                <a:ext cx="611280" cy="2667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08B57B0D-7767-48F5-BD27-E1C45D290F3F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0411731" y="488745"/>
                  <a:ext cx="646920" cy="30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8A3F87FE-696D-4813-87CF-31147336F11E}"/>
                    </a:ext>
                  </a:extLst>
                </p14:cNvPr>
                <p14:cNvContentPartPr/>
                <p14:nvPr/>
              </p14:nvContentPartPr>
              <p14:xfrm>
                <a:off x="11177811" y="404865"/>
                <a:ext cx="551160" cy="3103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8A3F87FE-696D-4813-87CF-31147336F11E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1160171" y="386865"/>
                  <a:ext cx="586800" cy="34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1EA3CD00-0FE6-41D7-BC23-20B4E2E18DB2}"/>
                    </a:ext>
                  </a:extLst>
                </p14:cNvPr>
                <p14:cNvContentPartPr/>
                <p14:nvPr/>
              </p14:nvContentPartPr>
              <p14:xfrm>
                <a:off x="3901851" y="1163745"/>
                <a:ext cx="1508400" cy="49068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1EA3CD00-0FE6-41D7-BC23-20B4E2E18DB2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883851" y="1146105"/>
                  <a:ext cx="1544040" cy="52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D612279B-D228-4C75-8464-39FF3116F9A6}"/>
                    </a:ext>
                  </a:extLst>
                </p14:cNvPr>
                <p14:cNvContentPartPr/>
                <p14:nvPr/>
              </p14:nvContentPartPr>
              <p14:xfrm>
                <a:off x="5395491" y="1390905"/>
                <a:ext cx="469440" cy="18720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D612279B-D228-4C75-8464-39FF3116F9A6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377491" y="1373265"/>
                  <a:ext cx="50508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9D2CCEB5-8181-4EEF-842C-DBDCA696B726}"/>
                    </a:ext>
                  </a:extLst>
                </p14:cNvPr>
                <p14:cNvContentPartPr/>
                <p14:nvPr/>
              </p14:nvContentPartPr>
              <p14:xfrm>
                <a:off x="6012531" y="848745"/>
                <a:ext cx="2011320" cy="109908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9D2CCEB5-8181-4EEF-842C-DBDCA696B726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994891" y="831105"/>
                  <a:ext cx="2046960" cy="11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77395FF6-3FC8-4A8F-B9D3-2F4870EF3742}"/>
                    </a:ext>
                  </a:extLst>
                </p14:cNvPr>
                <p14:cNvContentPartPr/>
                <p14:nvPr/>
              </p14:nvContentPartPr>
              <p14:xfrm>
                <a:off x="6865731" y="1176345"/>
                <a:ext cx="576360" cy="1908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77395FF6-3FC8-4A8F-B9D3-2F4870EF3742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847731" y="1158705"/>
                  <a:ext cx="61200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A8DDD533-1F9A-4057-A38B-2EB829FF398C}"/>
                    </a:ext>
                  </a:extLst>
                </p14:cNvPr>
                <p14:cNvContentPartPr/>
                <p14:nvPr/>
              </p14:nvContentPartPr>
              <p14:xfrm>
                <a:off x="6436611" y="1149345"/>
                <a:ext cx="33840" cy="93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A8DDD533-1F9A-4057-A38B-2EB829FF398C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418971" y="1131705"/>
                  <a:ext cx="6948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55D1446A-57E2-4BA8-8C51-CE8792AED212}"/>
                    </a:ext>
                  </a:extLst>
                </p14:cNvPr>
                <p14:cNvContentPartPr/>
                <p14:nvPr/>
              </p14:nvContentPartPr>
              <p14:xfrm>
                <a:off x="8432451" y="966825"/>
                <a:ext cx="455760" cy="75240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55D1446A-57E2-4BA8-8C51-CE8792AED212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8414451" y="948825"/>
                  <a:ext cx="491400" cy="78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D06A1002-6315-4820-AA76-9B36A7899A99}"/>
                    </a:ext>
                  </a:extLst>
                </p14:cNvPr>
                <p14:cNvContentPartPr/>
                <p14:nvPr/>
              </p14:nvContentPartPr>
              <p14:xfrm>
                <a:off x="8826651" y="1108305"/>
                <a:ext cx="414000" cy="5331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D06A1002-6315-4820-AA76-9B36A7899A99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8809011" y="1090665"/>
                  <a:ext cx="449640" cy="56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A7BBD9E2-F5EE-47DC-9283-17B59E23D61F}"/>
                    </a:ext>
                  </a:extLst>
                </p14:cNvPr>
                <p14:cNvContentPartPr/>
                <p14:nvPr/>
              </p14:nvContentPartPr>
              <p14:xfrm>
                <a:off x="9346491" y="1366785"/>
                <a:ext cx="448200" cy="16812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A7BBD9E2-F5EE-47DC-9283-17B59E23D61F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9328851" y="1348785"/>
                  <a:ext cx="48384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C0DCB1C9-F8A3-4CA3-B4AA-6F750E6C11A8}"/>
                    </a:ext>
                  </a:extLst>
                </p14:cNvPr>
                <p14:cNvContentPartPr/>
                <p14:nvPr/>
              </p14:nvContentPartPr>
              <p14:xfrm>
                <a:off x="9840771" y="1294425"/>
                <a:ext cx="541080" cy="53208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C0DCB1C9-F8A3-4CA3-B4AA-6F750E6C11A8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9822771" y="1276785"/>
                  <a:ext cx="576720" cy="56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98C4DAA2-E06A-4216-B354-8027E516CF09}"/>
                    </a:ext>
                  </a:extLst>
                </p14:cNvPr>
                <p14:cNvContentPartPr/>
                <p14:nvPr/>
              </p14:nvContentPartPr>
              <p14:xfrm>
                <a:off x="10384011" y="1276425"/>
                <a:ext cx="307080" cy="3564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98C4DAA2-E06A-4216-B354-8027E516CF09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0366011" y="1258425"/>
                  <a:ext cx="342720" cy="39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F16496BB-7720-470C-B43E-C591E3282827}"/>
                    </a:ext>
                  </a:extLst>
                </p14:cNvPr>
                <p14:cNvContentPartPr/>
                <p14:nvPr/>
              </p14:nvContentPartPr>
              <p14:xfrm>
                <a:off x="10690371" y="1156545"/>
                <a:ext cx="893880" cy="45540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F16496BB-7720-470C-B43E-C591E3282827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0672371" y="1138905"/>
                  <a:ext cx="929520" cy="49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121E7E23-70EA-481F-B401-4F69E066A678}"/>
                    </a:ext>
                  </a:extLst>
                </p14:cNvPr>
                <p14:cNvContentPartPr/>
                <p14:nvPr/>
              </p14:nvContentPartPr>
              <p14:xfrm>
                <a:off x="11476611" y="881865"/>
                <a:ext cx="327600" cy="47628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121E7E23-70EA-481F-B401-4F69E066A678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1458611" y="863865"/>
                  <a:ext cx="363240" cy="51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09DE77BB-FBDA-4FEF-BD93-F27EAFD153CC}"/>
                    </a:ext>
                  </a:extLst>
                </p14:cNvPr>
                <p14:cNvContentPartPr/>
                <p14:nvPr/>
              </p14:nvContentPartPr>
              <p14:xfrm>
                <a:off x="1965411" y="1674585"/>
                <a:ext cx="10002960" cy="143352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09DE77BB-FBDA-4FEF-BD93-F27EAFD153CC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947771" y="1656945"/>
                  <a:ext cx="10038600" cy="146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54DCFB2C-8D73-4B58-8D81-6FE7C2EC285C}"/>
                    </a:ext>
                  </a:extLst>
                </p14:cNvPr>
                <p14:cNvContentPartPr/>
                <p14:nvPr/>
              </p14:nvContentPartPr>
              <p14:xfrm>
                <a:off x="2344491" y="1928025"/>
                <a:ext cx="8621280" cy="91044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54DCFB2C-8D73-4B58-8D81-6FE7C2EC285C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2326851" y="1910385"/>
                  <a:ext cx="8656920" cy="9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E95EC095-4790-4F2E-8A34-927A74994054}"/>
                    </a:ext>
                  </a:extLst>
                </p14:cNvPr>
                <p14:cNvContentPartPr/>
                <p14:nvPr/>
              </p14:nvContentPartPr>
              <p14:xfrm>
                <a:off x="370971" y="3937905"/>
                <a:ext cx="232560" cy="29016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E95EC095-4790-4F2E-8A34-927A74994054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352971" y="3919905"/>
                  <a:ext cx="268200" cy="32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3A640FCE-0457-4AE1-8313-C9B9AE83CC14}"/>
                    </a:ext>
                  </a:extLst>
                </p14:cNvPr>
                <p14:cNvContentPartPr/>
                <p14:nvPr/>
              </p14:nvContentPartPr>
              <p14:xfrm>
                <a:off x="497331" y="3774825"/>
                <a:ext cx="357480" cy="48168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3A640FCE-0457-4AE1-8313-C9B9AE83CC14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479691" y="3757185"/>
                  <a:ext cx="393120" cy="51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D84BE15-2950-488C-A373-EB1A81137A98}"/>
                    </a:ext>
                  </a:extLst>
                </p14:cNvPr>
                <p14:cNvContentPartPr/>
                <p14:nvPr/>
              </p14:nvContentPartPr>
              <p14:xfrm>
                <a:off x="1737891" y="3620745"/>
                <a:ext cx="382680" cy="54972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D84BE15-2950-488C-A373-EB1A81137A98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719891" y="3603105"/>
                  <a:ext cx="418320" cy="58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2D0FB018-C61C-4E4A-B877-F0CC0299F1FA}"/>
                    </a:ext>
                  </a:extLst>
                </p14:cNvPr>
                <p14:cNvContentPartPr/>
                <p14:nvPr/>
              </p14:nvContentPartPr>
              <p14:xfrm>
                <a:off x="1122291" y="3457665"/>
                <a:ext cx="776160" cy="18180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2D0FB018-C61C-4E4A-B877-F0CC0299F1FA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104291" y="3439665"/>
                  <a:ext cx="81180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C14A1FB4-E49A-4126-8976-9F73F0F8BFB0}"/>
                    </a:ext>
                  </a:extLst>
                </p14:cNvPr>
                <p14:cNvContentPartPr/>
                <p14:nvPr/>
              </p14:nvContentPartPr>
              <p14:xfrm>
                <a:off x="1987731" y="3602745"/>
                <a:ext cx="529200" cy="49392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C14A1FB4-E49A-4126-8976-9F73F0F8BFB0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970091" y="3585105"/>
                  <a:ext cx="564840" cy="52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4880BE9D-E59B-4B38-A29A-54B9E1EA0F87}"/>
                    </a:ext>
                  </a:extLst>
                </p14:cNvPr>
                <p14:cNvContentPartPr/>
                <p14:nvPr/>
              </p14:nvContentPartPr>
              <p14:xfrm>
                <a:off x="2677131" y="3720465"/>
                <a:ext cx="569520" cy="42912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4880BE9D-E59B-4B38-A29A-54B9E1EA0F87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2659491" y="3702465"/>
                  <a:ext cx="605160" cy="46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2E73E8EA-9769-4931-AD3B-B5000B65F5F1}"/>
                    </a:ext>
                  </a:extLst>
                </p14:cNvPr>
                <p14:cNvContentPartPr/>
                <p14:nvPr/>
              </p14:nvContentPartPr>
              <p14:xfrm>
                <a:off x="3213531" y="3870945"/>
                <a:ext cx="790920" cy="31608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2E73E8EA-9769-4931-AD3B-B5000B65F5F1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3195891" y="3853305"/>
                  <a:ext cx="826560" cy="35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D2111EBD-5EDD-4D2D-B174-7916C5B752ED}"/>
                    </a:ext>
                  </a:extLst>
                </p14:cNvPr>
                <p14:cNvContentPartPr/>
                <p14:nvPr/>
              </p14:nvContentPartPr>
              <p14:xfrm>
                <a:off x="4037571" y="3614985"/>
                <a:ext cx="363960" cy="4683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D2111EBD-5EDD-4D2D-B174-7916C5B752ED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4019931" y="3596985"/>
                  <a:ext cx="399600" cy="50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0263F481-17A5-4114-B347-7932BAAA4FF0}"/>
                    </a:ext>
                  </a:extLst>
                </p14:cNvPr>
                <p14:cNvContentPartPr/>
                <p14:nvPr/>
              </p14:nvContentPartPr>
              <p14:xfrm>
                <a:off x="4408371" y="3657105"/>
                <a:ext cx="174600" cy="18540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0263F481-17A5-4114-B347-7932BAAA4FF0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4390731" y="3639465"/>
                  <a:ext cx="21024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658551F0-B768-4A37-903B-A973E22DE79C}"/>
                    </a:ext>
                  </a:extLst>
                </p14:cNvPr>
                <p14:cNvContentPartPr/>
                <p14:nvPr/>
              </p14:nvContentPartPr>
              <p14:xfrm>
                <a:off x="4107771" y="3449025"/>
                <a:ext cx="4320" cy="36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658551F0-B768-4A37-903B-A973E22DE79C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4090131" y="3431385"/>
                  <a:ext cx="3996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68A04E03-4CCA-4CBC-B9CA-D833FDDF0B8C}"/>
                    </a:ext>
                  </a:extLst>
                </p14:cNvPr>
                <p14:cNvContentPartPr/>
                <p14:nvPr/>
              </p14:nvContentPartPr>
              <p14:xfrm>
                <a:off x="4541211" y="3413385"/>
                <a:ext cx="1072080" cy="43596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68A04E03-4CCA-4CBC-B9CA-D833FDDF0B8C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4523211" y="3395385"/>
                  <a:ext cx="1107720" cy="47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099F1FA0-56B7-4D6F-A13D-A82219A211AC}"/>
                    </a:ext>
                  </a:extLst>
                </p14:cNvPr>
                <p14:cNvContentPartPr/>
                <p14:nvPr/>
              </p14:nvContentPartPr>
              <p14:xfrm>
                <a:off x="5494131" y="3116745"/>
                <a:ext cx="802080" cy="4838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099F1FA0-56B7-4D6F-A13D-A82219A211AC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476131" y="3099105"/>
                  <a:ext cx="837720" cy="51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D825992A-E25A-4B8E-9CEB-345D56D640B8}"/>
                    </a:ext>
                  </a:extLst>
                </p14:cNvPr>
                <p14:cNvContentPartPr/>
                <p14:nvPr/>
              </p14:nvContentPartPr>
              <p14:xfrm>
                <a:off x="5306931" y="3204585"/>
                <a:ext cx="351720" cy="7596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D825992A-E25A-4B8E-9CEB-345D56D640B8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288931" y="3186585"/>
                  <a:ext cx="38736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192B52CF-E83D-4068-BFA3-0CFEE2629081}"/>
                    </a:ext>
                  </a:extLst>
                </p14:cNvPr>
                <p14:cNvContentPartPr/>
                <p14:nvPr/>
              </p14:nvContentPartPr>
              <p14:xfrm>
                <a:off x="415611" y="5350905"/>
                <a:ext cx="710280" cy="69516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192B52CF-E83D-4068-BFA3-0CFEE2629081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397971" y="5332905"/>
                  <a:ext cx="745920" cy="73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C3A7D0A7-BDC6-46BD-A91D-256B7BDC8BC8}"/>
                    </a:ext>
                  </a:extLst>
                </p14:cNvPr>
                <p14:cNvContentPartPr/>
                <p14:nvPr/>
              </p14:nvContentPartPr>
              <p14:xfrm>
                <a:off x="1366731" y="5286825"/>
                <a:ext cx="540720" cy="4482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C3A7D0A7-BDC6-46BD-A91D-256B7BDC8BC8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348731" y="5269185"/>
                  <a:ext cx="576360" cy="48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0B26C6C9-90EA-4372-BFB0-584B8F073989}"/>
                    </a:ext>
                  </a:extLst>
                </p14:cNvPr>
                <p14:cNvContentPartPr/>
                <p14:nvPr/>
              </p14:nvContentPartPr>
              <p14:xfrm>
                <a:off x="2455731" y="4817025"/>
                <a:ext cx="372600" cy="57348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0B26C6C9-90EA-4372-BFB0-584B8F073989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2437731" y="4799025"/>
                  <a:ext cx="408240" cy="60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D0AE7E97-8A37-4CEE-AFCB-DCF2797924D2}"/>
                    </a:ext>
                  </a:extLst>
                </p14:cNvPr>
                <p14:cNvContentPartPr/>
                <p14:nvPr/>
              </p14:nvContentPartPr>
              <p14:xfrm>
                <a:off x="2742651" y="4698585"/>
                <a:ext cx="690480" cy="57924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D0AE7E97-8A37-4CEE-AFCB-DCF2797924D2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2725011" y="4680585"/>
                  <a:ext cx="726120" cy="61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74041820-2522-4ACB-9F2A-0285DD81C761}"/>
                    </a:ext>
                  </a:extLst>
                </p14:cNvPr>
                <p14:cNvContentPartPr/>
                <p14:nvPr/>
              </p14:nvContentPartPr>
              <p14:xfrm>
                <a:off x="3509451" y="4688865"/>
                <a:ext cx="540720" cy="34200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74041820-2522-4ACB-9F2A-0285DD81C761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3491811" y="4670865"/>
                  <a:ext cx="576360" cy="37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7454838C-39F6-4805-B995-5967EED6AC15}"/>
                    </a:ext>
                  </a:extLst>
                </p14:cNvPr>
                <p14:cNvContentPartPr/>
                <p14:nvPr/>
              </p14:nvContentPartPr>
              <p14:xfrm>
                <a:off x="4047291" y="4477905"/>
                <a:ext cx="379080" cy="43164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7454838C-39F6-4805-B995-5967EED6AC15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4029291" y="4459905"/>
                  <a:ext cx="414720" cy="46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02FD8B97-AA4C-42CA-90B3-07321656E7C3}"/>
                    </a:ext>
                  </a:extLst>
                </p14:cNvPr>
                <p14:cNvContentPartPr/>
                <p14:nvPr/>
              </p14:nvContentPartPr>
              <p14:xfrm>
                <a:off x="4090851" y="4635225"/>
                <a:ext cx="282240" cy="17064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02FD8B97-AA4C-42CA-90B3-07321656E7C3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4072851" y="4617225"/>
                  <a:ext cx="31788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247367F9-4123-4B40-B04A-71FA21194CAB}"/>
                    </a:ext>
                  </a:extLst>
                </p14:cNvPr>
                <p14:cNvContentPartPr/>
                <p14:nvPr/>
              </p14:nvContentPartPr>
              <p14:xfrm>
                <a:off x="3875211" y="4680225"/>
                <a:ext cx="63000" cy="14652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247367F9-4123-4B40-B04A-71FA21194CAB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3857571" y="4662585"/>
                  <a:ext cx="9864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55FF4F5B-2DBF-4D87-8B47-F4956CE025D8}"/>
                    </a:ext>
                  </a:extLst>
                </p14:cNvPr>
                <p14:cNvContentPartPr/>
                <p14:nvPr/>
              </p14:nvContentPartPr>
              <p14:xfrm>
                <a:off x="5111091" y="4456665"/>
                <a:ext cx="341280" cy="28008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55FF4F5B-2DBF-4D87-8B47-F4956CE025D8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5093091" y="4438665"/>
                  <a:ext cx="376920" cy="31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F0F3CF8B-EE30-413A-96CA-163CB433E134}"/>
                    </a:ext>
                  </a:extLst>
                </p14:cNvPr>
                <p14:cNvContentPartPr/>
                <p14:nvPr/>
              </p14:nvContentPartPr>
              <p14:xfrm>
                <a:off x="4725891" y="4256865"/>
                <a:ext cx="980640" cy="54324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F0F3CF8B-EE30-413A-96CA-163CB433E134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4707891" y="4238865"/>
                  <a:ext cx="1016280" cy="57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7ECCA960-EA0A-4584-A2F3-719F85F0EBEE}"/>
                    </a:ext>
                  </a:extLst>
                </p14:cNvPr>
                <p14:cNvContentPartPr/>
                <p14:nvPr/>
              </p14:nvContentPartPr>
              <p14:xfrm>
                <a:off x="5639931" y="3864105"/>
                <a:ext cx="835560" cy="43848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7ECCA960-EA0A-4584-A2F3-719F85F0EBEE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5622291" y="3846105"/>
                  <a:ext cx="871200" cy="47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07679A12-03A5-41C9-8BE3-AAE2174E00F2}"/>
                    </a:ext>
                  </a:extLst>
                </p14:cNvPr>
                <p14:cNvContentPartPr/>
                <p14:nvPr/>
              </p14:nvContentPartPr>
              <p14:xfrm>
                <a:off x="6516891" y="3531465"/>
                <a:ext cx="504360" cy="60336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07679A12-03A5-41C9-8BE3-AAE2174E00F2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499251" y="3513825"/>
                  <a:ext cx="540000" cy="63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DAAF4F54-A9B8-4C95-9370-582D0F9761CA}"/>
                    </a:ext>
                  </a:extLst>
                </p14:cNvPr>
                <p14:cNvContentPartPr/>
                <p14:nvPr/>
              </p14:nvContentPartPr>
              <p14:xfrm>
                <a:off x="6572331" y="3734505"/>
                <a:ext cx="260280" cy="4068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DAAF4F54-A9B8-4C95-9370-582D0F9761CA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6554691" y="3716505"/>
                  <a:ext cx="29592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4C409FB4-076D-43C7-A7DF-3E56CC10BA0C}"/>
                    </a:ext>
                  </a:extLst>
                </p14:cNvPr>
                <p14:cNvContentPartPr/>
                <p14:nvPr/>
              </p14:nvContentPartPr>
              <p14:xfrm>
                <a:off x="6988851" y="3711465"/>
                <a:ext cx="182160" cy="18936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4C409FB4-076D-43C7-A7DF-3E56CC10BA0C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6971211" y="3693825"/>
                  <a:ext cx="21780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43A53D05-73ED-4F96-A69C-6E36DFD3E992}"/>
                    </a:ext>
                  </a:extLst>
                </p14:cNvPr>
                <p14:cNvContentPartPr/>
                <p14:nvPr/>
              </p14:nvContentPartPr>
              <p14:xfrm>
                <a:off x="6950691" y="3666105"/>
                <a:ext cx="56520" cy="5472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43A53D05-73ED-4F96-A69C-6E36DFD3E992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6933051" y="3648105"/>
                  <a:ext cx="9216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12E990FC-40F0-4001-8C83-58BE73AA785D}"/>
                    </a:ext>
                  </a:extLst>
                </p14:cNvPr>
                <p14:cNvContentPartPr/>
                <p14:nvPr/>
              </p14:nvContentPartPr>
              <p14:xfrm>
                <a:off x="7289811" y="3601665"/>
                <a:ext cx="657720" cy="31572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12E990FC-40F0-4001-8C83-58BE73AA785D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272171" y="3583665"/>
                  <a:ext cx="693360" cy="35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7AC2173F-820B-4987-9A01-5FB0CE24D0DA}"/>
                    </a:ext>
                  </a:extLst>
                </p14:cNvPr>
                <p14:cNvContentPartPr/>
                <p14:nvPr/>
              </p14:nvContentPartPr>
              <p14:xfrm>
                <a:off x="6798771" y="3403665"/>
                <a:ext cx="360" cy="36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7AC2173F-820B-4987-9A01-5FB0CE24D0DA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6780771" y="3385665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91A93EC8-5F5C-429F-A105-E51EA8B6A3C9}"/>
                    </a:ext>
                  </a:extLst>
                </p14:cNvPr>
                <p14:cNvContentPartPr/>
                <p14:nvPr/>
              </p14:nvContentPartPr>
              <p14:xfrm>
                <a:off x="8129691" y="3337065"/>
                <a:ext cx="453240" cy="35100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91A93EC8-5F5C-429F-A105-E51EA8B6A3C9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8112051" y="3319425"/>
                  <a:ext cx="488880" cy="38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C0A106A7-D835-42FC-A890-AC7AB19688C0}"/>
                    </a:ext>
                  </a:extLst>
                </p14:cNvPr>
                <p14:cNvContentPartPr/>
                <p14:nvPr/>
              </p14:nvContentPartPr>
              <p14:xfrm>
                <a:off x="8713251" y="3484665"/>
                <a:ext cx="256680" cy="16596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C0A106A7-D835-42FC-A890-AC7AB19688C0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695611" y="3467025"/>
                  <a:ext cx="29232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E70ABB49-B5CE-4B40-A526-AE1A9F2473CF}"/>
                    </a:ext>
                  </a:extLst>
                </p14:cNvPr>
                <p14:cNvContentPartPr/>
                <p14:nvPr/>
              </p14:nvContentPartPr>
              <p14:xfrm>
                <a:off x="8926371" y="3349665"/>
                <a:ext cx="226800" cy="24552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E70ABB49-B5CE-4B40-A526-AE1A9F2473CF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908371" y="3331665"/>
                  <a:ext cx="262440" cy="28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596F4C8B-7151-44C6-AB81-46D326AF20CD}"/>
                    </a:ext>
                  </a:extLst>
                </p14:cNvPr>
                <p14:cNvContentPartPr/>
                <p14:nvPr/>
              </p14:nvContentPartPr>
              <p14:xfrm>
                <a:off x="9098451" y="3285945"/>
                <a:ext cx="306000" cy="22608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596F4C8B-7151-44C6-AB81-46D326AF20CD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9080451" y="3267945"/>
                  <a:ext cx="341640" cy="26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666E7A20-63DC-48B8-A198-C7CA3C8BDFA6}"/>
                    </a:ext>
                  </a:extLst>
                </p14:cNvPr>
                <p14:cNvContentPartPr/>
                <p14:nvPr/>
              </p14:nvContentPartPr>
              <p14:xfrm>
                <a:off x="9134811" y="3314025"/>
                <a:ext cx="209880" cy="11736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666E7A20-63DC-48B8-A198-C7CA3C8BDFA6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9116811" y="3296025"/>
                  <a:ext cx="24552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7D86661A-F8E5-48B3-9A60-DC1F8CFFF4A4}"/>
                    </a:ext>
                  </a:extLst>
                </p14:cNvPr>
                <p14:cNvContentPartPr/>
                <p14:nvPr/>
              </p14:nvContentPartPr>
              <p14:xfrm>
                <a:off x="9397251" y="3289185"/>
                <a:ext cx="262440" cy="14256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7D86661A-F8E5-48B3-9A60-DC1F8CFFF4A4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9379251" y="3271545"/>
                  <a:ext cx="29808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32C5C44D-BC82-4432-8435-DF327E467C4A}"/>
                    </a:ext>
                  </a:extLst>
                </p14:cNvPr>
                <p14:cNvContentPartPr/>
                <p14:nvPr/>
              </p14:nvContentPartPr>
              <p14:xfrm>
                <a:off x="9631611" y="3225105"/>
                <a:ext cx="375840" cy="52560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32C5C44D-BC82-4432-8435-DF327E467C4A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9613971" y="3207465"/>
                  <a:ext cx="411480" cy="56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B1CA0DFA-F9FA-4EAE-815D-4F3387577375}"/>
                    </a:ext>
                  </a:extLst>
                </p14:cNvPr>
                <p14:cNvContentPartPr/>
                <p14:nvPr/>
              </p14:nvContentPartPr>
              <p14:xfrm>
                <a:off x="9878571" y="3208905"/>
                <a:ext cx="252720" cy="16920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B1CA0DFA-F9FA-4EAE-815D-4F3387577375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9860571" y="3190905"/>
                  <a:ext cx="28836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6F1CAA90-0846-4D0C-983A-EB9A104E01C3}"/>
                    </a:ext>
                  </a:extLst>
                </p14:cNvPr>
                <p14:cNvContentPartPr/>
                <p14:nvPr/>
              </p14:nvContentPartPr>
              <p14:xfrm>
                <a:off x="10067211" y="2854305"/>
                <a:ext cx="483120" cy="38736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6F1CAA90-0846-4D0C-983A-EB9A104E01C3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10049211" y="2836305"/>
                  <a:ext cx="518760" cy="42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BEFFD12B-DEC9-42AA-8ACD-33C4F3ED2EDC}"/>
                    </a:ext>
                  </a:extLst>
                </p14:cNvPr>
                <p14:cNvContentPartPr/>
                <p14:nvPr/>
              </p14:nvContentPartPr>
              <p14:xfrm>
                <a:off x="10632051" y="2986785"/>
                <a:ext cx="237600" cy="13824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BEFFD12B-DEC9-42AA-8ACD-33C4F3ED2EDC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0614051" y="2968785"/>
                  <a:ext cx="27324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F4CE5A6E-34D4-4127-B681-B5641DCB24C9}"/>
                    </a:ext>
                  </a:extLst>
                </p14:cNvPr>
                <p14:cNvContentPartPr/>
                <p14:nvPr/>
              </p14:nvContentPartPr>
              <p14:xfrm>
                <a:off x="10790451" y="2842425"/>
                <a:ext cx="265680" cy="24228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F4CE5A6E-34D4-4127-B681-B5641DCB24C9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0772811" y="2824785"/>
                  <a:ext cx="30132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96ACD632-16FD-43C4-B58E-078F1E2928C6}"/>
                    </a:ext>
                  </a:extLst>
                </p14:cNvPr>
                <p14:cNvContentPartPr/>
                <p14:nvPr/>
              </p14:nvContentPartPr>
              <p14:xfrm>
                <a:off x="11153691" y="2923785"/>
                <a:ext cx="152640" cy="13032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96ACD632-16FD-43C4-B58E-078F1E2928C6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1135691" y="2906145"/>
                  <a:ext cx="18828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8A28D37D-0DB3-41BE-85A0-14154C7EF70C}"/>
                    </a:ext>
                  </a:extLst>
                </p14:cNvPr>
                <p14:cNvContentPartPr/>
                <p14:nvPr/>
              </p14:nvContentPartPr>
              <p14:xfrm>
                <a:off x="11048211" y="2797065"/>
                <a:ext cx="6120" cy="936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8A28D37D-0DB3-41BE-85A0-14154C7EF70C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1030571" y="2779425"/>
                  <a:ext cx="4176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31F86D01-6EEC-4129-AA43-C729501D877C}"/>
                    </a:ext>
                  </a:extLst>
                </p14:cNvPr>
                <p14:cNvContentPartPr/>
                <p14:nvPr/>
              </p14:nvContentPartPr>
              <p14:xfrm>
                <a:off x="11144331" y="2806065"/>
                <a:ext cx="372240" cy="18108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31F86D01-6EEC-4129-AA43-C729501D877C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1126331" y="2788425"/>
                  <a:ext cx="40788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298F54FB-3D9D-415A-8EEF-AD84CBD0C8A5}"/>
                    </a:ext>
                  </a:extLst>
                </p14:cNvPr>
                <p14:cNvContentPartPr/>
                <p14:nvPr/>
              </p14:nvContentPartPr>
              <p14:xfrm>
                <a:off x="11090331" y="2942145"/>
                <a:ext cx="49680" cy="6588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298F54FB-3D9D-415A-8EEF-AD84CBD0C8A5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1072331" y="2924145"/>
                  <a:ext cx="8532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75002621-8874-4E89-AF38-3C880D712CD3}"/>
                    </a:ext>
                  </a:extLst>
                </p14:cNvPr>
                <p14:cNvContentPartPr/>
                <p14:nvPr/>
              </p14:nvContentPartPr>
              <p14:xfrm>
                <a:off x="11407131" y="2643345"/>
                <a:ext cx="357840" cy="19044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75002621-8874-4E89-AF38-3C880D712CD3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1389131" y="2625345"/>
                  <a:ext cx="39348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58D8747F-6280-4BFC-A997-4F2D4A34156B}"/>
                    </a:ext>
                  </a:extLst>
                </p14:cNvPr>
                <p14:cNvContentPartPr/>
                <p14:nvPr/>
              </p14:nvContentPartPr>
              <p14:xfrm>
                <a:off x="11407131" y="2716785"/>
                <a:ext cx="99000" cy="4464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58D8747F-6280-4BFC-A997-4F2D4A34156B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1389131" y="2699145"/>
                  <a:ext cx="13464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A89EE689-C144-49FA-ABD5-1EFC08E6AC79}"/>
                    </a:ext>
                  </a:extLst>
                </p14:cNvPr>
                <p14:cNvContentPartPr/>
                <p14:nvPr/>
              </p14:nvContentPartPr>
              <p14:xfrm>
                <a:off x="11615211" y="2679705"/>
                <a:ext cx="67680" cy="4680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A89EE689-C144-49FA-ABD5-1EFC08E6AC79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1597211" y="2661705"/>
                  <a:ext cx="10332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1BB23E12-2F99-461C-9294-F1A83C808B9E}"/>
                    </a:ext>
                  </a:extLst>
                </p14:cNvPr>
                <p14:cNvContentPartPr/>
                <p14:nvPr/>
              </p14:nvContentPartPr>
              <p14:xfrm>
                <a:off x="11530251" y="2612745"/>
                <a:ext cx="3960" cy="396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1BB23E12-2F99-461C-9294-F1A83C808B9E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11512251" y="2594745"/>
                  <a:ext cx="3960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14469CCC-8173-4786-9C4C-0A559820A54F}"/>
                    </a:ext>
                  </a:extLst>
                </p14:cNvPr>
                <p14:cNvContentPartPr/>
                <p14:nvPr/>
              </p14:nvContentPartPr>
              <p14:xfrm>
                <a:off x="11761731" y="2606625"/>
                <a:ext cx="191160" cy="9216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14469CCC-8173-4786-9C4C-0A559820A54F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1744091" y="2588625"/>
                  <a:ext cx="22680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C0C58803-87D4-4402-89C2-1754F8DCFC40}"/>
                    </a:ext>
                  </a:extLst>
                </p14:cNvPr>
                <p14:cNvContentPartPr/>
                <p14:nvPr/>
              </p14:nvContentPartPr>
              <p14:xfrm>
                <a:off x="11905011" y="2474505"/>
                <a:ext cx="135720" cy="11952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C0C58803-87D4-4402-89C2-1754F8DCFC40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1887011" y="2456505"/>
                  <a:ext cx="17136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10486C94-0242-4968-8F8C-A1587FDB91A2}"/>
                    </a:ext>
                  </a:extLst>
                </p14:cNvPr>
                <p14:cNvContentPartPr/>
                <p14:nvPr/>
              </p14:nvContentPartPr>
              <p14:xfrm>
                <a:off x="12049731" y="2284425"/>
                <a:ext cx="172440" cy="25056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10486C94-0242-4968-8F8C-A1587FDB91A2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2031731" y="2266785"/>
                  <a:ext cx="208080" cy="28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AC83DF82-20E1-4A2E-9CBA-C5F8C26F5F30}"/>
                    </a:ext>
                  </a:extLst>
                </p14:cNvPr>
                <p14:cNvContentPartPr/>
                <p14:nvPr/>
              </p14:nvContentPartPr>
              <p14:xfrm>
                <a:off x="1285011" y="6061545"/>
                <a:ext cx="599760" cy="57420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AC83DF82-20E1-4A2E-9CBA-C5F8C26F5F30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267371" y="6043905"/>
                  <a:ext cx="635400" cy="60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7FA8CC8D-43A8-4781-81E4-DC6DDDEC3851}"/>
                    </a:ext>
                  </a:extLst>
                </p14:cNvPr>
                <p14:cNvContentPartPr/>
                <p14:nvPr/>
              </p14:nvContentPartPr>
              <p14:xfrm>
                <a:off x="2082051" y="6038505"/>
                <a:ext cx="329400" cy="50436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7FA8CC8D-43A8-4781-81E4-DC6DDDEC3851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2064411" y="6020505"/>
                  <a:ext cx="365040" cy="54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269DB777-1C1C-4716-9215-6FDB49901A6C}"/>
                    </a:ext>
                  </a:extLst>
                </p14:cNvPr>
                <p14:cNvContentPartPr/>
                <p14:nvPr/>
              </p14:nvContentPartPr>
              <p14:xfrm>
                <a:off x="2435211" y="5866425"/>
                <a:ext cx="870840" cy="39996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269DB777-1C1C-4716-9215-6FDB49901A6C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2417211" y="5848425"/>
                  <a:ext cx="906480" cy="43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20A33626-5C85-45F4-9B95-C20ED140AEE7}"/>
                    </a:ext>
                  </a:extLst>
                </p14:cNvPr>
                <p14:cNvContentPartPr/>
                <p14:nvPr/>
              </p14:nvContentPartPr>
              <p14:xfrm>
                <a:off x="3259611" y="5571945"/>
                <a:ext cx="964800" cy="51120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20A33626-5C85-45F4-9B95-C20ED140AEE7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3241611" y="5554305"/>
                  <a:ext cx="1000440" cy="54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82F4F255-3675-4777-BE3C-9F2015F87C7C}"/>
                    </a:ext>
                  </a:extLst>
                </p14:cNvPr>
                <p14:cNvContentPartPr/>
                <p14:nvPr/>
              </p14:nvContentPartPr>
              <p14:xfrm>
                <a:off x="4338531" y="5449185"/>
                <a:ext cx="483480" cy="74448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82F4F255-3675-4777-BE3C-9F2015F87C7C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4320891" y="5431545"/>
                  <a:ext cx="519120" cy="78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0BDC93CD-A189-4C4B-90D8-FE6BEAC521EA}"/>
                    </a:ext>
                  </a:extLst>
                </p14:cNvPr>
                <p14:cNvContentPartPr/>
                <p14:nvPr/>
              </p14:nvContentPartPr>
              <p14:xfrm>
                <a:off x="5113611" y="5501025"/>
                <a:ext cx="160920" cy="26316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0BDC93CD-A189-4C4B-90D8-FE6BEAC521EA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5095611" y="5483385"/>
                  <a:ext cx="196560" cy="29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EDE9D91A-C7A6-4D7C-A279-9DCC210FB285}"/>
                    </a:ext>
                  </a:extLst>
                </p14:cNvPr>
                <p14:cNvContentPartPr/>
                <p14:nvPr/>
              </p14:nvContentPartPr>
              <p14:xfrm>
                <a:off x="4752891" y="5266305"/>
                <a:ext cx="555480" cy="58716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EDE9D91A-C7A6-4D7C-A279-9DCC210FB285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4734891" y="5248665"/>
                  <a:ext cx="591120" cy="62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D38B448C-F959-4F28-A503-CADF99339975}"/>
                    </a:ext>
                  </a:extLst>
                </p14:cNvPr>
                <p14:cNvContentPartPr/>
                <p14:nvPr/>
              </p14:nvContentPartPr>
              <p14:xfrm>
                <a:off x="5413491" y="5117625"/>
                <a:ext cx="884520" cy="47772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D38B448C-F959-4F28-A503-CADF99339975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5395851" y="5099985"/>
                  <a:ext cx="920160" cy="51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4BC732C2-6804-4D2B-BEBC-D8AA0628176B}"/>
                    </a:ext>
                  </a:extLst>
                </p14:cNvPr>
                <p14:cNvContentPartPr/>
                <p14:nvPr/>
              </p14:nvContentPartPr>
              <p14:xfrm>
                <a:off x="6269571" y="5160105"/>
                <a:ext cx="325800" cy="19440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4BC732C2-6804-4D2B-BEBC-D8AA0628176B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6251571" y="5142105"/>
                  <a:ext cx="36144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AD9F90B5-2A6A-47ED-972D-DD0A6FEB7B42}"/>
                    </a:ext>
                  </a:extLst>
                </p14:cNvPr>
                <p14:cNvContentPartPr/>
                <p14:nvPr/>
              </p14:nvContentPartPr>
              <p14:xfrm>
                <a:off x="6554331" y="4952025"/>
                <a:ext cx="678240" cy="47088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AD9F90B5-2A6A-47ED-972D-DD0A6FEB7B42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6536331" y="4934025"/>
                  <a:ext cx="713880" cy="50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00ED731F-592C-40F2-BDFF-CE8832353831}"/>
                    </a:ext>
                  </a:extLst>
                </p14:cNvPr>
                <p14:cNvContentPartPr/>
                <p14:nvPr/>
              </p14:nvContentPartPr>
              <p14:xfrm>
                <a:off x="6789771" y="5198625"/>
                <a:ext cx="172440" cy="9756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00ED731F-592C-40F2-BDFF-CE8832353831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6771771" y="5180625"/>
                  <a:ext cx="20808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880C12A9-E70F-4EA8-BF40-F224B9E4747C}"/>
                    </a:ext>
                  </a:extLst>
                </p14:cNvPr>
                <p14:cNvContentPartPr/>
                <p14:nvPr/>
              </p14:nvContentPartPr>
              <p14:xfrm>
                <a:off x="7124571" y="5133105"/>
                <a:ext cx="30240" cy="8532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880C12A9-E70F-4EA8-BF40-F224B9E4747C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7106931" y="5115105"/>
                  <a:ext cx="6588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CA7F7EF7-F853-4987-A636-B84CE05CFE3E}"/>
                    </a:ext>
                  </a:extLst>
                </p14:cNvPr>
                <p14:cNvContentPartPr/>
                <p14:nvPr/>
              </p14:nvContentPartPr>
              <p14:xfrm>
                <a:off x="6916491" y="5038785"/>
                <a:ext cx="360" cy="396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CA7F7EF7-F853-4987-A636-B84CE05CFE3E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6898491" y="5021145"/>
                  <a:ext cx="3600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F4AA9759-FC4F-43AC-A73C-513CA2E192A5}"/>
                    </a:ext>
                  </a:extLst>
                </p14:cNvPr>
                <p14:cNvContentPartPr/>
                <p14:nvPr/>
              </p14:nvContentPartPr>
              <p14:xfrm>
                <a:off x="7184331" y="4972185"/>
                <a:ext cx="744480" cy="19908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F4AA9759-FC4F-43AC-A73C-513CA2E192A5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166691" y="4954185"/>
                  <a:ext cx="78012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2985EE58-27B5-46E1-BE9A-446B39646E92}"/>
                    </a:ext>
                  </a:extLst>
                </p14:cNvPr>
                <p14:cNvContentPartPr/>
                <p14:nvPr/>
              </p14:nvContentPartPr>
              <p14:xfrm>
                <a:off x="8102331" y="4686345"/>
                <a:ext cx="456120" cy="30528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2985EE58-27B5-46E1-BE9A-446B39646E92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8084691" y="4668345"/>
                  <a:ext cx="491760" cy="34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08E8ECA7-B001-4E20-BBA6-F9D4BFA8F3ED}"/>
                    </a:ext>
                  </a:extLst>
                </p14:cNvPr>
                <p14:cNvContentPartPr/>
                <p14:nvPr/>
              </p14:nvContentPartPr>
              <p14:xfrm>
                <a:off x="8706771" y="4815225"/>
                <a:ext cx="192960" cy="20844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08E8ECA7-B001-4E20-BBA6-F9D4BFA8F3ED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8689131" y="4797585"/>
                  <a:ext cx="22860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1F7C378D-08EB-4AA2-9F3F-B71B14AF6051}"/>
                    </a:ext>
                  </a:extLst>
                </p14:cNvPr>
                <p14:cNvContentPartPr/>
                <p14:nvPr/>
              </p14:nvContentPartPr>
              <p14:xfrm>
                <a:off x="8874531" y="4673025"/>
                <a:ext cx="214560" cy="29052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1F7C378D-08EB-4AA2-9F3F-B71B14AF6051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8856531" y="4655385"/>
                  <a:ext cx="250200" cy="32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6A346357-C3E6-4E36-85CC-C690DC129FA2}"/>
                    </a:ext>
                  </a:extLst>
                </p14:cNvPr>
                <p14:cNvContentPartPr/>
                <p14:nvPr/>
              </p14:nvContentPartPr>
              <p14:xfrm>
                <a:off x="9035091" y="4598865"/>
                <a:ext cx="262080" cy="15732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6A346357-C3E6-4E36-85CC-C690DC129FA2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9017451" y="4580865"/>
                  <a:ext cx="29772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288FC855-33FF-4C65-9B6F-C314A7D88BB4}"/>
                    </a:ext>
                  </a:extLst>
                </p14:cNvPr>
                <p14:cNvContentPartPr/>
                <p14:nvPr/>
              </p14:nvContentPartPr>
              <p14:xfrm>
                <a:off x="9017091" y="4624785"/>
                <a:ext cx="74520" cy="3744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288FC855-33FF-4C65-9B6F-C314A7D88BB4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8999091" y="4607145"/>
                  <a:ext cx="11016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0B03EA50-CED8-49B7-B548-FCBFBCDBAC5E}"/>
                    </a:ext>
                  </a:extLst>
                </p14:cNvPr>
                <p14:cNvContentPartPr/>
                <p14:nvPr/>
              </p14:nvContentPartPr>
              <p14:xfrm>
                <a:off x="9168651" y="4549545"/>
                <a:ext cx="531720" cy="30420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0B03EA50-CED8-49B7-B548-FCBFBCDBAC5E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9151011" y="4531545"/>
                  <a:ext cx="567360" cy="33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F3553E54-7C7A-49A7-81BF-0837A43FC0DF}"/>
                    </a:ext>
                  </a:extLst>
                </p14:cNvPr>
                <p14:cNvContentPartPr/>
                <p14:nvPr/>
              </p14:nvContentPartPr>
              <p14:xfrm>
                <a:off x="9605691" y="4497345"/>
                <a:ext cx="599760" cy="65196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F3553E54-7C7A-49A7-81BF-0837A43FC0DF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9588051" y="4479705"/>
                  <a:ext cx="635400" cy="68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DDBE219F-B351-47CA-9C8B-ED265D394CBE}"/>
                    </a:ext>
                  </a:extLst>
                </p14:cNvPr>
                <p14:cNvContentPartPr/>
                <p14:nvPr/>
              </p14:nvContentPartPr>
              <p14:xfrm>
                <a:off x="10098531" y="4235265"/>
                <a:ext cx="740880" cy="30996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DDBE219F-B351-47CA-9C8B-ED265D394CBE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10080891" y="4217625"/>
                  <a:ext cx="776520" cy="34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4A525466-C654-4F72-A653-A91583063F44}"/>
                    </a:ext>
                  </a:extLst>
                </p14:cNvPr>
                <p14:cNvContentPartPr/>
                <p14:nvPr/>
              </p14:nvContentPartPr>
              <p14:xfrm>
                <a:off x="6771771" y="5506065"/>
                <a:ext cx="491040" cy="43740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4A525466-C654-4F72-A653-A91583063F44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6753771" y="5488425"/>
                  <a:ext cx="526680" cy="47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E3046E63-C1DC-408D-8C1A-B12A96347245}"/>
                    </a:ext>
                  </a:extLst>
                </p14:cNvPr>
                <p14:cNvContentPartPr/>
                <p14:nvPr/>
              </p14:nvContentPartPr>
              <p14:xfrm>
                <a:off x="7404291" y="5530545"/>
                <a:ext cx="839160" cy="36612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E3046E63-C1DC-408D-8C1A-B12A96347245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7386651" y="5512905"/>
                  <a:ext cx="874800" cy="40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7607722A-7B7D-4716-B6DB-E8723B7FDDD4}"/>
                    </a:ext>
                  </a:extLst>
                </p14:cNvPr>
                <p14:cNvContentPartPr/>
                <p14:nvPr/>
              </p14:nvContentPartPr>
              <p14:xfrm>
                <a:off x="8301771" y="5540625"/>
                <a:ext cx="140400" cy="16488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7607722A-7B7D-4716-B6DB-E8723B7FDDD4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8284131" y="5522625"/>
                  <a:ext cx="17604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FB72E885-A2EC-4143-9CE5-47A3E2A144C1}"/>
                    </a:ext>
                  </a:extLst>
                </p14:cNvPr>
                <p14:cNvContentPartPr/>
                <p14:nvPr/>
              </p14:nvContentPartPr>
              <p14:xfrm>
                <a:off x="8184051" y="5504265"/>
                <a:ext cx="3960" cy="36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FB72E885-A2EC-4143-9CE5-47A3E2A144C1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8166411" y="5486265"/>
                  <a:ext cx="396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16BB4BF5-C6CE-4CC0-8795-60BA86DD32B9}"/>
                    </a:ext>
                  </a:extLst>
                </p14:cNvPr>
                <p14:cNvContentPartPr/>
                <p14:nvPr/>
              </p14:nvContentPartPr>
              <p14:xfrm>
                <a:off x="8546931" y="5571585"/>
                <a:ext cx="252000" cy="8784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16BB4BF5-C6CE-4CC0-8795-60BA86DD32B9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8529291" y="5553585"/>
                  <a:ext cx="28764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3525B2A6-4619-42F6-850B-AFF957D52218}"/>
                    </a:ext>
                  </a:extLst>
                </p14:cNvPr>
                <p14:cNvContentPartPr/>
                <p14:nvPr/>
              </p14:nvContentPartPr>
              <p14:xfrm>
                <a:off x="8672571" y="5289345"/>
                <a:ext cx="435960" cy="26244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3525B2A6-4619-42F6-850B-AFF957D52218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8654571" y="5271705"/>
                  <a:ext cx="471600" cy="29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75EE788A-A3F5-45B0-B4EE-3DAB97FB1D6E}"/>
                    </a:ext>
                  </a:extLst>
                </p14:cNvPr>
                <p14:cNvContentPartPr/>
                <p14:nvPr/>
              </p14:nvContentPartPr>
              <p14:xfrm>
                <a:off x="8681931" y="5365665"/>
                <a:ext cx="168840" cy="11160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75EE788A-A3F5-45B0-B4EE-3DAB97FB1D6E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8664291" y="5347665"/>
                  <a:ext cx="20448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73AFBF43-B603-49EC-8250-B6094AABA0B1}"/>
                    </a:ext>
                  </a:extLst>
                </p14:cNvPr>
                <p14:cNvContentPartPr/>
                <p14:nvPr/>
              </p14:nvContentPartPr>
              <p14:xfrm>
                <a:off x="8971371" y="5341185"/>
                <a:ext cx="275400" cy="17244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73AFBF43-B603-49EC-8250-B6094AABA0B1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8953731" y="5323185"/>
                  <a:ext cx="31104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010554D5-4E4E-4593-95AF-3855DF375DAB}"/>
                    </a:ext>
                  </a:extLst>
                </p14:cNvPr>
                <p14:cNvContentPartPr/>
                <p14:nvPr/>
              </p14:nvContentPartPr>
              <p14:xfrm>
                <a:off x="8976411" y="5323545"/>
                <a:ext cx="59040" cy="4536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010554D5-4E4E-4593-95AF-3855DF375DAB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8958771" y="5305545"/>
                  <a:ext cx="9468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D1167178-4F1E-4A20-807E-98D1C37F0645}"/>
                    </a:ext>
                  </a:extLst>
                </p14:cNvPr>
                <p14:cNvContentPartPr/>
                <p14:nvPr/>
              </p14:nvContentPartPr>
              <p14:xfrm>
                <a:off x="9388971" y="5124465"/>
                <a:ext cx="644040" cy="26784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D1167178-4F1E-4A20-807E-98D1C37F0645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9370971" y="5106465"/>
                  <a:ext cx="679680" cy="30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BA32A1EE-5E0B-482B-BEC6-B934A4D7717A}"/>
                    </a:ext>
                  </a:extLst>
                </p14:cNvPr>
                <p14:cNvContentPartPr/>
                <p14:nvPr/>
              </p14:nvContentPartPr>
              <p14:xfrm>
                <a:off x="10034451" y="4894785"/>
                <a:ext cx="486720" cy="55512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BA32A1EE-5E0B-482B-BEC6-B934A4D7717A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10016451" y="4876785"/>
                  <a:ext cx="522360" cy="59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E84EA103-1A7C-44B6-96C8-40EF3C3B0FAC}"/>
                    </a:ext>
                  </a:extLst>
                </p14:cNvPr>
                <p14:cNvContentPartPr/>
                <p14:nvPr/>
              </p14:nvContentPartPr>
              <p14:xfrm>
                <a:off x="9433251" y="5260905"/>
                <a:ext cx="212760" cy="13500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E84EA103-1A7C-44B6-96C8-40EF3C3B0FAC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9415611" y="5243265"/>
                  <a:ext cx="24840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F63BEE87-E3D5-4E16-9776-199B44F8E27D}"/>
                    </a:ext>
                  </a:extLst>
                </p14:cNvPr>
                <p14:cNvContentPartPr/>
                <p14:nvPr/>
              </p14:nvContentPartPr>
              <p14:xfrm>
                <a:off x="8895771" y="5196465"/>
                <a:ext cx="3960" cy="936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F63BEE87-E3D5-4E16-9776-199B44F8E27D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8877771" y="5178465"/>
                  <a:ext cx="39600" cy="45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8083BB6C-ACF1-44D9-B715-BB5875CE12A8}"/>
              </a:ext>
            </a:extLst>
          </p:cNvPr>
          <p:cNvGrpSpPr/>
          <p:nvPr/>
        </p:nvGrpSpPr>
        <p:grpSpPr>
          <a:xfrm>
            <a:off x="6445971" y="1673145"/>
            <a:ext cx="3586680" cy="1604520"/>
            <a:chOff x="6445971" y="1673145"/>
            <a:chExt cx="3586680" cy="1604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D794E351-4DDB-411A-AE47-0FF1D7016BD4}"/>
                    </a:ext>
                  </a:extLst>
                </p14:cNvPr>
                <p14:cNvContentPartPr/>
                <p14:nvPr/>
              </p14:nvContentPartPr>
              <p14:xfrm>
                <a:off x="6445971" y="2752065"/>
                <a:ext cx="165960" cy="43452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D794E351-4DDB-411A-AE47-0FF1D7016BD4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6427971" y="2734065"/>
                  <a:ext cx="201600" cy="47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6B937D15-891A-4028-93B4-CBE06ADFE36B}"/>
                    </a:ext>
                  </a:extLst>
                </p14:cNvPr>
                <p14:cNvContentPartPr/>
                <p14:nvPr/>
              </p14:nvContentPartPr>
              <p14:xfrm>
                <a:off x="6454611" y="3114225"/>
                <a:ext cx="578160" cy="12816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6B937D15-891A-4028-93B4-CBE06ADFE36B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6436971" y="3096225"/>
                  <a:ext cx="61380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41FD49B4-E001-4FAD-8C1A-F4B11D4159DA}"/>
                    </a:ext>
                  </a:extLst>
                </p14:cNvPr>
                <p14:cNvContentPartPr/>
                <p14:nvPr/>
              </p14:nvContentPartPr>
              <p14:xfrm>
                <a:off x="6787251" y="2654145"/>
                <a:ext cx="148320" cy="31104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41FD49B4-E001-4FAD-8C1A-F4B11D4159DA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6769251" y="2636505"/>
                  <a:ext cx="183960" cy="34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964A8E1D-3CA7-4B61-A748-12B5B67408DC}"/>
                    </a:ext>
                  </a:extLst>
                </p14:cNvPr>
                <p14:cNvContentPartPr/>
                <p14:nvPr/>
              </p14:nvContentPartPr>
              <p14:xfrm>
                <a:off x="6919371" y="2599425"/>
                <a:ext cx="287280" cy="26748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964A8E1D-3CA7-4B61-A748-12B5B67408DC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6901371" y="2581425"/>
                  <a:ext cx="322920" cy="30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6314A63A-F974-49DF-8F45-4DAB24C5B762}"/>
                    </a:ext>
                  </a:extLst>
                </p14:cNvPr>
                <p14:cNvContentPartPr/>
                <p14:nvPr/>
              </p14:nvContentPartPr>
              <p14:xfrm>
                <a:off x="7266411" y="2462265"/>
                <a:ext cx="346320" cy="36540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6314A63A-F974-49DF-8F45-4DAB24C5B762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7248411" y="2444625"/>
                  <a:ext cx="381960" cy="40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84158247-2BF5-4844-A727-D36B4A514019}"/>
                    </a:ext>
                  </a:extLst>
                </p14:cNvPr>
                <p14:cNvContentPartPr/>
                <p14:nvPr/>
              </p14:nvContentPartPr>
              <p14:xfrm>
                <a:off x="7677171" y="2489265"/>
                <a:ext cx="94680" cy="16524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84158247-2BF5-4844-A727-D36B4A514019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7659171" y="2471625"/>
                  <a:ext cx="13032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84830808-B1A3-4740-A0AC-D947C9C57413}"/>
                    </a:ext>
                  </a:extLst>
                </p14:cNvPr>
                <p14:cNvContentPartPr/>
                <p14:nvPr/>
              </p14:nvContentPartPr>
              <p14:xfrm>
                <a:off x="7568091" y="2281905"/>
                <a:ext cx="29520" cy="2664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84830808-B1A3-4740-A0AC-D947C9C57413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7550451" y="2264265"/>
                  <a:ext cx="6516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B747D4C8-A2F3-4C3A-BDEA-6F086C37DD3F}"/>
                    </a:ext>
                  </a:extLst>
                </p14:cNvPr>
                <p14:cNvContentPartPr/>
                <p14:nvPr/>
              </p14:nvContentPartPr>
              <p14:xfrm>
                <a:off x="7731531" y="2245185"/>
                <a:ext cx="256680" cy="35928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B747D4C8-A2F3-4C3A-BDEA-6F086C37DD3F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7713531" y="2227185"/>
                  <a:ext cx="292320" cy="39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0868513B-1C36-4F90-AE09-DF640233D006}"/>
                    </a:ext>
                  </a:extLst>
                </p14:cNvPr>
                <p14:cNvContentPartPr/>
                <p14:nvPr/>
              </p14:nvContentPartPr>
              <p14:xfrm>
                <a:off x="7740171" y="2036745"/>
                <a:ext cx="283680" cy="32436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0868513B-1C36-4F90-AE09-DF640233D006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7722531" y="2018745"/>
                  <a:ext cx="31932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6DB5AE05-8D69-4505-B030-B806A96E45EC}"/>
                    </a:ext>
                  </a:extLst>
                </p14:cNvPr>
                <p14:cNvContentPartPr/>
                <p14:nvPr/>
              </p14:nvContentPartPr>
              <p14:xfrm>
                <a:off x="8138331" y="1956105"/>
                <a:ext cx="577440" cy="42156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6DB5AE05-8D69-4505-B030-B806A96E45EC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8120331" y="1938465"/>
                  <a:ext cx="613080" cy="45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7267A2D9-AFF7-4008-99AB-7516B4A8149B}"/>
                    </a:ext>
                  </a:extLst>
                </p14:cNvPr>
                <p14:cNvContentPartPr/>
                <p14:nvPr/>
              </p14:nvContentPartPr>
              <p14:xfrm>
                <a:off x="8238051" y="1974465"/>
                <a:ext cx="212400" cy="10764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7267A2D9-AFF7-4008-99AB-7516B4A8149B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8220411" y="1956465"/>
                  <a:ext cx="24804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7AF3EA32-5AD1-43AB-AF1D-86EACE1FAB92}"/>
                    </a:ext>
                  </a:extLst>
                </p14:cNvPr>
                <p14:cNvContentPartPr/>
                <p14:nvPr/>
              </p14:nvContentPartPr>
              <p14:xfrm>
                <a:off x="8627571" y="1673145"/>
                <a:ext cx="1056600" cy="54576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7AF3EA32-5AD1-43AB-AF1D-86EACE1FAB92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8609931" y="1655505"/>
                  <a:ext cx="1092240" cy="58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8ACD5308-5CE5-4AB2-ABF8-852AA5EB1418}"/>
                    </a:ext>
                  </a:extLst>
                </p14:cNvPr>
                <p14:cNvContentPartPr/>
                <p14:nvPr/>
              </p14:nvContentPartPr>
              <p14:xfrm>
                <a:off x="7360011" y="2915145"/>
                <a:ext cx="243000" cy="28440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8ACD5308-5CE5-4AB2-ABF8-852AA5EB1418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7342371" y="2897145"/>
                  <a:ext cx="278640" cy="32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8A772CD2-AE1E-4A22-82BA-095B7E903CA7}"/>
                    </a:ext>
                  </a:extLst>
                </p14:cNvPr>
                <p14:cNvContentPartPr/>
                <p14:nvPr/>
              </p14:nvContentPartPr>
              <p14:xfrm>
                <a:off x="7450371" y="3068505"/>
                <a:ext cx="368640" cy="20916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8A772CD2-AE1E-4A22-82BA-095B7E903CA7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7432731" y="3050505"/>
                  <a:ext cx="40428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105FD5EC-22FD-402E-B916-A379944B4A10}"/>
                    </a:ext>
                  </a:extLst>
                </p14:cNvPr>
                <p14:cNvContentPartPr/>
                <p14:nvPr/>
              </p14:nvContentPartPr>
              <p14:xfrm>
                <a:off x="7244091" y="2824425"/>
                <a:ext cx="288720" cy="16344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105FD5EC-22FD-402E-B916-A379944B4A10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7226091" y="2806425"/>
                  <a:ext cx="32436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FF621833-689A-4A0A-B929-87AFEEA988E9}"/>
                    </a:ext>
                  </a:extLst>
                </p14:cNvPr>
                <p14:cNvContentPartPr/>
                <p14:nvPr/>
              </p14:nvContentPartPr>
              <p14:xfrm>
                <a:off x="7758531" y="2830545"/>
                <a:ext cx="558720" cy="19584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FF621833-689A-4A0A-B929-87AFEEA988E9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7740531" y="2812905"/>
                  <a:ext cx="59436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C4E84DA7-6DD2-4DF8-B809-BE249CEEEDED}"/>
                    </a:ext>
                  </a:extLst>
                </p14:cNvPr>
                <p14:cNvContentPartPr/>
                <p14:nvPr/>
              </p14:nvContentPartPr>
              <p14:xfrm>
                <a:off x="8355771" y="2515545"/>
                <a:ext cx="156600" cy="30276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C4E84DA7-6DD2-4DF8-B809-BE249CEEEDED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8338131" y="2497545"/>
                  <a:ext cx="192240" cy="33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070E0B85-982E-45CD-BC41-887CE7D43EB4}"/>
                    </a:ext>
                  </a:extLst>
                </p14:cNvPr>
                <p14:cNvContentPartPr/>
                <p14:nvPr/>
              </p14:nvContentPartPr>
              <p14:xfrm>
                <a:off x="8564211" y="2262825"/>
                <a:ext cx="661680" cy="38844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070E0B85-982E-45CD-BC41-887CE7D43EB4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8546571" y="2245185"/>
                  <a:ext cx="697320" cy="42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7B3A7534-DB63-4CFF-B838-84C25EB679A7}"/>
                    </a:ext>
                  </a:extLst>
                </p14:cNvPr>
                <p14:cNvContentPartPr/>
                <p14:nvPr/>
              </p14:nvContentPartPr>
              <p14:xfrm>
                <a:off x="9198171" y="2272185"/>
                <a:ext cx="99000" cy="7020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7B3A7534-DB63-4CFF-B838-84C25EB679A7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9180171" y="2254185"/>
                  <a:ext cx="13464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0EBA1BB4-0EC3-4BEA-9091-82B3C191CB40}"/>
                    </a:ext>
                  </a:extLst>
                </p14:cNvPr>
                <p14:cNvContentPartPr/>
                <p14:nvPr/>
              </p14:nvContentPartPr>
              <p14:xfrm>
                <a:off x="9039771" y="2169225"/>
                <a:ext cx="41040" cy="3996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0EBA1BB4-0EC3-4BEA-9091-82B3C191CB40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9021771" y="2151225"/>
                  <a:ext cx="7668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DE954CC6-3B3F-4A4A-AA93-D02F48CABD72}"/>
                    </a:ext>
                  </a:extLst>
                </p14:cNvPr>
                <p14:cNvContentPartPr/>
                <p14:nvPr/>
              </p14:nvContentPartPr>
              <p14:xfrm>
                <a:off x="9342891" y="2024145"/>
                <a:ext cx="155880" cy="29808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DE954CC6-3B3F-4A4A-AA93-D02F48CABD72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9324891" y="2006505"/>
                  <a:ext cx="191520" cy="33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342C80E8-A2E6-481E-A9B1-93D2DA61F681}"/>
                    </a:ext>
                  </a:extLst>
                </p14:cNvPr>
                <p14:cNvContentPartPr/>
                <p14:nvPr/>
              </p14:nvContentPartPr>
              <p14:xfrm>
                <a:off x="9586971" y="1963665"/>
                <a:ext cx="445680" cy="23904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342C80E8-A2E6-481E-A9B1-93D2DA61F681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9569331" y="1946025"/>
                  <a:ext cx="481320" cy="274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74">
            <p14:nvContentPartPr>
              <p14:cNvPr id="163" name="Ink 162">
                <a:extLst>
                  <a:ext uri="{FF2B5EF4-FFF2-40B4-BE49-F238E27FC236}">
                    <a16:creationId xmlns:a16="http://schemas.microsoft.com/office/drawing/2014/main" id="{43F43338-709E-46B0-9AE9-2055BEA859D7}"/>
                  </a:ext>
                </a:extLst>
              </p14:cNvPr>
              <p14:cNvContentPartPr/>
              <p14:nvPr/>
            </p14:nvContentPartPr>
            <p14:xfrm>
              <a:off x="9080451" y="3711465"/>
              <a:ext cx="1006200" cy="347400"/>
            </p14:xfrm>
          </p:contentPart>
        </mc:Choice>
        <mc:Fallback xmlns="">
          <p:pic>
            <p:nvPicPr>
              <p:cNvPr id="163" name="Ink 162">
                <a:extLst>
                  <a:ext uri="{FF2B5EF4-FFF2-40B4-BE49-F238E27FC236}">
                    <a16:creationId xmlns:a16="http://schemas.microsoft.com/office/drawing/2014/main" id="{43F43338-709E-46B0-9AE9-2055BEA859D7}"/>
                  </a:ext>
                </a:extLst>
              </p:cNvPr>
              <p:cNvPicPr/>
              <p:nvPr/>
            </p:nvPicPr>
            <p:blipFill>
              <a:blip r:embed="rId275"/>
              <a:stretch>
                <a:fillRect/>
              </a:stretch>
            </p:blipFill>
            <p:spPr>
              <a:xfrm>
                <a:off x="9062451" y="3693825"/>
                <a:ext cx="1041840" cy="383040"/>
              </a:xfrm>
              <a:prstGeom prst="rect">
                <a:avLst/>
              </a:prstGeom>
            </p:spPr>
          </p:pic>
        </mc:Fallback>
      </mc:AlternateContent>
      <p:grpSp>
        <p:nvGrpSpPr>
          <p:cNvPr id="190" name="Group 189">
            <a:extLst>
              <a:ext uri="{FF2B5EF4-FFF2-40B4-BE49-F238E27FC236}">
                <a16:creationId xmlns:a16="http://schemas.microsoft.com/office/drawing/2014/main" id="{9A56275F-5E6D-4973-9960-61A232E19444}"/>
              </a:ext>
            </a:extLst>
          </p:cNvPr>
          <p:cNvGrpSpPr/>
          <p:nvPr/>
        </p:nvGrpSpPr>
        <p:grpSpPr>
          <a:xfrm>
            <a:off x="9255051" y="2615985"/>
            <a:ext cx="3023640" cy="2100960"/>
            <a:chOff x="9255051" y="2615985"/>
            <a:chExt cx="3023640" cy="2100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AB0780A0-C2EB-42EF-98F0-24B8D6BBF588}"/>
                    </a:ext>
                  </a:extLst>
                </p14:cNvPr>
                <p14:cNvContentPartPr/>
                <p14:nvPr/>
              </p14:nvContentPartPr>
              <p14:xfrm>
                <a:off x="10204011" y="3592305"/>
                <a:ext cx="183960" cy="25200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AB0780A0-C2EB-42EF-98F0-24B8D6BBF588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10186371" y="3574665"/>
                  <a:ext cx="219600" cy="28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22F55062-6978-49BD-A238-A5582F12A3BE}"/>
                    </a:ext>
                  </a:extLst>
                </p14:cNvPr>
                <p14:cNvContentPartPr/>
                <p14:nvPr/>
              </p14:nvContentPartPr>
              <p14:xfrm>
                <a:off x="10504611" y="3667545"/>
                <a:ext cx="169560" cy="10908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22F55062-6978-49BD-A238-A5582F12A3BE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10486611" y="3649545"/>
                  <a:ext cx="20520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479334B2-F9FD-4AEE-BC2F-A045E8BA4F4E}"/>
                    </a:ext>
                  </a:extLst>
                </p14:cNvPr>
                <p14:cNvContentPartPr/>
                <p14:nvPr/>
              </p14:nvContentPartPr>
              <p14:xfrm>
                <a:off x="10718451" y="3447945"/>
                <a:ext cx="316080" cy="38736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479334B2-F9FD-4AEE-BC2F-A045E8BA4F4E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10700811" y="3430305"/>
                  <a:ext cx="351720" cy="42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2F833DC3-D681-4DB9-B9A6-AA01D75DC53D}"/>
                    </a:ext>
                  </a:extLst>
                </p14:cNvPr>
                <p14:cNvContentPartPr/>
                <p14:nvPr/>
              </p14:nvContentPartPr>
              <p14:xfrm>
                <a:off x="10909251" y="3385665"/>
                <a:ext cx="333720" cy="19296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2F833DC3-D681-4DB9-B9A6-AA01D75DC53D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10891251" y="3367665"/>
                  <a:ext cx="36936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66D1EF51-CBCE-4A77-A332-BA9BE9558FE4}"/>
                    </a:ext>
                  </a:extLst>
                </p14:cNvPr>
                <p14:cNvContentPartPr/>
                <p14:nvPr/>
              </p14:nvContentPartPr>
              <p14:xfrm>
                <a:off x="10899891" y="3398985"/>
                <a:ext cx="203040" cy="15012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66D1EF51-CBCE-4A77-A332-BA9BE9558FE4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10882251" y="3381345"/>
                  <a:ext cx="23868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791C0746-83E6-48F9-813A-3F624C871F13}"/>
                    </a:ext>
                  </a:extLst>
                </p14:cNvPr>
                <p14:cNvContentPartPr/>
                <p14:nvPr/>
              </p14:nvContentPartPr>
              <p14:xfrm>
                <a:off x="11104731" y="3331305"/>
                <a:ext cx="342720" cy="23112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791C0746-83E6-48F9-813A-3F624C871F13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11086731" y="3313665"/>
                  <a:ext cx="37836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91B6434D-FE44-4F6D-80F3-29AA3B453D06}"/>
                    </a:ext>
                  </a:extLst>
                </p14:cNvPr>
                <p14:cNvContentPartPr/>
                <p14:nvPr/>
              </p14:nvContentPartPr>
              <p14:xfrm>
                <a:off x="11388411" y="3140865"/>
                <a:ext cx="420120" cy="47232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91B6434D-FE44-4F6D-80F3-29AA3B453D06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11370411" y="3123225"/>
                  <a:ext cx="455760" cy="50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88A08E44-5331-4A0A-BED5-560F90DBE882}"/>
                    </a:ext>
                  </a:extLst>
                </p14:cNvPr>
                <p14:cNvContentPartPr/>
                <p14:nvPr/>
              </p14:nvContentPartPr>
              <p14:xfrm>
                <a:off x="11624931" y="2950065"/>
                <a:ext cx="310680" cy="31032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88A08E44-5331-4A0A-BED5-560F90DBE882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11607291" y="2932065"/>
                  <a:ext cx="346320" cy="34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381B2A32-BD27-4DC4-8B2F-CBAB046FF01D}"/>
                    </a:ext>
                  </a:extLst>
                </p14:cNvPr>
                <p14:cNvContentPartPr/>
                <p14:nvPr/>
              </p14:nvContentPartPr>
              <p14:xfrm>
                <a:off x="9255051" y="4021065"/>
                <a:ext cx="1466280" cy="27252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381B2A32-BD27-4DC4-8B2F-CBAB046FF01D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9237051" y="4003065"/>
                  <a:ext cx="150192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1A3103ED-6715-4B35-A826-DB6EA1D5416E}"/>
                    </a:ext>
                  </a:extLst>
                </p14:cNvPr>
                <p14:cNvContentPartPr/>
                <p14:nvPr/>
              </p14:nvContentPartPr>
              <p14:xfrm>
                <a:off x="10700811" y="3936825"/>
                <a:ext cx="414000" cy="24660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1A3103ED-6715-4B35-A826-DB6EA1D5416E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10683171" y="3919185"/>
                  <a:ext cx="449640" cy="28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4151FE91-E555-4052-A105-5FF5AC36346F}"/>
                    </a:ext>
                  </a:extLst>
                </p14:cNvPr>
                <p14:cNvContentPartPr/>
                <p14:nvPr/>
              </p14:nvContentPartPr>
              <p14:xfrm>
                <a:off x="11208051" y="3973905"/>
                <a:ext cx="171000" cy="15444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4151FE91-E555-4052-A105-5FF5AC36346F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11190051" y="3956265"/>
                  <a:ext cx="20664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4926DB9F-176B-4857-94AC-5F7522A8103A}"/>
                    </a:ext>
                  </a:extLst>
                </p14:cNvPr>
                <p14:cNvContentPartPr/>
                <p14:nvPr/>
              </p14:nvContentPartPr>
              <p14:xfrm>
                <a:off x="11320011" y="3846105"/>
                <a:ext cx="263520" cy="22104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4926DB9F-176B-4857-94AC-5F7522A8103A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11302011" y="3828465"/>
                  <a:ext cx="29916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1DA8CD86-3A28-4029-8A3A-7AA996C71B10}"/>
                    </a:ext>
                  </a:extLst>
                </p14:cNvPr>
                <p14:cNvContentPartPr/>
                <p14:nvPr/>
              </p14:nvContentPartPr>
              <p14:xfrm>
                <a:off x="11459331" y="3780585"/>
                <a:ext cx="443160" cy="22968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1DA8CD86-3A28-4029-8A3A-7AA996C71B10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11441691" y="3762585"/>
                  <a:ext cx="478800" cy="26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BC6279C5-4444-4C0A-BB29-CBC995EFEF40}"/>
                    </a:ext>
                  </a:extLst>
                </p14:cNvPr>
                <p14:cNvContentPartPr/>
                <p14:nvPr/>
              </p14:nvContentPartPr>
              <p14:xfrm>
                <a:off x="11515491" y="3752145"/>
                <a:ext cx="411840" cy="21312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BC6279C5-4444-4C0A-BB29-CBC995EFEF40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11497851" y="3734505"/>
                  <a:ext cx="44748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49CC1BBB-37A8-4232-A3AF-76241D30ADC8}"/>
                    </a:ext>
                  </a:extLst>
                </p14:cNvPr>
                <p14:cNvContentPartPr/>
                <p14:nvPr/>
              </p14:nvContentPartPr>
              <p14:xfrm>
                <a:off x="11803491" y="3738825"/>
                <a:ext cx="164880" cy="7164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49CC1BBB-37A8-4232-A3AF-76241D30ADC8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11785491" y="3721185"/>
                  <a:ext cx="20052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3CA09BD2-6562-4608-BF12-853C9A2F03A4}"/>
                    </a:ext>
                  </a:extLst>
                </p14:cNvPr>
                <p14:cNvContentPartPr/>
                <p14:nvPr/>
              </p14:nvContentPartPr>
              <p14:xfrm>
                <a:off x="10899891" y="4309065"/>
                <a:ext cx="335160" cy="40788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3CA09BD2-6562-4608-BF12-853C9A2F03A4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10882251" y="4291065"/>
                  <a:ext cx="370800" cy="44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CDF945C3-0B88-4B7D-BAFE-FEB860F88A3D}"/>
                    </a:ext>
                  </a:extLst>
                </p14:cNvPr>
                <p14:cNvContentPartPr/>
                <p14:nvPr/>
              </p14:nvContentPartPr>
              <p14:xfrm>
                <a:off x="11271411" y="4494105"/>
                <a:ext cx="183240" cy="10764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CDF945C3-0B88-4B7D-BAFE-FEB860F88A3D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11253411" y="4476465"/>
                  <a:ext cx="21888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355F2EC9-6C24-43CF-9EB0-0D052B0EBBB6}"/>
                    </a:ext>
                  </a:extLst>
                </p14:cNvPr>
                <p14:cNvContentPartPr/>
                <p14:nvPr/>
              </p14:nvContentPartPr>
              <p14:xfrm>
                <a:off x="11510811" y="4426065"/>
                <a:ext cx="109440" cy="7380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355F2EC9-6C24-43CF-9EB0-0D052B0EBBB6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11492811" y="4408425"/>
                  <a:ext cx="14508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53598D38-FA37-4AE5-8D43-B98A7912C859}"/>
                    </a:ext>
                  </a:extLst>
                </p14:cNvPr>
                <p14:cNvContentPartPr/>
                <p14:nvPr/>
              </p14:nvContentPartPr>
              <p14:xfrm>
                <a:off x="11633211" y="4361265"/>
                <a:ext cx="86040" cy="13140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53598D38-FA37-4AE5-8D43-B98A7912C859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11615571" y="4343625"/>
                  <a:ext cx="12168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55F5D796-0A2E-4F41-B556-1D98BE9FDC9E}"/>
                    </a:ext>
                  </a:extLst>
                </p14:cNvPr>
                <p14:cNvContentPartPr/>
                <p14:nvPr/>
              </p14:nvContentPartPr>
              <p14:xfrm>
                <a:off x="11687571" y="4327065"/>
                <a:ext cx="117000" cy="12672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55F5D796-0A2E-4F41-B556-1D98BE9FDC9E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11669931" y="4309425"/>
                  <a:ext cx="15264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4D22DB9B-0735-4C5D-B2FF-80559BAA6D2C}"/>
                    </a:ext>
                  </a:extLst>
                </p14:cNvPr>
                <p14:cNvContentPartPr/>
                <p14:nvPr/>
              </p14:nvContentPartPr>
              <p14:xfrm>
                <a:off x="11849571" y="2759985"/>
                <a:ext cx="136440" cy="31104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4D22DB9B-0735-4C5D-B2FF-80559BAA6D2C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11831931" y="2741985"/>
                  <a:ext cx="172080" cy="34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8ED3734D-5E75-4397-B518-1A94FC90D5FD}"/>
                    </a:ext>
                  </a:extLst>
                </p14:cNvPr>
                <p14:cNvContentPartPr/>
                <p14:nvPr/>
              </p14:nvContentPartPr>
              <p14:xfrm>
                <a:off x="11933091" y="2815425"/>
                <a:ext cx="219240" cy="17964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8ED3734D-5E75-4397-B518-1A94FC90D5FD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11915451" y="2797425"/>
                  <a:ext cx="25488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5CD034B7-EFD0-459A-A994-BA2E01EC6DD3}"/>
                    </a:ext>
                  </a:extLst>
                </p14:cNvPr>
                <p14:cNvContentPartPr/>
                <p14:nvPr/>
              </p14:nvContentPartPr>
              <p14:xfrm>
                <a:off x="11976651" y="2615985"/>
                <a:ext cx="302040" cy="44352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5CD034B7-EFD0-459A-A994-BA2E01EC6DD3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11958651" y="2598345"/>
                  <a:ext cx="337680" cy="479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7" name="Group 216">
            <a:extLst>
              <a:ext uri="{FF2B5EF4-FFF2-40B4-BE49-F238E27FC236}">
                <a16:creationId xmlns:a16="http://schemas.microsoft.com/office/drawing/2014/main" id="{95DE26B6-6B73-4E16-8A68-C1238C800767}"/>
              </a:ext>
            </a:extLst>
          </p:cNvPr>
          <p:cNvGrpSpPr/>
          <p:nvPr/>
        </p:nvGrpSpPr>
        <p:grpSpPr>
          <a:xfrm>
            <a:off x="6391611" y="5123745"/>
            <a:ext cx="5871960" cy="1693440"/>
            <a:chOff x="6391611" y="5123745"/>
            <a:chExt cx="5871960" cy="1693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524C367A-F0EE-435B-BFF3-1AAA4315A652}"/>
                    </a:ext>
                  </a:extLst>
                </p14:cNvPr>
                <p14:cNvContentPartPr/>
                <p14:nvPr/>
              </p14:nvContentPartPr>
              <p14:xfrm>
                <a:off x="6391611" y="5630985"/>
                <a:ext cx="1527840" cy="81216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524C367A-F0EE-435B-BFF3-1AAA4315A652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6373611" y="5612985"/>
                  <a:ext cx="1563480" cy="84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F31A5E84-527B-443E-A871-18281FFF4D1A}"/>
                    </a:ext>
                  </a:extLst>
                </p14:cNvPr>
                <p14:cNvContentPartPr/>
                <p14:nvPr/>
              </p14:nvContentPartPr>
              <p14:xfrm>
                <a:off x="8188371" y="6081705"/>
                <a:ext cx="261360" cy="21132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F31A5E84-527B-443E-A871-18281FFF4D1A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8170731" y="6063705"/>
                  <a:ext cx="29700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755013B8-31D0-4736-ACF0-3270DA0F756B}"/>
                    </a:ext>
                  </a:extLst>
                </p14:cNvPr>
                <p14:cNvContentPartPr/>
                <p14:nvPr/>
              </p14:nvContentPartPr>
              <p14:xfrm>
                <a:off x="8560251" y="5891265"/>
                <a:ext cx="269640" cy="29952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755013B8-31D0-4736-ACF0-3270DA0F756B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8542611" y="5873265"/>
                  <a:ext cx="305280" cy="33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1D19B98F-D8DB-4475-AF85-33217CD8470F}"/>
                    </a:ext>
                  </a:extLst>
                </p14:cNvPr>
                <p14:cNvContentPartPr/>
                <p14:nvPr/>
              </p14:nvContentPartPr>
              <p14:xfrm>
                <a:off x="8971371" y="5728185"/>
                <a:ext cx="728280" cy="39456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1D19B98F-D8DB-4475-AF85-33217CD8470F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8953731" y="5710185"/>
                  <a:ext cx="763920" cy="43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5A10959C-3D0E-48FC-A5BC-643DA58798C0}"/>
                    </a:ext>
                  </a:extLst>
                </p14:cNvPr>
                <p14:cNvContentPartPr/>
                <p14:nvPr/>
              </p14:nvContentPartPr>
              <p14:xfrm>
                <a:off x="9723411" y="5501385"/>
                <a:ext cx="308160" cy="31788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5A10959C-3D0E-48FC-A5BC-643DA58798C0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9705411" y="5483745"/>
                  <a:ext cx="343800" cy="35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139B7755-241D-4B2E-B3D7-B8C608096530}"/>
                    </a:ext>
                  </a:extLst>
                </p14:cNvPr>
                <p14:cNvContentPartPr/>
                <p14:nvPr/>
              </p14:nvContentPartPr>
              <p14:xfrm>
                <a:off x="10149651" y="5416065"/>
                <a:ext cx="271080" cy="32760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139B7755-241D-4B2E-B3D7-B8C608096530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10131651" y="5398425"/>
                  <a:ext cx="306720" cy="36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0BD96839-26F0-4419-8561-04DFDE258AF2}"/>
                    </a:ext>
                  </a:extLst>
                </p14:cNvPr>
                <p14:cNvContentPartPr/>
                <p14:nvPr/>
              </p14:nvContentPartPr>
              <p14:xfrm>
                <a:off x="10456371" y="5431545"/>
                <a:ext cx="290520" cy="28188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0BD96839-26F0-4419-8561-04DFDE258AF2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10438731" y="5413905"/>
                  <a:ext cx="326160" cy="31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4AAC39FC-A568-4DC2-8B97-54D4BED1AEEA}"/>
                    </a:ext>
                  </a:extLst>
                </p14:cNvPr>
                <p14:cNvContentPartPr/>
                <p14:nvPr/>
              </p14:nvContentPartPr>
              <p14:xfrm>
                <a:off x="10673811" y="5404545"/>
                <a:ext cx="275040" cy="15552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4AAC39FC-A568-4DC2-8B97-54D4BED1AEEA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10656171" y="5386905"/>
                  <a:ext cx="31068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4C8AABB6-169A-4BB3-B30C-87571670FE8A}"/>
                    </a:ext>
                  </a:extLst>
                </p14:cNvPr>
                <p14:cNvContentPartPr/>
                <p14:nvPr/>
              </p14:nvContentPartPr>
              <p14:xfrm>
                <a:off x="10592451" y="5423265"/>
                <a:ext cx="246240" cy="11772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4C8AABB6-169A-4BB3-B30C-87571670FE8A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10574451" y="5405625"/>
                  <a:ext cx="2818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53385EC5-C4DC-445B-96F0-DCE825EA53F4}"/>
                    </a:ext>
                  </a:extLst>
                </p14:cNvPr>
                <p14:cNvContentPartPr/>
                <p14:nvPr/>
              </p14:nvContentPartPr>
              <p14:xfrm>
                <a:off x="10897371" y="5350185"/>
                <a:ext cx="137160" cy="4680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53385EC5-C4DC-445B-96F0-DCE825EA53F4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10879731" y="5332545"/>
                  <a:ext cx="17280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80231CB4-2C08-4F63-BD50-A4B8B05C8A48}"/>
                    </a:ext>
                  </a:extLst>
                </p14:cNvPr>
                <p14:cNvContentPartPr/>
                <p14:nvPr/>
              </p14:nvContentPartPr>
              <p14:xfrm>
                <a:off x="11043891" y="5123745"/>
                <a:ext cx="263520" cy="40140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80231CB4-2C08-4F63-BD50-A4B8B05C8A48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11026251" y="5105745"/>
                  <a:ext cx="299160" cy="43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04C867DC-F6F7-4EB6-B68B-BECC747DE914}"/>
                    </a:ext>
                  </a:extLst>
                </p14:cNvPr>
                <p14:cNvContentPartPr/>
                <p14:nvPr/>
              </p14:nvContentPartPr>
              <p14:xfrm>
                <a:off x="6907491" y="6318945"/>
                <a:ext cx="1559880" cy="49824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04C867DC-F6F7-4EB6-B68B-BECC747DE914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6889491" y="6301305"/>
                  <a:ext cx="1595520" cy="53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B8858597-A490-4FC0-9245-A7F946B554BC}"/>
                    </a:ext>
                  </a:extLst>
                </p14:cNvPr>
                <p14:cNvContentPartPr/>
                <p14:nvPr/>
              </p14:nvContentPartPr>
              <p14:xfrm>
                <a:off x="8627571" y="6348825"/>
                <a:ext cx="336960" cy="24156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B8858597-A490-4FC0-9245-A7F946B554BC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8609931" y="6330825"/>
                  <a:ext cx="372600" cy="27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50FA73B1-AB36-4755-9F50-B2DB4CD0FA71}"/>
                    </a:ext>
                  </a:extLst>
                </p14:cNvPr>
                <p14:cNvContentPartPr/>
                <p14:nvPr/>
              </p14:nvContentPartPr>
              <p14:xfrm>
                <a:off x="8989731" y="6397785"/>
                <a:ext cx="333720" cy="12600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50FA73B1-AB36-4755-9F50-B2DB4CD0FA71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8971731" y="6379785"/>
                  <a:ext cx="36936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CAAD50DA-A422-4B52-9BF0-91202B182D12}"/>
                    </a:ext>
                  </a:extLst>
                </p14:cNvPr>
                <p14:cNvContentPartPr/>
                <p14:nvPr/>
              </p14:nvContentPartPr>
              <p14:xfrm>
                <a:off x="9407331" y="6042465"/>
                <a:ext cx="161640" cy="42336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CAAD50DA-A422-4B52-9BF0-91202B182D12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9389691" y="6024825"/>
                  <a:ext cx="197280" cy="45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14F054ED-5BC8-4983-AF67-5BD816311086}"/>
                    </a:ext>
                  </a:extLst>
                </p14:cNvPr>
                <p14:cNvContentPartPr/>
                <p14:nvPr/>
              </p14:nvContentPartPr>
              <p14:xfrm>
                <a:off x="9604611" y="5727465"/>
                <a:ext cx="988920" cy="71460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14F054ED-5BC8-4983-AF67-5BD816311086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9586971" y="5709825"/>
                  <a:ext cx="1024560" cy="75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EAA8FF71-10E0-4ACC-8738-5949D3490F79}"/>
                    </a:ext>
                  </a:extLst>
                </p14:cNvPr>
                <p14:cNvContentPartPr/>
                <p14:nvPr/>
              </p14:nvContentPartPr>
              <p14:xfrm>
                <a:off x="10610091" y="5926545"/>
                <a:ext cx="364320" cy="36252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EAA8FF71-10E0-4ACC-8738-5949D3490F79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10592451" y="5908905"/>
                  <a:ext cx="399960" cy="39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177032FA-C5A8-4BCC-9E81-081065B90EE7}"/>
                    </a:ext>
                  </a:extLst>
                </p14:cNvPr>
                <p14:cNvContentPartPr/>
                <p14:nvPr/>
              </p14:nvContentPartPr>
              <p14:xfrm>
                <a:off x="11008971" y="5981265"/>
                <a:ext cx="374760" cy="25056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177032FA-C5A8-4BCC-9E81-081065B90EE7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10991331" y="5963265"/>
                  <a:ext cx="410400" cy="28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016D2ECF-21A2-4682-8E02-18DDE08CF0E4}"/>
                    </a:ext>
                  </a:extLst>
                </p14:cNvPr>
                <p14:cNvContentPartPr/>
                <p14:nvPr/>
              </p14:nvContentPartPr>
              <p14:xfrm>
                <a:off x="11425131" y="5775705"/>
                <a:ext cx="266760" cy="38376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016D2ECF-21A2-4682-8E02-18DDE08CF0E4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11407491" y="5757705"/>
                  <a:ext cx="302400" cy="41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372518A6-C4F2-4065-9EED-F2EEBA7702C0}"/>
                    </a:ext>
                  </a:extLst>
                </p14:cNvPr>
                <p14:cNvContentPartPr/>
                <p14:nvPr/>
              </p14:nvContentPartPr>
              <p14:xfrm>
                <a:off x="11551851" y="5674905"/>
                <a:ext cx="253080" cy="31428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372518A6-C4F2-4065-9EED-F2EEBA7702C0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11533851" y="5656905"/>
                  <a:ext cx="288720" cy="34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872FFDF5-227A-400E-82DC-1D5153E35208}"/>
                    </a:ext>
                  </a:extLst>
                </p14:cNvPr>
                <p14:cNvContentPartPr/>
                <p14:nvPr/>
              </p14:nvContentPartPr>
              <p14:xfrm>
                <a:off x="11488491" y="5829705"/>
                <a:ext cx="154440" cy="8208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872FFDF5-227A-400E-82DC-1D5153E35208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11470851" y="5811705"/>
                  <a:ext cx="19008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FB442B9E-1B99-4696-BB3E-F8ABF01DC56C}"/>
                    </a:ext>
                  </a:extLst>
                </p14:cNvPr>
                <p14:cNvContentPartPr/>
                <p14:nvPr/>
              </p14:nvContentPartPr>
              <p14:xfrm>
                <a:off x="11741571" y="5673465"/>
                <a:ext cx="231120" cy="16380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FB442B9E-1B99-4696-BB3E-F8ABF01DC56C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11723931" y="5655465"/>
                  <a:ext cx="26676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97BBBE90-37AE-4654-8410-FE65CC88499D}"/>
                    </a:ext>
                  </a:extLst>
                </p14:cNvPr>
                <p14:cNvContentPartPr/>
                <p14:nvPr/>
              </p14:nvContentPartPr>
              <p14:xfrm>
                <a:off x="11712411" y="5259465"/>
                <a:ext cx="365040" cy="49248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97BBBE90-37AE-4654-8410-FE65CC88499D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11694771" y="5241465"/>
                  <a:ext cx="400680" cy="52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EFAF7D42-7E59-4B71-A5AC-8FC89F6692F9}"/>
                    </a:ext>
                  </a:extLst>
                </p14:cNvPr>
                <p14:cNvContentPartPr/>
                <p14:nvPr/>
              </p14:nvContentPartPr>
              <p14:xfrm>
                <a:off x="11946411" y="5139945"/>
                <a:ext cx="317160" cy="24516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EFAF7D42-7E59-4B71-A5AC-8FC89F6692F9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11928411" y="5122305"/>
                  <a:ext cx="352800" cy="2808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587409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" name="Group 113">
            <a:extLst>
              <a:ext uri="{FF2B5EF4-FFF2-40B4-BE49-F238E27FC236}">
                <a16:creationId xmlns:a16="http://schemas.microsoft.com/office/drawing/2014/main" id="{EBD69F3E-5243-4E39-BA59-553D242065A8}"/>
              </a:ext>
            </a:extLst>
          </p:cNvPr>
          <p:cNvGrpSpPr/>
          <p:nvPr/>
        </p:nvGrpSpPr>
        <p:grpSpPr>
          <a:xfrm>
            <a:off x="280251" y="77985"/>
            <a:ext cx="9200520" cy="5203800"/>
            <a:chOff x="280251" y="77985"/>
            <a:chExt cx="9200520" cy="5203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AA4AB6E4-4663-4407-B3B9-064021D4BC13}"/>
                    </a:ext>
                  </a:extLst>
                </p14:cNvPr>
                <p14:cNvContentPartPr/>
                <p14:nvPr/>
              </p14:nvContentPartPr>
              <p14:xfrm>
                <a:off x="280251" y="1013625"/>
                <a:ext cx="200160" cy="3693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AA4AB6E4-4663-4407-B3B9-064021D4BC13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62251" y="995625"/>
                  <a:ext cx="235800" cy="40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32475A18-1B7B-4B94-8B38-DF8BDD1324AB}"/>
                    </a:ext>
                  </a:extLst>
                </p14:cNvPr>
                <p14:cNvContentPartPr/>
                <p14:nvPr/>
              </p14:nvContentPartPr>
              <p14:xfrm>
                <a:off x="507771" y="1040985"/>
                <a:ext cx="80640" cy="4100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32475A18-1B7B-4B94-8B38-DF8BDD1324AB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90131" y="1022985"/>
                  <a:ext cx="116280" cy="44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F354FD66-3322-43E7-8699-C4D0CEF255F1}"/>
                    </a:ext>
                  </a:extLst>
                </p14:cNvPr>
                <p14:cNvContentPartPr/>
                <p14:nvPr/>
              </p14:nvContentPartPr>
              <p14:xfrm>
                <a:off x="588051" y="904905"/>
                <a:ext cx="358920" cy="5828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F354FD66-3322-43E7-8699-C4D0CEF255F1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70411" y="887265"/>
                  <a:ext cx="394560" cy="61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0983929B-7FFE-43B6-B543-DB7FE1D62FD2}"/>
                    </a:ext>
                  </a:extLst>
                </p14:cNvPr>
                <p14:cNvContentPartPr/>
                <p14:nvPr/>
              </p14:nvContentPartPr>
              <p14:xfrm>
                <a:off x="1058571" y="671985"/>
                <a:ext cx="230040" cy="5464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0983929B-7FFE-43B6-B543-DB7FE1D62FD2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040571" y="653985"/>
                  <a:ext cx="265680" cy="58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B3F5D137-B903-4D91-9C57-F96A1D5FD1E1}"/>
                    </a:ext>
                  </a:extLst>
                </p14:cNvPr>
                <p14:cNvContentPartPr/>
                <p14:nvPr/>
              </p14:nvContentPartPr>
              <p14:xfrm>
                <a:off x="1412091" y="815625"/>
                <a:ext cx="214920" cy="2757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B3F5D137-B903-4D91-9C57-F96A1D5FD1E1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394091" y="797985"/>
                  <a:ext cx="25056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0A93A294-34F0-4675-910D-78A036E8F536}"/>
                    </a:ext>
                  </a:extLst>
                </p14:cNvPr>
                <p14:cNvContentPartPr/>
                <p14:nvPr/>
              </p14:nvContentPartPr>
              <p14:xfrm>
                <a:off x="1718451" y="734985"/>
                <a:ext cx="157320" cy="2386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0A93A294-34F0-4675-910D-78A036E8F536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700811" y="716985"/>
                  <a:ext cx="19296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0FA80A76-8932-46FC-B353-5E9F56BA840E}"/>
                    </a:ext>
                  </a:extLst>
                </p14:cNvPr>
                <p14:cNvContentPartPr/>
                <p14:nvPr/>
              </p14:nvContentPartPr>
              <p14:xfrm>
                <a:off x="1940571" y="579105"/>
                <a:ext cx="285840" cy="3470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0FA80A76-8932-46FC-B353-5E9F56BA840E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922571" y="561105"/>
                  <a:ext cx="321480" cy="38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E654EDDB-83B6-402B-AEBA-1A7B2A44C08A}"/>
                    </a:ext>
                  </a:extLst>
                </p14:cNvPr>
                <p14:cNvContentPartPr/>
                <p14:nvPr/>
              </p14:nvContentPartPr>
              <p14:xfrm>
                <a:off x="1936971" y="776385"/>
                <a:ext cx="80280" cy="658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E654EDDB-83B6-402B-AEBA-1A7B2A44C08A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919331" y="758385"/>
                  <a:ext cx="11592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55596423-D998-4692-92AA-42287963838F}"/>
                    </a:ext>
                  </a:extLst>
                </p14:cNvPr>
                <p14:cNvContentPartPr/>
                <p14:nvPr/>
              </p14:nvContentPartPr>
              <p14:xfrm>
                <a:off x="2134251" y="742185"/>
                <a:ext cx="182880" cy="2066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55596423-D998-4692-92AA-42287963838F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116611" y="724185"/>
                  <a:ext cx="218520" cy="2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F33180E3-69B4-4AEF-AFE0-0A02DB21C932}"/>
                    </a:ext>
                  </a:extLst>
                </p14:cNvPr>
                <p14:cNvContentPartPr/>
                <p14:nvPr/>
              </p14:nvContentPartPr>
              <p14:xfrm>
                <a:off x="2362491" y="805545"/>
                <a:ext cx="66960" cy="417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F33180E3-69B4-4AEF-AFE0-0A02DB21C932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344851" y="787545"/>
                  <a:ext cx="10260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FE77103A-2F6B-40D9-AF72-AC8AF276BA96}"/>
                    </a:ext>
                  </a:extLst>
                </p14:cNvPr>
                <p14:cNvContentPartPr/>
                <p14:nvPr/>
              </p14:nvContentPartPr>
              <p14:xfrm>
                <a:off x="2272131" y="629865"/>
                <a:ext cx="360" cy="39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FE77103A-2F6B-40D9-AF72-AC8AF276BA96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254131" y="611865"/>
                  <a:ext cx="3600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88D27908-A680-4A2A-B376-39C229C47B8C}"/>
                    </a:ext>
                  </a:extLst>
                </p14:cNvPr>
                <p14:cNvContentPartPr/>
                <p14:nvPr/>
              </p14:nvContentPartPr>
              <p14:xfrm>
                <a:off x="2417211" y="665865"/>
                <a:ext cx="406440" cy="1411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88D27908-A680-4A2A-B376-39C229C47B8C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399211" y="648225"/>
                  <a:ext cx="44208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61214815-589D-4CAD-ABB7-3E677CD69B87}"/>
                    </a:ext>
                  </a:extLst>
                </p14:cNvPr>
                <p14:cNvContentPartPr/>
                <p14:nvPr/>
              </p14:nvContentPartPr>
              <p14:xfrm>
                <a:off x="2960451" y="358065"/>
                <a:ext cx="286560" cy="42768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61214815-589D-4CAD-ABB7-3E677CD69B87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942811" y="340425"/>
                  <a:ext cx="322200" cy="46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6B5CE8FC-521C-4501-B57B-973891BF9A92}"/>
                    </a:ext>
                  </a:extLst>
                </p14:cNvPr>
                <p14:cNvContentPartPr/>
                <p14:nvPr/>
              </p14:nvContentPartPr>
              <p14:xfrm>
                <a:off x="3630051" y="325665"/>
                <a:ext cx="200880" cy="42048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6B5CE8FC-521C-4501-B57B-973891BF9A92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612411" y="308025"/>
                  <a:ext cx="236520" cy="45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6417BF2F-F58A-4085-8711-F260DA82298F}"/>
                    </a:ext>
                  </a:extLst>
                </p14:cNvPr>
                <p14:cNvContentPartPr/>
                <p14:nvPr/>
              </p14:nvContentPartPr>
              <p14:xfrm>
                <a:off x="3593691" y="690705"/>
                <a:ext cx="371880" cy="7884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6417BF2F-F58A-4085-8711-F260DA82298F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576051" y="672705"/>
                  <a:ext cx="40752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A67FE5FE-971C-41E2-A3EA-3A6C6292387B}"/>
                    </a:ext>
                  </a:extLst>
                </p14:cNvPr>
                <p14:cNvContentPartPr/>
                <p14:nvPr/>
              </p14:nvContentPartPr>
              <p14:xfrm>
                <a:off x="3539331" y="207225"/>
                <a:ext cx="317880" cy="6408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A67FE5FE-971C-41E2-A3EA-3A6C6292387B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521691" y="189585"/>
                  <a:ext cx="35352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788212FF-46E3-4F1E-A9FE-12BDD5FC981E}"/>
                    </a:ext>
                  </a:extLst>
                </p14:cNvPr>
                <p14:cNvContentPartPr/>
                <p14:nvPr/>
              </p14:nvContentPartPr>
              <p14:xfrm>
                <a:off x="4055571" y="548505"/>
                <a:ext cx="353880" cy="22428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788212FF-46E3-4F1E-A9FE-12BDD5FC981E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037571" y="530865"/>
                  <a:ext cx="389520" cy="25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D1BD04A9-BC30-4EA4-8211-3427647B8258}"/>
                    </a:ext>
                  </a:extLst>
                </p14:cNvPr>
                <p14:cNvContentPartPr/>
                <p14:nvPr/>
              </p14:nvContentPartPr>
              <p14:xfrm>
                <a:off x="4399731" y="307665"/>
                <a:ext cx="207360" cy="2754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D1BD04A9-BC30-4EA4-8211-3427647B8258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381731" y="289665"/>
                  <a:ext cx="243000" cy="31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098F4B04-CE11-49BD-A0E5-3B498D4D611C}"/>
                    </a:ext>
                  </a:extLst>
                </p14:cNvPr>
                <p14:cNvContentPartPr/>
                <p14:nvPr/>
              </p14:nvContentPartPr>
              <p14:xfrm>
                <a:off x="4215771" y="371025"/>
                <a:ext cx="347040" cy="14256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098F4B04-CE11-49BD-A0E5-3B498D4D611C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198131" y="353025"/>
                  <a:ext cx="38268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F6B6222C-FDEC-4A92-94D7-44577227A7ED}"/>
                    </a:ext>
                  </a:extLst>
                </p14:cNvPr>
                <p14:cNvContentPartPr/>
                <p14:nvPr/>
              </p14:nvContentPartPr>
              <p14:xfrm>
                <a:off x="4571811" y="179505"/>
                <a:ext cx="546120" cy="34560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F6B6222C-FDEC-4A92-94D7-44577227A7ED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553811" y="161865"/>
                  <a:ext cx="581760" cy="38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B394114B-151C-4A3B-91E2-9883D2554019}"/>
                    </a:ext>
                  </a:extLst>
                </p14:cNvPr>
                <p14:cNvContentPartPr/>
                <p14:nvPr/>
              </p14:nvContentPartPr>
              <p14:xfrm>
                <a:off x="5178051" y="234225"/>
                <a:ext cx="236880" cy="29268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B394114B-151C-4A3B-91E2-9883D2554019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160411" y="216585"/>
                  <a:ext cx="272520" cy="32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6306FC88-0B27-4AF4-9F80-7B74534C1615}"/>
                    </a:ext>
                  </a:extLst>
                </p14:cNvPr>
                <p14:cNvContentPartPr/>
                <p14:nvPr/>
              </p14:nvContentPartPr>
              <p14:xfrm>
                <a:off x="5531211" y="318465"/>
                <a:ext cx="257400" cy="1695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6306FC88-0B27-4AF4-9F80-7B74534C1615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513571" y="300825"/>
                  <a:ext cx="29304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DA68C748-7B01-4947-88DE-7E6ADCCBF85B}"/>
                    </a:ext>
                  </a:extLst>
                </p14:cNvPr>
                <p14:cNvContentPartPr/>
                <p14:nvPr/>
              </p14:nvContentPartPr>
              <p14:xfrm>
                <a:off x="5920731" y="267345"/>
                <a:ext cx="226080" cy="42588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DA68C748-7B01-4947-88DE-7E6ADCCBF85B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902731" y="249705"/>
                  <a:ext cx="261720" cy="46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ADD60ED6-7D3E-4D23-93CB-B665003BDD07}"/>
                    </a:ext>
                  </a:extLst>
                </p14:cNvPr>
                <p14:cNvContentPartPr/>
                <p14:nvPr/>
              </p14:nvContentPartPr>
              <p14:xfrm>
                <a:off x="6137811" y="226305"/>
                <a:ext cx="226080" cy="2556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ADD60ED6-7D3E-4D23-93CB-B665003BDD07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120171" y="208305"/>
                  <a:ext cx="261720" cy="29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355DC8B3-81C1-417C-ACFB-88D2C0975A83}"/>
                    </a:ext>
                  </a:extLst>
                </p14:cNvPr>
                <p14:cNvContentPartPr/>
                <p14:nvPr/>
              </p14:nvContentPartPr>
              <p14:xfrm>
                <a:off x="6101451" y="351585"/>
                <a:ext cx="125280" cy="6480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355DC8B3-81C1-417C-ACFB-88D2C0975A83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083811" y="333945"/>
                  <a:ext cx="16092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D36E9660-DC78-4B39-AAA2-77DCB3D74062}"/>
                    </a:ext>
                  </a:extLst>
                </p14:cNvPr>
                <p14:cNvContentPartPr/>
                <p14:nvPr/>
              </p14:nvContentPartPr>
              <p14:xfrm>
                <a:off x="6472971" y="316665"/>
                <a:ext cx="46440" cy="9468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D36E9660-DC78-4B39-AAA2-77DCB3D74062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454971" y="298665"/>
                  <a:ext cx="8208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E4EB651B-A330-4331-A36C-B9667D4C3D13}"/>
                    </a:ext>
                  </a:extLst>
                </p14:cNvPr>
                <p14:cNvContentPartPr/>
                <p14:nvPr/>
              </p14:nvContentPartPr>
              <p14:xfrm>
                <a:off x="6339051" y="225945"/>
                <a:ext cx="25560" cy="5472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E4EB651B-A330-4331-A36C-B9667D4C3D13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321051" y="208305"/>
                  <a:ext cx="6120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9A7B9C6F-4F4C-4749-8A65-5C78DE8A4F25}"/>
                    </a:ext>
                  </a:extLst>
                </p14:cNvPr>
                <p14:cNvContentPartPr/>
                <p14:nvPr/>
              </p14:nvContentPartPr>
              <p14:xfrm>
                <a:off x="6690051" y="77985"/>
                <a:ext cx="959760" cy="50112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9A7B9C6F-4F4C-4749-8A65-5C78DE8A4F25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6672051" y="59985"/>
                  <a:ext cx="995400" cy="53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65667DDE-5B71-4132-98CB-D2801118082A}"/>
                    </a:ext>
                  </a:extLst>
                </p14:cNvPr>
                <p14:cNvContentPartPr/>
                <p14:nvPr/>
              </p14:nvContentPartPr>
              <p14:xfrm>
                <a:off x="331371" y="2054745"/>
                <a:ext cx="668160" cy="7675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65667DDE-5B71-4132-98CB-D2801118082A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313371" y="2037105"/>
                  <a:ext cx="703800" cy="80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09DFE44B-9848-4063-A24F-9C586A4712E9}"/>
                    </a:ext>
                  </a:extLst>
                </p14:cNvPr>
                <p14:cNvContentPartPr/>
                <p14:nvPr/>
              </p14:nvContentPartPr>
              <p14:xfrm>
                <a:off x="1058931" y="1810305"/>
                <a:ext cx="282240" cy="68292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09DFE44B-9848-4063-A24F-9C586A4712E9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041291" y="1792665"/>
                  <a:ext cx="317880" cy="71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2070E2C3-8795-4E26-B6D2-38AE5371638B}"/>
                    </a:ext>
                  </a:extLst>
                </p14:cNvPr>
                <p14:cNvContentPartPr/>
                <p14:nvPr/>
              </p14:nvContentPartPr>
              <p14:xfrm>
                <a:off x="2018331" y="1781865"/>
                <a:ext cx="601200" cy="51012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2070E2C3-8795-4E26-B6D2-38AE5371638B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2000691" y="1763865"/>
                  <a:ext cx="636840" cy="54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DFBEAC50-19EE-4DC6-B8D9-F3D7EB5CFC0B}"/>
                    </a:ext>
                  </a:extLst>
                </p14:cNvPr>
                <p14:cNvContentPartPr/>
                <p14:nvPr/>
              </p14:nvContentPartPr>
              <p14:xfrm>
                <a:off x="2868291" y="1846665"/>
                <a:ext cx="228600" cy="25272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DFBEAC50-19EE-4DC6-B8D9-F3D7EB5CFC0B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2850651" y="1828665"/>
                  <a:ext cx="264240" cy="28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9B42713B-E74F-4447-BB7A-F8F8968346D6}"/>
                    </a:ext>
                  </a:extLst>
                </p14:cNvPr>
                <p14:cNvContentPartPr/>
                <p14:nvPr/>
              </p14:nvContentPartPr>
              <p14:xfrm>
                <a:off x="3050811" y="1681425"/>
                <a:ext cx="356400" cy="31968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9B42713B-E74F-4447-BB7A-F8F8968346D6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3032811" y="1663785"/>
                  <a:ext cx="392040" cy="35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366781FA-B9BD-43CB-9224-F80E43601992}"/>
                    </a:ext>
                  </a:extLst>
                </p14:cNvPr>
                <p14:cNvContentPartPr/>
                <p14:nvPr/>
              </p14:nvContentPartPr>
              <p14:xfrm>
                <a:off x="3500811" y="1610505"/>
                <a:ext cx="546840" cy="32148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366781FA-B9BD-43CB-9224-F80E43601992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3483171" y="1592865"/>
                  <a:ext cx="582480" cy="35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CDEC27FE-3100-4BFB-986E-FC452E884D25}"/>
                    </a:ext>
                  </a:extLst>
                </p14:cNvPr>
                <p14:cNvContentPartPr/>
                <p14:nvPr/>
              </p14:nvContentPartPr>
              <p14:xfrm>
                <a:off x="3983211" y="1245465"/>
                <a:ext cx="286560" cy="6368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CDEC27FE-3100-4BFB-986E-FC452E884D25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965211" y="1227825"/>
                  <a:ext cx="322200" cy="67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4B6E231B-61EF-486C-BE05-3BC7CE252B33}"/>
                    </a:ext>
                  </a:extLst>
                </p14:cNvPr>
                <p14:cNvContentPartPr/>
                <p14:nvPr/>
              </p14:nvContentPartPr>
              <p14:xfrm>
                <a:off x="4019571" y="1685745"/>
                <a:ext cx="381600" cy="21528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4B6E231B-61EF-486C-BE05-3BC7CE252B33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4001571" y="1667745"/>
                  <a:ext cx="41724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466F2EB2-D921-4935-AC25-8E0EA7486267}"/>
                    </a:ext>
                  </a:extLst>
                </p14:cNvPr>
                <p14:cNvContentPartPr/>
                <p14:nvPr/>
              </p14:nvContentPartPr>
              <p14:xfrm>
                <a:off x="4455171" y="1542825"/>
                <a:ext cx="254160" cy="29664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466F2EB2-D921-4935-AC25-8E0EA7486267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4437171" y="1525185"/>
                  <a:ext cx="289800" cy="33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44288FF6-44DF-4893-B869-792AE9B9C70C}"/>
                    </a:ext>
                  </a:extLst>
                </p14:cNvPr>
                <p14:cNvContentPartPr/>
                <p14:nvPr/>
              </p14:nvContentPartPr>
              <p14:xfrm>
                <a:off x="4698531" y="1412145"/>
                <a:ext cx="242280" cy="28836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44288FF6-44DF-4893-B869-792AE9B9C70C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4680531" y="1394505"/>
                  <a:ext cx="277920" cy="32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F457D857-6B58-41BC-A861-0AE6A2F763B5}"/>
                    </a:ext>
                  </a:extLst>
                </p14:cNvPr>
                <p14:cNvContentPartPr/>
                <p14:nvPr/>
              </p14:nvContentPartPr>
              <p14:xfrm>
                <a:off x="4924971" y="1329705"/>
                <a:ext cx="563400" cy="30456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F457D857-6B58-41BC-A861-0AE6A2F763B5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4906971" y="1312065"/>
                  <a:ext cx="599040" cy="34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948FE954-0034-4933-8155-2020867CE4F5}"/>
                    </a:ext>
                  </a:extLst>
                </p14:cNvPr>
                <p14:cNvContentPartPr/>
                <p14:nvPr/>
              </p14:nvContentPartPr>
              <p14:xfrm>
                <a:off x="5885451" y="1095345"/>
                <a:ext cx="216000" cy="24876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948FE954-0034-4933-8155-2020867CE4F5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867451" y="1077345"/>
                  <a:ext cx="251640" cy="28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B9A7F7AB-13CD-4861-900A-1CC22EF018E1}"/>
                    </a:ext>
                  </a:extLst>
                </p14:cNvPr>
                <p14:cNvContentPartPr/>
                <p14:nvPr/>
              </p14:nvContentPartPr>
              <p14:xfrm>
                <a:off x="5621931" y="962145"/>
                <a:ext cx="427680" cy="51336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B9A7F7AB-13CD-4861-900A-1CC22EF018E1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603931" y="944505"/>
                  <a:ext cx="463320" cy="54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5F941521-9248-4B01-A1EE-E2562ED3BF8B}"/>
                    </a:ext>
                  </a:extLst>
                </p14:cNvPr>
                <p14:cNvContentPartPr/>
                <p14:nvPr/>
              </p14:nvContentPartPr>
              <p14:xfrm>
                <a:off x="6228531" y="1122345"/>
                <a:ext cx="64440" cy="504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5F941521-9248-4B01-A1EE-E2562ED3BF8B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6210891" y="1104345"/>
                  <a:ext cx="10008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BF271815-6E4D-488D-BF9B-09CD5CCDF654}"/>
                    </a:ext>
                  </a:extLst>
                </p14:cNvPr>
                <p14:cNvContentPartPr/>
                <p14:nvPr/>
              </p14:nvContentPartPr>
              <p14:xfrm>
                <a:off x="6033771" y="968625"/>
                <a:ext cx="40680" cy="5436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BF271815-6E4D-488D-BF9B-09CD5CCDF654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016131" y="950985"/>
                  <a:ext cx="7632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0DD4EF45-6E1C-40C5-BB49-5644ABE651E7}"/>
                    </a:ext>
                  </a:extLst>
                </p14:cNvPr>
                <p14:cNvContentPartPr/>
                <p14:nvPr/>
              </p14:nvContentPartPr>
              <p14:xfrm>
                <a:off x="6391971" y="904905"/>
                <a:ext cx="317520" cy="31896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0DD4EF45-6E1C-40C5-BB49-5644ABE651E7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374331" y="886905"/>
                  <a:ext cx="353160" cy="35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CF0BCD55-F6F9-4303-B3BE-ACF148C7E752}"/>
                    </a:ext>
                  </a:extLst>
                </p14:cNvPr>
                <p14:cNvContentPartPr/>
                <p14:nvPr/>
              </p14:nvContentPartPr>
              <p14:xfrm>
                <a:off x="6675291" y="751185"/>
                <a:ext cx="364320" cy="40608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CF0BCD55-F6F9-4303-B3BE-ACF148C7E752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657651" y="733185"/>
                  <a:ext cx="399960" cy="44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F361ACD4-722B-4A74-BA3E-42B289278BC8}"/>
                    </a:ext>
                  </a:extLst>
                </p14:cNvPr>
                <p14:cNvContentPartPr/>
                <p14:nvPr/>
              </p14:nvContentPartPr>
              <p14:xfrm>
                <a:off x="6545331" y="682065"/>
                <a:ext cx="1071000" cy="35892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F361ACD4-722B-4A74-BA3E-42B289278BC8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527691" y="664065"/>
                  <a:ext cx="1106640" cy="3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B46EC657-6FCA-4FEE-8020-E50C6E9107AF}"/>
                    </a:ext>
                  </a:extLst>
                </p14:cNvPr>
                <p14:cNvContentPartPr/>
                <p14:nvPr/>
              </p14:nvContentPartPr>
              <p14:xfrm>
                <a:off x="7541091" y="588105"/>
                <a:ext cx="397440" cy="35460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B46EC657-6FCA-4FEE-8020-E50C6E9107AF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7523451" y="570465"/>
                  <a:ext cx="433080" cy="39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2856B592-05B6-40CB-A75F-5813C031807B}"/>
                    </a:ext>
                  </a:extLst>
                </p14:cNvPr>
                <p14:cNvContentPartPr/>
                <p14:nvPr/>
              </p14:nvContentPartPr>
              <p14:xfrm>
                <a:off x="7450371" y="615465"/>
                <a:ext cx="309960" cy="14544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2856B592-05B6-40CB-A75F-5813C031807B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7432731" y="597465"/>
                  <a:ext cx="34560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72AEDA76-D720-4522-96DD-EE540E6F25DA}"/>
                    </a:ext>
                  </a:extLst>
                </p14:cNvPr>
                <p14:cNvContentPartPr/>
                <p14:nvPr/>
              </p14:nvContentPartPr>
              <p14:xfrm>
                <a:off x="7849251" y="606465"/>
                <a:ext cx="166680" cy="11880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72AEDA76-D720-4522-96DD-EE540E6F25DA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7831251" y="588465"/>
                  <a:ext cx="20232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D6EA0EB4-0C96-4611-A6E9-FEE7BAA386BE}"/>
                    </a:ext>
                  </a:extLst>
                </p14:cNvPr>
                <p14:cNvContentPartPr/>
                <p14:nvPr/>
              </p14:nvContentPartPr>
              <p14:xfrm>
                <a:off x="7722171" y="515745"/>
                <a:ext cx="7560" cy="36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D6EA0EB4-0C96-4611-A6E9-FEE7BAA386BE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7704531" y="497745"/>
                  <a:ext cx="432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BFC9C745-85E5-40C3-83FD-024362BC349F}"/>
                    </a:ext>
                  </a:extLst>
                </p14:cNvPr>
                <p14:cNvContentPartPr/>
                <p14:nvPr/>
              </p14:nvContentPartPr>
              <p14:xfrm>
                <a:off x="8296371" y="396225"/>
                <a:ext cx="606600" cy="23040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BFC9C745-85E5-40C3-83FD-024362BC349F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8278371" y="378585"/>
                  <a:ext cx="642240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3E575BFE-7C98-4197-89B8-81DE39C3082F}"/>
                    </a:ext>
                  </a:extLst>
                </p14:cNvPr>
                <p14:cNvContentPartPr/>
                <p14:nvPr/>
              </p14:nvContentPartPr>
              <p14:xfrm>
                <a:off x="8783091" y="317385"/>
                <a:ext cx="485280" cy="61452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3E575BFE-7C98-4197-89B8-81DE39C3082F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8765091" y="299385"/>
                  <a:ext cx="520920" cy="65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9A9CB816-A99D-4A93-B1CC-015A653695ED}"/>
                    </a:ext>
                  </a:extLst>
                </p14:cNvPr>
                <p14:cNvContentPartPr/>
                <p14:nvPr/>
              </p14:nvContentPartPr>
              <p14:xfrm>
                <a:off x="1076571" y="2878785"/>
                <a:ext cx="201600" cy="86328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9A9CB816-A99D-4A93-B1CC-015A653695ED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058571" y="2860785"/>
                  <a:ext cx="237240" cy="89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78AC2C0E-0952-410B-8DE6-615F1AE49E04}"/>
                    </a:ext>
                  </a:extLst>
                </p14:cNvPr>
                <p14:cNvContentPartPr/>
                <p14:nvPr/>
              </p14:nvContentPartPr>
              <p14:xfrm>
                <a:off x="1384731" y="3068505"/>
                <a:ext cx="514800" cy="95256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78AC2C0E-0952-410B-8DE6-615F1AE49E04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366731" y="3050865"/>
                  <a:ext cx="550440" cy="9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7EB04AEF-3D36-42CA-A93E-66B2A53EACCC}"/>
                    </a:ext>
                  </a:extLst>
                </p14:cNvPr>
                <p14:cNvContentPartPr/>
                <p14:nvPr/>
              </p14:nvContentPartPr>
              <p14:xfrm>
                <a:off x="2006811" y="2998665"/>
                <a:ext cx="448200" cy="58032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7EB04AEF-3D36-42CA-A93E-66B2A53EACCC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989171" y="2980665"/>
                  <a:ext cx="483840" cy="61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438A864C-C79F-45AD-BE4C-04A5CBE1ED0C}"/>
                    </a:ext>
                  </a:extLst>
                </p14:cNvPr>
                <p14:cNvContentPartPr/>
                <p14:nvPr/>
              </p14:nvContentPartPr>
              <p14:xfrm>
                <a:off x="2536371" y="3068505"/>
                <a:ext cx="142200" cy="23832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438A864C-C79F-45AD-BE4C-04A5CBE1ED0C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2518731" y="3050865"/>
                  <a:ext cx="177840" cy="27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D65DFE33-63AA-44AC-ADA5-177CC3D6D25F}"/>
                    </a:ext>
                  </a:extLst>
                </p14:cNvPr>
                <p14:cNvContentPartPr/>
                <p14:nvPr/>
              </p14:nvContentPartPr>
              <p14:xfrm>
                <a:off x="2779011" y="2856465"/>
                <a:ext cx="380880" cy="47988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D65DFE33-63AA-44AC-ADA5-177CC3D6D25F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2761371" y="2838825"/>
                  <a:ext cx="416520" cy="51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E46ABE08-A088-4DA9-AD5E-1EDF3C298B36}"/>
                    </a:ext>
                  </a:extLst>
                </p14:cNvPr>
                <p14:cNvContentPartPr/>
                <p14:nvPr/>
              </p14:nvContentPartPr>
              <p14:xfrm>
                <a:off x="2923731" y="2688345"/>
                <a:ext cx="568080" cy="33912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E46ABE08-A088-4DA9-AD5E-1EDF3C298B36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2906091" y="2670705"/>
                  <a:ext cx="603720" cy="37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571A326B-B2BD-4319-A5B4-BB154C1CEBB1}"/>
                    </a:ext>
                  </a:extLst>
                </p14:cNvPr>
                <p14:cNvContentPartPr/>
                <p14:nvPr/>
              </p14:nvContentPartPr>
              <p14:xfrm>
                <a:off x="3200571" y="2843145"/>
                <a:ext cx="142560" cy="11736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571A326B-B2BD-4319-A5B4-BB154C1CEBB1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3182931" y="2825145"/>
                  <a:ext cx="17820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067B8674-F6EB-4DEA-8345-5E99437A4705}"/>
                    </a:ext>
                  </a:extLst>
                </p14:cNvPr>
                <p14:cNvContentPartPr/>
                <p14:nvPr/>
              </p14:nvContentPartPr>
              <p14:xfrm>
                <a:off x="3439611" y="2733705"/>
                <a:ext cx="194760" cy="19404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067B8674-F6EB-4DEA-8345-5E99437A4705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3421611" y="2715705"/>
                  <a:ext cx="23040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1F155640-67E1-4E17-A0B6-2C09140654D2}"/>
                    </a:ext>
                  </a:extLst>
                </p14:cNvPr>
                <p14:cNvContentPartPr/>
                <p14:nvPr/>
              </p14:nvContentPartPr>
              <p14:xfrm>
                <a:off x="3664971" y="2514105"/>
                <a:ext cx="632160" cy="77544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1F155640-67E1-4E17-A0B6-2C09140654D2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3647331" y="2496465"/>
                  <a:ext cx="667800" cy="81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19E3AC85-155F-4154-ACB9-9F58817D8FDB}"/>
                    </a:ext>
                  </a:extLst>
                </p14:cNvPr>
                <p14:cNvContentPartPr/>
                <p14:nvPr/>
              </p14:nvContentPartPr>
              <p14:xfrm>
                <a:off x="4101291" y="2542905"/>
                <a:ext cx="396720" cy="21852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19E3AC85-155F-4154-ACB9-9F58817D8FDB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4083651" y="2525265"/>
                  <a:ext cx="432360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03A6F149-D95F-4DE1-8160-D3F036052D98}"/>
                    </a:ext>
                  </a:extLst>
                </p14:cNvPr>
                <p14:cNvContentPartPr/>
                <p14:nvPr/>
              </p14:nvContentPartPr>
              <p14:xfrm>
                <a:off x="4819491" y="2054745"/>
                <a:ext cx="398880" cy="59328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03A6F149-D95F-4DE1-8160-D3F036052D98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4801491" y="2037105"/>
                  <a:ext cx="434520" cy="62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2782EFA2-870B-4626-90CF-65F8862C5981}"/>
                    </a:ext>
                  </a:extLst>
                </p14:cNvPr>
                <p14:cNvContentPartPr/>
                <p14:nvPr/>
              </p14:nvContentPartPr>
              <p14:xfrm>
                <a:off x="5069691" y="2351025"/>
                <a:ext cx="70200" cy="7560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2782EFA2-870B-4626-90CF-65F8862C5981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5051691" y="2333025"/>
                  <a:ext cx="10584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D0769AF9-F9D3-4719-9549-C81CF411A834}"/>
                    </a:ext>
                  </a:extLst>
                </p14:cNvPr>
                <p14:cNvContentPartPr/>
                <p14:nvPr/>
              </p14:nvContentPartPr>
              <p14:xfrm>
                <a:off x="5169051" y="2353545"/>
                <a:ext cx="360" cy="36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D0769AF9-F9D3-4719-9549-C81CF411A834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5151411" y="2335545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D35240CE-6325-48FC-8F6B-202DECBFC7C4}"/>
                    </a:ext>
                  </a:extLst>
                </p14:cNvPr>
                <p14:cNvContentPartPr/>
                <p14:nvPr/>
              </p14:nvContentPartPr>
              <p14:xfrm>
                <a:off x="5021451" y="1856025"/>
                <a:ext cx="392400" cy="50904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D35240CE-6325-48FC-8F6B-202DECBFC7C4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5003811" y="1838025"/>
                  <a:ext cx="428040" cy="54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11414847-0020-4CD8-BDFC-8F489725C0F0}"/>
                    </a:ext>
                  </a:extLst>
                </p14:cNvPr>
                <p14:cNvContentPartPr/>
                <p14:nvPr/>
              </p14:nvContentPartPr>
              <p14:xfrm>
                <a:off x="5431491" y="2163465"/>
                <a:ext cx="90000" cy="3240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11414847-0020-4CD8-BDFC-8F489725C0F0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5413851" y="2145825"/>
                  <a:ext cx="12564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282A10FF-48BE-423D-9498-F841D4F2F7EB}"/>
                    </a:ext>
                  </a:extLst>
                </p14:cNvPr>
                <p14:cNvContentPartPr/>
                <p14:nvPr/>
              </p14:nvContentPartPr>
              <p14:xfrm>
                <a:off x="5377491" y="2009745"/>
                <a:ext cx="75240" cy="7884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282A10FF-48BE-423D-9498-F841D4F2F7EB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5359851" y="1991745"/>
                  <a:ext cx="11088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8E98AE25-B7E0-4145-8490-F9ED448883DE}"/>
                    </a:ext>
                  </a:extLst>
                </p14:cNvPr>
                <p14:cNvContentPartPr/>
                <p14:nvPr/>
              </p14:nvContentPartPr>
              <p14:xfrm>
                <a:off x="5281371" y="1928025"/>
                <a:ext cx="6120" cy="936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8E98AE25-B7E0-4145-8490-F9ED448883DE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263371" y="1910025"/>
                  <a:ext cx="4176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131C1D51-CA1B-4027-8647-AE7099117E3D}"/>
                    </a:ext>
                  </a:extLst>
                </p14:cNvPr>
                <p14:cNvContentPartPr/>
                <p14:nvPr/>
              </p14:nvContentPartPr>
              <p14:xfrm>
                <a:off x="5650371" y="1919025"/>
                <a:ext cx="264600" cy="13608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131C1D51-CA1B-4027-8647-AE7099117E3D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5632371" y="1901025"/>
                  <a:ext cx="30024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3E512E4B-AE1E-4512-8288-1191E6C7C49A}"/>
                    </a:ext>
                  </a:extLst>
                </p14:cNvPr>
                <p14:cNvContentPartPr/>
                <p14:nvPr/>
              </p14:nvContentPartPr>
              <p14:xfrm>
                <a:off x="5862411" y="1855665"/>
                <a:ext cx="253080" cy="29520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3E512E4B-AE1E-4512-8288-1191E6C7C49A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5844411" y="1837665"/>
                  <a:ext cx="288720" cy="33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8695018A-8788-4058-BE3C-CCCF02061C32}"/>
                    </a:ext>
                  </a:extLst>
                </p14:cNvPr>
                <p14:cNvContentPartPr/>
                <p14:nvPr/>
              </p14:nvContentPartPr>
              <p14:xfrm>
                <a:off x="5993451" y="1701585"/>
                <a:ext cx="72360" cy="24408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8695018A-8788-4058-BE3C-CCCF02061C32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5975811" y="1683945"/>
                  <a:ext cx="10800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696A6883-B9C4-43E3-96A3-A63998B6302F}"/>
                    </a:ext>
                  </a:extLst>
                </p14:cNvPr>
                <p14:cNvContentPartPr/>
                <p14:nvPr/>
              </p14:nvContentPartPr>
              <p14:xfrm>
                <a:off x="6181371" y="1451745"/>
                <a:ext cx="924480" cy="48564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696A6883-B9C4-43E3-96A3-A63998B6302F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6163371" y="1433745"/>
                  <a:ext cx="960120" cy="52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36DDE631-7F40-4E29-BFAB-BADAD5AB401B}"/>
                    </a:ext>
                  </a:extLst>
                </p14:cNvPr>
                <p14:cNvContentPartPr/>
                <p14:nvPr/>
              </p14:nvContentPartPr>
              <p14:xfrm>
                <a:off x="1306971" y="4516065"/>
                <a:ext cx="525960" cy="76572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36DDE631-7F40-4E29-BFAB-BADAD5AB401B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289331" y="4498065"/>
                  <a:ext cx="561600" cy="80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31E0CDD0-1A00-4E19-8A77-A485BB5B7DCD}"/>
                    </a:ext>
                  </a:extLst>
                </p14:cNvPr>
                <p14:cNvContentPartPr/>
                <p14:nvPr/>
              </p14:nvContentPartPr>
              <p14:xfrm>
                <a:off x="1493451" y="4967145"/>
                <a:ext cx="332640" cy="21132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31E0CDD0-1A00-4E19-8A77-A485BB5B7DCD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475811" y="4949505"/>
                  <a:ext cx="36828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60DD24FD-B684-4C4A-82F7-27AD0FBE2057}"/>
                    </a:ext>
                  </a:extLst>
                </p14:cNvPr>
                <p14:cNvContentPartPr/>
                <p14:nvPr/>
              </p14:nvContentPartPr>
              <p14:xfrm>
                <a:off x="1946331" y="4372425"/>
                <a:ext cx="389160" cy="65268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60DD24FD-B684-4C4A-82F7-27AD0FBE2057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1928331" y="4354425"/>
                  <a:ext cx="424800" cy="68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1E8FDA98-56AB-48B2-8DD3-34E7BCDB26FE}"/>
                    </a:ext>
                  </a:extLst>
                </p14:cNvPr>
                <p14:cNvContentPartPr/>
                <p14:nvPr/>
              </p14:nvContentPartPr>
              <p14:xfrm>
                <a:off x="2208771" y="4692825"/>
                <a:ext cx="702720" cy="48420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1E8FDA98-56AB-48B2-8DD3-34E7BCDB26FE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2190771" y="4675185"/>
                  <a:ext cx="738360" cy="51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F07EC21E-EA06-4274-B1C5-15A528E901C5}"/>
                    </a:ext>
                  </a:extLst>
                </p14:cNvPr>
                <p14:cNvContentPartPr/>
                <p14:nvPr/>
              </p14:nvContentPartPr>
              <p14:xfrm>
                <a:off x="3071331" y="4761585"/>
                <a:ext cx="414360" cy="35280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F07EC21E-EA06-4274-B1C5-15A528E901C5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3053331" y="4743945"/>
                  <a:ext cx="450000" cy="38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1C23EC83-DE2E-483E-AAD2-AF2AA991CE0D}"/>
                    </a:ext>
                  </a:extLst>
                </p14:cNvPr>
                <p14:cNvContentPartPr/>
                <p14:nvPr/>
              </p14:nvContentPartPr>
              <p14:xfrm>
                <a:off x="3464811" y="4422105"/>
                <a:ext cx="417960" cy="49212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1C23EC83-DE2E-483E-AAD2-AF2AA991CE0D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3446811" y="4404105"/>
                  <a:ext cx="453600" cy="52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43A1612A-C5E6-4AEB-BF34-5FB190454940}"/>
                    </a:ext>
                  </a:extLst>
                </p14:cNvPr>
                <p14:cNvContentPartPr/>
                <p14:nvPr/>
              </p14:nvContentPartPr>
              <p14:xfrm>
                <a:off x="3711411" y="4173345"/>
                <a:ext cx="358200" cy="34920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43A1612A-C5E6-4AEB-BF34-5FB190454940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3693771" y="4155345"/>
                  <a:ext cx="393840" cy="38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3FD7CA46-3B20-45E6-90AA-08CAD320E6B9}"/>
                    </a:ext>
                  </a:extLst>
                </p14:cNvPr>
                <p14:cNvContentPartPr/>
                <p14:nvPr/>
              </p14:nvContentPartPr>
              <p14:xfrm>
                <a:off x="3693411" y="4338225"/>
                <a:ext cx="305640" cy="10728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3FD7CA46-3B20-45E6-90AA-08CAD320E6B9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3675411" y="4320225"/>
                  <a:ext cx="34128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7CD587DC-DE64-4096-A95D-21BF523833C8}"/>
                    </a:ext>
                  </a:extLst>
                </p14:cNvPr>
                <p14:cNvContentPartPr/>
                <p14:nvPr/>
              </p14:nvContentPartPr>
              <p14:xfrm>
                <a:off x="4055931" y="4245705"/>
                <a:ext cx="205200" cy="18396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7CD587DC-DE64-4096-A95D-21BF523833C8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4038291" y="4228065"/>
                  <a:ext cx="24084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07AE6DE2-CDE0-4D31-B1E9-4613960D1733}"/>
                    </a:ext>
                  </a:extLst>
                </p14:cNvPr>
                <p14:cNvContentPartPr/>
                <p14:nvPr/>
              </p14:nvContentPartPr>
              <p14:xfrm>
                <a:off x="4302531" y="4054185"/>
                <a:ext cx="473400" cy="94176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07AE6DE2-CDE0-4D31-B1E9-4613960D1733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4284531" y="4036545"/>
                  <a:ext cx="509040" cy="9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66CAAE23-5280-4DDF-A7EE-8A4171D35FAA}"/>
                    </a:ext>
                  </a:extLst>
                </p14:cNvPr>
                <p14:cNvContentPartPr/>
                <p14:nvPr/>
              </p14:nvContentPartPr>
              <p14:xfrm>
                <a:off x="4570011" y="3891825"/>
                <a:ext cx="588960" cy="50112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66CAAE23-5280-4DDF-A7EE-8A4171D35FAA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4552371" y="3873825"/>
                  <a:ext cx="624600" cy="53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C25ED6BF-C0DA-4321-91EC-C405394581AA}"/>
                    </a:ext>
                  </a:extLst>
                </p14:cNvPr>
                <p14:cNvContentPartPr/>
                <p14:nvPr/>
              </p14:nvContentPartPr>
              <p14:xfrm>
                <a:off x="5174811" y="3710385"/>
                <a:ext cx="423000" cy="41832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C25ED6BF-C0DA-4321-91EC-C405394581AA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5157171" y="3692745"/>
                  <a:ext cx="458640" cy="45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9C4919F9-CAA4-4B8F-9563-609863B8E481}"/>
                    </a:ext>
                  </a:extLst>
                </p14:cNvPr>
                <p14:cNvContentPartPr/>
                <p14:nvPr/>
              </p14:nvContentPartPr>
              <p14:xfrm>
                <a:off x="5359491" y="4058145"/>
                <a:ext cx="502200" cy="10656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9C4919F9-CAA4-4B8F-9563-609863B8E481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5341491" y="4040145"/>
                  <a:ext cx="53784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DCC24517-E32F-4949-9F84-B396AF859E69}"/>
                    </a:ext>
                  </a:extLst>
                </p14:cNvPr>
                <p14:cNvContentPartPr/>
                <p14:nvPr/>
              </p14:nvContentPartPr>
              <p14:xfrm>
                <a:off x="4933611" y="3494385"/>
                <a:ext cx="456120" cy="29016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DCC24517-E32F-4949-9F84-B396AF859E69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4915971" y="3476385"/>
                  <a:ext cx="491760" cy="32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431B3D02-AA70-44C9-BAFE-1D8C159F8688}"/>
                    </a:ext>
                  </a:extLst>
                </p14:cNvPr>
                <p14:cNvContentPartPr/>
                <p14:nvPr/>
              </p14:nvContentPartPr>
              <p14:xfrm>
                <a:off x="5812011" y="3636945"/>
                <a:ext cx="601560" cy="30060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431B3D02-AA70-44C9-BAFE-1D8C159F8688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5794371" y="3619305"/>
                  <a:ext cx="637200" cy="33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14AB2813-6A5A-42DE-9EB3-9C40308E87D1}"/>
                    </a:ext>
                  </a:extLst>
                </p14:cNvPr>
                <p14:cNvContentPartPr/>
                <p14:nvPr/>
              </p14:nvContentPartPr>
              <p14:xfrm>
                <a:off x="6165171" y="3228345"/>
                <a:ext cx="626040" cy="41328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14AB2813-6A5A-42DE-9EB3-9C40308E87D1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6147171" y="3210345"/>
                  <a:ext cx="661680" cy="44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EA140DCC-4DF4-433C-ACA5-A7A3341A9FC6}"/>
                    </a:ext>
                  </a:extLst>
                </p14:cNvPr>
                <p14:cNvContentPartPr/>
                <p14:nvPr/>
              </p14:nvContentPartPr>
              <p14:xfrm>
                <a:off x="6676731" y="3295305"/>
                <a:ext cx="475560" cy="17460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EA140DCC-4DF4-433C-ACA5-A7A3341A9FC6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6658731" y="3277305"/>
                  <a:ext cx="51120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E3F9C204-FF4E-4E9C-9195-1E2C26B6E8B8}"/>
                    </a:ext>
                  </a:extLst>
                </p14:cNvPr>
                <p14:cNvContentPartPr/>
                <p14:nvPr/>
              </p14:nvContentPartPr>
              <p14:xfrm>
                <a:off x="6853131" y="2928105"/>
                <a:ext cx="1106280" cy="40356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E3F9C204-FF4E-4E9C-9195-1E2C26B6E8B8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835131" y="2910105"/>
                  <a:ext cx="1141920" cy="43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719B9087-96EC-43DC-961B-835F3B2803B8}"/>
                    </a:ext>
                  </a:extLst>
                </p14:cNvPr>
                <p14:cNvContentPartPr/>
                <p14:nvPr/>
              </p14:nvContentPartPr>
              <p14:xfrm>
                <a:off x="7746291" y="2918745"/>
                <a:ext cx="413640" cy="36072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719B9087-96EC-43DC-961B-835F3B2803B8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728651" y="2900745"/>
                  <a:ext cx="449280" cy="39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1CD54E45-1790-430C-A940-5CF9C916D230}"/>
                    </a:ext>
                  </a:extLst>
                </p14:cNvPr>
                <p14:cNvContentPartPr/>
                <p14:nvPr/>
              </p14:nvContentPartPr>
              <p14:xfrm>
                <a:off x="8048331" y="2708145"/>
                <a:ext cx="685800" cy="30816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1CD54E45-1790-430C-A940-5CF9C916D230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8030331" y="2690505"/>
                  <a:ext cx="721440" cy="34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01562870-841A-4B22-A3A6-CF2373D42902}"/>
                    </a:ext>
                  </a:extLst>
                </p14:cNvPr>
                <p14:cNvContentPartPr/>
                <p14:nvPr/>
              </p14:nvContentPartPr>
              <p14:xfrm>
                <a:off x="8634051" y="2556225"/>
                <a:ext cx="304560" cy="20700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01562870-841A-4B22-A3A6-CF2373D42902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8616051" y="2538585"/>
                  <a:ext cx="34020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B51B7A7C-865F-45F2-8BA0-F4A5F5115086}"/>
                    </a:ext>
                  </a:extLst>
                </p14:cNvPr>
                <p14:cNvContentPartPr/>
                <p14:nvPr/>
              </p14:nvContentPartPr>
              <p14:xfrm>
                <a:off x="8756451" y="2296305"/>
                <a:ext cx="724320" cy="46080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B51B7A7C-865F-45F2-8BA0-F4A5F5115086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8738811" y="2278305"/>
                  <a:ext cx="759960" cy="4964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8210710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" name="Group 125">
            <a:extLst>
              <a:ext uri="{FF2B5EF4-FFF2-40B4-BE49-F238E27FC236}">
                <a16:creationId xmlns:a16="http://schemas.microsoft.com/office/drawing/2014/main" id="{DDB9E83A-2213-4575-A0A7-42125B43A482}"/>
              </a:ext>
            </a:extLst>
          </p:cNvPr>
          <p:cNvGrpSpPr/>
          <p:nvPr/>
        </p:nvGrpSpPr>
        <p:grpSpPr>
          <a:xfrm>
            <a:off x="606411" y="-28215"/>
            <a:ext cx="11529000" cy="6972319"/>
            <a:chOff x="606411" y="-28215"/>
            <a:chExt cx="11529000" cy="6972319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9FD65E17-3609-4930-8ABA-6C556CC32427}"/>
                    </a:ext>
                  </a:extLst>
                </p14:cNvPr>
                <p14:cNvContentPartPr/>
                <p14:nvPr/>
              </p14:nvContentPartPr>
              <p14:xfrm>
                <a:off x="2616291" y="452385"/>
                <a:ext cx="237240" cy="6267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9FD65E17-3609-4930-8ABA-6C556CC32427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598291" y="434385"/>
                  <a:ext cx="272880" cy="66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3445109A-93B3-4CF8-8EE6-6FC98D335E28}"/>
                    </a:ext>
                  </a:extLst>
                </p14:cNvPr>
                <p14:cNvContentPartPr/>
                <p14:nvPr/>
              </p14:nvContentPartPr>
              <p14:xfrm>
                <a:off x="2690451" y="376065"/>
                <a:ext cx="309960" cy="3859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3445109A-93B3-4CF8-8EE6-6FC98D335E28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672451" y="358065"/>
                  <a:ext cx="345600" cy="42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AF9C3C25-6A54-4E05-BE0C-DEF87F8020FB}"/>
                    </a:ext>
                  </a:extLst>
                </p14:cNvPr>
                <p14:cNvContentPartPr/>
                <p14:nvPr/>
              </p14:nvContentPartPr>
              <p14:xfrm>
                <a:off x="3069891" y="623745"/>
                <a:ext cx="410040" cy="2743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AF9C3C25-6A54-4E05-BE0C-DEF87F8020F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052251" y="606105"/>
                  <a:ext cx="445680" cy="30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9D74C784-08F2-41B9-BF5B-14E61CB8D437}"/>
                    </a:ext>
                  </a:extLst>
                </p14:cNvPr>
                <p14:cNvContentPartPr/>
                <p14:nvPr/>
              </p14:nvContentPartPr>
              <p14:xfrm>
                <a:off x="3596571" y="504225"/>
                <a:ext cx="608400" cy="3355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9D74C784-08F2-41B9-BF5B-14E61CB8D437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578571" y="486225"/>
                  <a:ext cx="644040" cy="37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926CBD40-25EB-4B78-98BD-0A5C76EFD3DA}"/>
                    </a:ext>
                  </a:extLst>
                </p14:cNvPr>
                <p14:cNvContentPartPr/>
                <p14:nvPr/>
              </p14:nvContentPartPr>
              <p14:xfrm>
                <a:off x="4352931" y="369585"/>
                <a:ext cx="749520" cy="4435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926CBD40-25EB-4B78-98BD-0A5C76EFD3DA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335291" y="351585"/>
                  <a:ext cx="785160" cy="47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9B20FB01-0737-4C86-ACAB-C5C73498F98F}"/>
                    </a:ext>
                  </a:extLst>
                </p14:cNvPr>
                <p14:cNvContentPartPr/>
                <p14:nvPr/>
              </p14:nvContentPartPr>
              <p14:xfrm>
                <a:off x="5676291" y="245745"/>
                <a:ext cx="744120" cy="4986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9B20FB01-0737-4C86-ACAB-C5C73498F98F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658651" y="228105"/>
                  <a:ext cx="779760" cy="53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7FD27B94-FCDA-48BC-877F-ABFD0EDFD726}"/>
                    </a:ext>
                  </a:extLst>
                </p14:cNvPr>
                <p14:cNvContentPartPr/>
                <p14:nvPr/>
              </p14:nvContentPartPr>
              <p14:xfrm>
                <a:off x="6459291" y="368865"/>
                <a:ext cx="526680" cy="2653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7FD27B94-FCDA-48BC-877F-ABFD0EDFD726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441651" y="351225"/>
                  <a:ext cx="562320" cy="30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25E075F0-061A-41C9-9A6C-5C784E2FFD14}"/>
                    </a:ext>
                  </a:extLst>
                </p14:cNvPr>
                <p14:cNvContentPartPr/>
                <p14:nvPr/>
              </p14:nvContentPartPr>
              <p14:xfrm>
                <a:off x="7117011" y="425385"/>
                <a:ext cx="347400" cy="1188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25E075F0-061A-41C9-9A6C-5C784E2FFD14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099011" y="407385"/>
                  <a:ext cx="38304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9EF39D9B-EF7C-4AA5-93AB-9A57F6238509}"/>
                    </a:ext>
                  </a:extLst>
                </p14:cNvPr>
                <p14:cNvContentPartPr/>
                <p14:nvPr/>
              </p14:nvContentPartPr>
              <p14:xfrm>
                <a:off x="7440291" y="250785"/>
                <a:ext cx="236520" cy="2221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9EF39D9B-EF7C-4AA5-93AB-9A57F6238509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422291" y="232785"/>
                  <a:ext cx="27216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673440BF-E120-4D5F-B041-90BFE417001A}"/>
                    </a:ext>
                  </a:extLst>
                </p14:cNvPr>
                <p14:cNvContentPartPr/>
                <p14:nvPr/>
              </p14:nvContentPartPr>
              <p14:xfrm>
                <a:off x="7436331" y="352665"/>
                <a:ext cx="267840" cy="90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673440BF-E120-4D5F-B041-90BFE417001A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7418691" y="335025"/>
                  <a:ext cx="30348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CD10A754-6BD5-4009-9E32-C3ED20D60CFC}"/>
                    </a:ext>
                  </a:extLst>
                </p14:cNvPr>
                <p14:cNvContentPartPr/>
                <p14:nvPr/>
              </p14:nvContentPartPr>
              <p14:xfrm>
                <a:off x="7622451" y="216225"/>
                <a:ext cx="336600" cy="2278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CD10A754-6BD5-4009-9E32-C3ED20D60CF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604811" y="198585"/>
                  <a:ext cx="37224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2198B307-C7AD-4581-AC6C-B40E29E3B002}"/>
                    </a:ext>
                  </a:extLst>
                </p14:cNvPr>
                <p14:cNvContentPartPr/>
                <p14:nvPr/>
              </p14:nvContentPartPr>
              <p14:xfrm>
                <a:off x="8126811" y="243945"/>
                <a:ext cx="901440" cy="16704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2198B307-C7AD-4581-AC6C-B40E29E3B002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109171" y="226305"/>
                  <a:ext cx="93708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4E668387-E4B2-47AC-89FE-93D3964F4162}"/>
                    </a:ext>
                  </a:extLst>
                </p14:cNvPr>
                <p14:cNvContentPartPr/>
                <p14:nvPr/>
              </p14:nvContentPartPr>
              <p14:xfrm>
                <a:off x="9071451" y="216945"/>
                <a:ext cx="115920" cy="1544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4E668387-E4B2-47AC-89FE-93D3964F4162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9053451" y="198945"/>
                  <a:ext cx="15156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A88835C4-14A7-4FA9-A732-A24A1298776A}"/>
                    </a:ext>
                  </a:extLst>
                </p14:cNvPr>
                <p14:cNvContentPartPr/>
                <p14:nvPr/>
              </p14:nvContentPartPr>
              <p14:xfrm>
                <a:off x="9004131" y="166185"/>
                <a:ext cx="3960" cy="61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A88835C4-14A7-4FA9-A732-A24A1298776A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8986491" y="148185"/>
                  <a:ext cx="3960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107093BF-A1A2-4CBE-84D9-E6868A765F4B}"/>
                    </a:ext>
                  </a:extLst>
                </p14:cNvPr>
                <p14:cNvContentPartPr/>
                <p14:nvPr/>
              </p14:nvContentPartPr>
              <p14:xfrm>
                <a:off x="9319491" y="198945"/>
                <a:ext cx="217440" cy="2455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107093BF-A1A2-4CBE-84D9-E6868A765F4B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9301491" y="180945"/>
                  <a:ext cx="253080" cy="28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9563DA4E-9AC7-497B-B8EB-9762C5DD32D9}"/>
                    </a:ext>
                  </a:extLst>
                </p14:cNvPr>
                <p14:cNvContentPartPr/>
                <p14:nvPr/>
              </p14:nvContentPartPr>
              <p14:xfrm>
                <a:off x="9668691" y="-28215"/>
                <a:ext cx="435240" cy="41904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9563DA4E-9AC7-497B-B8EB-9762C5DD32D9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9651051" y="-45855"/>
                  <a:ext cx="470880" cy="45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0A8581A3-65BB-4B7B-B3EB-FACA159F25B1}"/>
                    </a:ext>
                  </a:extLst>
                </p14:cNvPr>
                <p14:cNvContentPartPr/>
                <p14:nvPr/>
              </p14:nvContentPartPr>
              <p14:xfrm>
                <a:off x="3472731" y="461584"/>
                <a:ext cx="6966000" cy="83520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0A8581A3-65BB-4B7B-B3EB-FACA159F25B1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455091" y="443944"/>
                  <a:ext cx="7001640" cy="87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3FBEC1BC-EBCF-4169-AA86-8676F6380E0E}"/>
                    </a:ext>
                  </a:extLst>
                </p14:cNvPr>
                <p14:cNvContentPartPr/>
                <p14:nvPr/>
              </p14:nvContentPartPr>
              <p14:xfrm>
                <a:off x="2473371" y="977464"/>
                <a:ext cx="4643640" cy="148248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3FBEC1BC-EBCF-4169-AA86-8676F6380E0E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455731" y="959464"/>
                  <a:ext cx="4679280" cy="151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E2A1779D-64BD-4819-81D6-258161C9010E}"/>
                    </a:ext>
                  </a:extLst>
                </p14:cNvPr>
                <p14:cNvContentPartPr/>
                <p14:nvPr/>
              </p14:nvContentPartPr>
              <p14:xfrm>
                <a:off x="742131" y="2815264"/>
                <a:ext cx="458640" cy="57204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E2A1779D-64BD-4819-81D6-258161C9010E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724131" y="2797624"/>
                  <a:ext cx="494280" cy="60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1F76A0FD-9A36-4854-AD47-AAEFB5F1CC32}"/>
                    </a:ext>
                  </a:extLst>
                </p14:cNvPr>
                <p14:cNvContentPartPr/>
                <p14:nvPr/>
              </p14:nvContentPartPr>
              <p14:xfrm>
                <a:off x="1049571" y="2634184"/>
                <a:ext cx="460080" cy="50724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1F76A0FD-9A36-4854-AD47-AAEFB5F1CC32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031931" y="2616544"/>
                  <a:ext cx="495720" cy="54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0FBE5E9A-D3BB-4CE0-BC96-073087CD1B57}"/>
                    </a:ext>
                  </a:extLst>
                </p14:cNvPr>
                <p14:cNvContentPartPr/>
                <p14:nvPr/>
              </p14:nvContentPartPr>
              <p14:xfrm>
                <a:off x="1167291" y="2918584"/>
                <a:ext cx="180000" cy="2318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0FBE5E9A-D3BB-4CE0-BC96-073087CD1B57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149651" y="2900944"/>
                  <a:ext cx="21564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E07F0E82-E5AF-45EF-909C-58552AB57AE8}"/>
                    </a:ext>
                  </a:extLst>
                </p14:cNvPr>
                <p14:cNvContentPartPr/>
                <p14:nvPr/>
              </p14:nvContentPartPr>
              <p14:xfrm>
                <a:off x="1402731" y="2630944"/>
                <a:ext cx="282600" cy="37368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E07F0E82-E5AF-45EF-909C-58552AB57AE8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385091" y="2612944"/>
                  <a:ext cx="318240" cy="40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98B60A54-5228-475B-A0EF-CFEDA6A614FE}"/>
                    </a:ext>
                  </a:extLst>
                </p14:cNvPr>
                <p14:cNvContentPartPr/>
                <p14:nvPr/>
              </p14:nvContentPartPr>
              <p14:xfrm>
                <a:off x="1737891" y="2681344"/>
                <a:ext cx="224640" cy="1562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98B60A54-5228-475B-A0EF-CFEDA6A614FE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719891" y="2663704"/>
                  <a:ext cx="26028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102D8F2D-895E-49EA-B634-0FA5FFA87FA7}"/>
                    </a:ext>
                  </a:extLst>
                </p14:cNvPr>
                <p14:cNvContentPartPr/>
                <p14:nvPr/>
              </p14:nvContentPartPr>
              <p14:xfrm>
                <a:off x="1647531" y="2578024"/>
                <a:ext cx="373680" cy="28620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102D8F2D-895E-49EA-B634-0FA5FFA87FA7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629531" y="2560024"/>
                  <a:ext cx="409320" cy="32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46EDC3A8-1F45-48EA-8416-FEEC7C0ED7AE}"/>
                    </a:ext>
                  </a:extLst>
                </p14:cNvPr>
                <p14:cNvContentPartPr/>
                <p14:nvPr/>
              </p14:nvContentPartPr>
              <p14:xfrm>
                <a:off x="2044611" y="2326384"/>
                <a:ext cx="214920" cy="2304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46EDC3A8-1F45-48EA-8416-FEEC7C0ED7AE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2026611" y="2308384"/>
                  <a:ext cx="250560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A8342876-02E1-49FC-B90F-6BAB0E6A3245}"/>
                    </a:ext>
                  </a:extLst>
                </p14:cNvPr>
                <p14:cNvContentPartPr/>
                <p14:nvPr/>
              </p14:nvContentPartPr>
              <p14:xfrm>
                <a:off x="1276371" y="3154024"/>
                <a:ext cx="717120" cy="54864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A8342876-02E1-49FC-B90F-6BAB0E6A3245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258731" y="3136384"/>
                  <a:ext cx="752760" cy="58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FE846E69-F11A-48FC-9485-DF4B34C98744}"/>
                    </a:ext>
                  </a:extLst>
                </p14:cNvPr>
                <p14:cNvContentPartPr/>
                <p14:nvPr/>
              </p14:nvContentPartPr>
              <p14:xfrm>
                <a:off x="1529811" y="3268144"/>
                <a:ext cx="360" cy="3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FE846E69-F11A-48FC-9485-DF4B34C98744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511811" y="3250144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75A16045-14B5-4FD7-AEAC-10C1D3E7045A}"/>
                    </a:ext>
                  </a:extLst>
                </p14:cNvPr>
                <p14:cNvContentPartPr/>
                <p14:nvPr/>
              </p14:nvContentPartPr>
              <p14:xfrm>
                <a:off x="1882971" y="3088864"/>
                <a:ext cx="484560" cy="35820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75A16045-14B5-4FD7-AEAC-10C1D3E7045A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864971" y="3070864"/>
                  <a:ext cx="520200" cy="39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8DC91409-51FB-4CB2-94C2-F6970B8CB891}"/>
                    </a:ext>
                  </a:extLst>
                </p14:cNvPr>
                <p14:cNvContentPartPr/>
                <p14:nvPr/>
              </p14:nvContentPartPr>
              <p14:xfrm>
                <a:off x="2243331" y="2919664"/>
                <a:ext cx="370440" cy="29592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8DC91409-51FB-4CB2-94C2-F6970B8CB891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2225691" y="2902024"/>
                  <a:ext cx="406080" cy="33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004FEE8C-3921-4EEC-9BE4-5846064DD7E0}"/>
                    </a:ext>
                  </a:extLst>
                </p14:cNvPr>
                <p14:cNvContentPartPr/>
                <p14:nvPr/>
              </p14:nvContentPartPr>
              <p14:xfrm>
                <a:off x="2415411" y="2733904"/>
                <a:ext cx="239040" cy="29772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004FEE8C-3921-4EEC-9BE4-5846064DD7E0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2397771" y="2715904"/>
                  <a:ext cx="274680" cy="33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117A0C68-E310-4871-92E4-308BEB2B853D}"/>
                    </a:ext>
                  </a:extLst>
                </p14:cNvPr>
                <p14:cNvContentPartPr/>
                <p14:nvPr/>
              </p14:nvContentPartPr>
              <p14:xfrm>
                <a:off x="2706651" y="2617984"/>
                <a:ext cx="600840" cy="40608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117A0C68-E310-4871-92E4-308BEB2B853D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2688651" y="2600344"/>
                  <a:ext cx="636480" cy="44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6CFCDEAA-D0C6-4043-B750-77DA22077790}"/>
                    </a:ext>
                  </a:extLst>
                </p14:cNvPr>
                <p14:cNvContentPartPr/>
                <p14:nvPr/>
              </p14:nvContentPartPr>
              <p14:xfrm>
                <a:off x="8023491" y="1404784"/>
                <a:ext cx="3474360" cy="227484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6CFCDEAA-D0C6-4043-B750-77DA22077790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8005491" y="1386784"/>
                  <a:ext cx="3510000" cy="231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62D2FA34-76D4-457F-B932-BD0E0DEC6F3C}"/>
                    </a:ext>
                  </a:extLst>
                </p14:cNvPr>
                <p14:cNvContentPartPr/>
                <p14:nvPr/>
              </p14:nvContentPartPr>
              <p14:xfrm>
                <a:off x="1683891" y="3865384"/>
                <a:ext cx="691200" cy="95328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62D2FA34-76D4-457F-B932-BD0E0DEC6F3C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665891" y="3847744"/>
                  <a:ext cx="726840" cy="9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1E3D4CBA-3B23-49E3-A332-15B284A1DA35}"/>
                    </a:ext>
                  </a:extLst>
                </p14:cNvPr>
                <p14:cNvContentPartPr/>
                <p14:nvPr/>
              </p14:nvContentPartPr>
              <p14:xfrm>
                <a:off x="606411" y="5567464"/>
                <a:ext cx="583920" cy="49032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1E3D4CBA-3B23-49E3-A332-15B284A1DA35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88411" y="5549464"/>
                  <a:ext cx="619560" cy="52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370E1BB3-975C-499A-80E4-CCD88DAFBFE2}"/>
                    </a:ext>
                  </a:extLst>
                </p14:cNvPr>
                <p14:cNvContentPartPr/>
                <p14:nvPr/>
              </p14:nvContentPartPr>
              <p14:xfrm>
                <a:off x="1095291" y="5413744"/>
                <a:ext cx="376200" cy="45648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370E1BB3-975C-499A-80E4-CCD88DAFBFE2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077291" y="5396104"/>
                  <a:ext cx="411840" cy="49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4ABD177E-4141-4C8E-BDD4-99331E77C4A7}"/>
                    </a:ext>
                  </a:extLst>
                </p14:cNvPr>
                <p14:cNvContentPartPr/>
                <p14:nvPr/>
              </p14:nvContentPartPr>
              <p14:xfrm>
                <a:off x="1049571" y="5668264"/>
                <a:ext cx="212040" cy="28008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4ABD177E-4141-4C8E-BDD4-99331E77C4A7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031931" y="5650264"/>
                  <a:ext cx="247680" cy="31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3EC8569F-3370-42A2-A7A4-3A61EF4201F2}"/>
                    </a:ext>
                  </a:extLst>
                </p14:cNvPr>
                <p14:cNvContentPartPr/>
                <p14:nvPr/>
              </p14:nvContentPartPr>
              <p14:xfrm>
                <a:off x="1412091" y="5513464"/>
                <a:ext cx="118080" cy="8136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3EC8569F-3370-42A2-A7A4-3A61EF4201F2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394091" y="5495464"/>
                  <a:ext cx="15372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846D465D-8CD4-4803-B299-B0A38D6F9855}"/>
                    </a:ext>
                  </a:extLst>
                </p14:cNvPr>
                <p14:cNvContentPartPr/>
                <p14:nvPr/>
              </p14:nvContentPartPr>
              <p14:xfrm>
                <a:off x="1343691" y="5410144"/>
                <a:ext cx="123120" cy="11232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846D465D-8CD4-4803-B299-B0A38D6F9855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326051" y="5392504"/>
                  <a:ext cx="15876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E313D652-A737-4FB1-B38B-5FECDCDBA9DA}"/>
                    </a:ext>
                  </a:extLst>
                </p14:cNvPr>
                <p14:cNvContentPartPr/>
                <p14:nvPr/>
              </p14:nvContentPartPr>
              <p14:xfrm>
                <a:off x="1690011" y="4878424"/>
                <a:ext cx="1083600" cy="106380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E313D652-A737-4FB1-B38B-5FECDCDBA9DA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672371" y="4860424"/>
                  <a:ext cx="1119240" cy="10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88B47F7C-9465-4467-962E-74E324C659DE}"/>
                    </a:ext>
                  </a:extLst>
                </p14:cNvPr>
                <p14:cNvContentPartPr/>
                <p14:nvPr/>
              </p14:nvContentPartPr>
              <p14:xfrm>
                <a:off x="2614851" y="4243384"/>
                <a:ext cx="991080" cy="57708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88B47F7C-9465-4467-962E-74E324C659DE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2597211" y="4225384"/>
                  <a:ext cx="1026720" cy="61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14CA5455-2D9A-4EF2-BD20-868DD06FD9F3}"/>
                    </a:ext>
                  </a:extLst>
                </p14:cNvPr>
                <p14:cNvContentPartPr/>
                <p14:nvPr/>
              </p14:nvContentPartPr>
              <p14:xfrm>
                <a:off x="3394611" y="4046464"/>
                <a:ext cx="512280" cy="27792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14CA5455-2D9A-4EF2-BD20-868DD06FD9F3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3376971" y="4028464"/>
                  <a:ext cx="547920" cy="31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E90A6DF1-196D-40D2-82FB-A83C91665225}"/>
                    </a:ext>
                  </a:extLst>
                </p14:cNvPr>
                <p14:cNvContentPartPr/>
                <p14:nvPr/>
              </p14:nvContentPartPr>
              <p14:xfrm>
                <a:off x="3702771" y="3729664"/>
                <a:ext cx="564480" cy="24552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E90A6DF1-196D-40D2-82FB-A83C91665225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3684771" y="3711664"/>
                  <a:ext cx="600120" cy="28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F7618B12-DAC6-4AE2-A1C1-37AD883DFAA7}"/>
                    </a:ext>
                  </a:extLst>
                </p14:cNvPr>
                <p14:cNvContentPartPr/>
                <p14:nvPr/>
              </p14:nvContentPartPr>
              <p14:xfrm>
                <a:off x="3657051" y="3735064"/>
                <a:ext cx="386640" cy="20340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F7618B12-DAC6-4AE2-A1C1-37AD883DFAA7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3639411" y="3717064"/>
                  <a:ext cx="42228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F6A7E48F-050E-4B4D-8E70-03EF550649E7}"/>
                    </a:ext>
                  </a:extLst>
                </p14:cNvPr>
                <p14:cNvContentPartPr/>
                <p14:nvPr/>
              </p14:nvContentPartPr>
              <p14:xfrm>
                <a:off x="4137651" y="3593584"/>
                <a:ext cx="342000" cy="28800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F6A7E48F-050E-4B4D-8E70-03EF550649E7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4120011" y="3575944"/>
                  <a:ext cx="377640" cy="32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8AC93374-B929-495A-8F6A-14BF6FD5C50D}"/>
                    </a:ext>
                  </a:extLst>
                </p14:cNvPr>
                <p14:cNvContentPartPr/>
                <p14:nvPr/>
              </p14:nvContentPartPr>
              <p14:xfrm>
                <a:off x="4334571" y="3216664"/>
                <a:ext cx="1015920" cy="105588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8AC93374-B929-495A-8F6A-14BF6FD5C50D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4316571" y="3198664"/>
                  <a:ext cx="1051560" cy="10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D238EA64-10D0-4BE0-B7B0-2B00064E94AC}"/>
                    </a:ext>
                  </a:extLst>
                </p14:cNvPr>
                <p14:cNvContentPartPr/>
                <p14:nvPr/>
              </p14:nvContentPartPr>
              <p14:xfrm>
                <a:off x="4870611" y="3166984"/>
                <a:ext cx="407880" cy="28224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D238EA64-10D0-4BE0-B7B0-2B00064E94AC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4852611" y="3149344"/>
                  <a:ext cx="443520" cy="31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2168854F-FB17-44DD-83CF-D5C8AAC09CC3}"/>
                    </a:ext>
                  </a:extLst>
                </p14:cNvPr>
                <p14:cNvContentPartPr/>
                <p14:nvPr/>
              </p14:nvContentPartPr>
              <p14:xfrm>
                <a:off x="2058291" y="6337864"/>
                <a:ext cx="356400" cy="24444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2168854F-FB17-44DD-83CF-D5C8AAC09CC3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2040291" y="6319864"/>
                  <a:ext cx="392040" cy="28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59786459-6E60-49C9-9725-78E95D020912}"/>
                    </a:ext>
                  </a:extLst>
                </p14:cNvPr>
                <p14:cNvContentPartPr/>
                <p14:nvPr/>
              </p14:nvContentPartPr>
              <p14:xfrm>
                <a:off x="2041371" y="6569704"/>
                <a:ext cx="375840" cy="37440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59786459-6E60-49C9-9725-78E95D020912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2023731" y="6551704"/>
                  <a:ext cx="411480" cy="41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92C830AC-5E30-45DF-B839-E67B665E091A}"/>
                    </a:ext>
                  </a:extLst>
                </p14:cNvPr>
                <p14:cNvContentPartPr/>
                <p14:nvPr/>
              </p14:nvContentPartPr>
              <p14:xfrm>
                <a:off x="2380851" y="6364504"/>
                <a:ext cx="187200" cy="6876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92C830AC-5E30-45DF-B839-E67B665E091A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2362851" y="6346504"/>
                  <a:ext cx="22284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81106ECD-294A-4B2B-BA8F-4A46DC01EC0A}"/>
                    </a:ext>
                  </a:extLst>
                </p14:cNvPr>
                <p14:cNvContentPartPr/>
                <p14:nvPr/>
              </p14:nvContentPartPr>
              <p14:xfrm>
                <a:off x="2235771" y="6000184"/>
                <a:ext cx="651960" cy="43524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81106ECD-294A-4B2B-BA8F-4A46DC01EC0A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2217771" y="5982184"/>
                  <a:ext cx="687600" cy="47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85EDA336-D398-4804-96BB-8073A88B5D5B}"/>
                    </a:ext>
                  </a:extLst>
                </p14:cNvPr>
                <p14:cNvContentPartPr/>
                <p14:nvPr/>
              </p14:nvContentPartPr>
              <p14:xfrm>
                <a:off x="2894571" y="5800744"/>
                <a:ext cx="565920" cy="25848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85EDA336-D398-4804-96BB-8073A88B5D5B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2876571" y="5782744"/>
                  <a:ext cx="601560" cy="29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1B1184B7-EB3C-4FCD-8002-C82FBB07A6DC}"/>
                    </a:ext>
                  </a:extLst>
                </p14:cNvPr>
                <p14:cNvContentPartPr/>
                <p14:nvPr/>
              </p14:nvContentPartPr>
              <p14:xfrm>
                <a:off x="3356451" y="5200624"/>
                <a:ext cx="936360" cy="71424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1B1184B7-EB3C-4FCD-8002-C82FBB07A6DC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3338451" y="5182624"/>
                  <a:ext cx="972000" cy="74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3842B31B-E20B-4C1E-9A28-8CF893D377F8}"/>
                    </a:ext>
                  </a:extLst>
                </p14:cNvPr>
                <p14:cNvContentPartPr/>
                <p14:nvPr/>
              </p14:nvContentPartPr>
              <p14:xfrm>
                <a:off x="3666411" y="5323024"/>
                <a:ext cx="190080" cy="21780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3842B31B-E20B-4C1E-9A28-8CF893D377F8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3648411" y="5305384"/>
                  <a:ext cx="22572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9EB5C8AB-0F2E-4DEA-8382-1903C513C848}"/>
                    </a:ext>
                  </a:extLst>
                </p14:cNvPr>
                <p14:cNvContentPartPr/>
                <p14:nvPr/>
              </p14:nvContentPartPr>
              <p14:xfrm>
                <a:off x="4244211" y="4776184"/>
                <a:ext cx="861120" cy="34848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9EB5C8AB-0F2E-4DEA-8382-1903C513C848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4226211" y="4758544"/>
                  <a:ext cx="896760" cy="38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8912F975-4C07-43E6-99AB-52DF5DA00311}"/>
                    </a:ext>
                  </a:extLst>
                </p14:cNvPr>
                <p14:cNvContentPartPr/>
                <p14:nvPr/>
              </p14:nvContentPartPr>
              <p14:xfrm>
                <a:off x="4897251" y="4390624"/>
                <a:ext cx="402840" cy="34992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8912F975-4C07-43E6-99AB-52DF5DA00311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4879251" y="4372984"/>
                  <a:ext cx="438480" cy="38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66EB29F9-B8B1-4E97-B786-3575A8E11DE5}"/>
                    </a:ext>
                  </a:extLst>
                </p14:cNvPr>
                <p14:cNvContentPartPr/>
                <p14:nvPr/>
              </p14:nvContentPartPr>
              <p14:xfrm>
                <a:off x="5307651" y="4263904"/>
                <a:ext cx="318960" cy="31572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66EB29F9-B8B1-4E97-B786-3575A8E11DE5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5289651" y="4245904"/>
                  <a:ext cx="354600" cy="35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3935AD94-CDBE-4639-B61F-EEA3946076F7}"/>
                    </a:ext>
                  </a:extLst>
                </p14:cNvPr>
                <p14:cNvContentPartPr/>
                <p14:nvPr/>
              </p14:nvContentPartPr>
              <p14:xfrm>
                <a:off x="5433291" y="3820744"/>
                <a:ext cx="1162440" cy="66816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3935AD94-CDBE-4639-B61F-EEA3946076F7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5415651" y="3802744"/>
                  <a:ext cx="1198080" cy="70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EF471095-1FE1-47CD-B153-917C15BCC5BF}"/>
                    </a:ext>
                  </a:extLst>
                </p14:cNvPr>
                <p14:cNvContentPartPr/>
                <p14:nvPr/>
              </p14:nvContentPartPr>
              <p14:xfrm>
                <a:off x="5857371" y="3899584"/>
                <a:ext cx="310680" cy="16524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EF471095-1FE1-47CD-B153-917C15BCC5BF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5839371" y="3881944"/>
                  <a:ext cx="34632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3024574D-C793-442C-91B6-04A892C4EF6E}"/>
                    </a:ext>
                  </a:extLst>
                </p14:cNvPr>
                <p14:cNvContentPartPr/>
                <p14:nvPr/>
              </p14:nvContentPartPr>
              <p14:xfrm>
                <a:off x="3463731" y="6116104"/>
                <a:ext cx="976680" cy="81900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3024574D-C793-442C-91B6-04A892C4EF6E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3445731" y="6098104"/>
                  <a:ext cx="1012320" cy="85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42263EDA-CFC5-42D1-BDBC-381DF8091012}"/>
                    </a:ext>
                  </a:extLst>
                </p14:cNvPr>
                <p14:cNvContentPartPr/>
                <p14:nvPr/>
              </p14:nvContentPartPr>
              <p14:xfrm>
                <a:off x="3983931" y="6068224"/>
                <a:ext cx="8280" cy="3348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42263EDA-CFC5-42D1-BDBC-381DF8091012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3966291" y="6050584"/>
                  <a:ext cx="4392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88779ED1-FDB8-4A66-8DAE-57C21480307C}"/>
                    </a:ext>
                  </a:extLst>
                </p14:cNvPr>
                <p14:cNvContentPartPr/>
                <p14:nvPr/>
              </p14:nvContentPartPr>
              <p14:xfrm>
                <a:off x="4354371" y="5891824"/>
                <a:ext cx="766800" cy="54828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88779ED1-FDB8-4A66-8DAE-57C21480307C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4336731" y="5874184"/>
                  <a:ext cx="802440" cy="58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AB403257-5FAC-45CC-9F46-82BDBAFDF248}"/>
                    </a:ext>
                  </a:extLst>
                </p14:cNvPr>
                <p14:cNvContentPartPr/>
                <p14:nvPr/>
              </p14:nvContentPartPr>
              <p14:xfrm>
                <a:off x="4852251" y="5594824"/>
                <a:ext cx="647640" cy="45504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AB403257-5FAC-45CC-9F46-82BDBAFDF248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4834611" y="5576824"/>
                  <a:ext cx="683280" cy="49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1D4B8D14-6E79-4731-A9F2-CF74DD0904A7}"/>
                    </a:ext>
                  </a:extLst>
                </p14:cNvPr>
                <p14:cNvContentPartPr/>
                <p14:nvPr/>
              </p14:nvContentPartPr>
              <p14:xfrm>
                <a:off x="5248971" y="5576824"/>
                <a:ext cx="245520" cy="23616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1D4B8D14-6E79-4731-A9F2-CF74DD0904A7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5231331" y="5558824"/>
                  <a:ext cx="281160" cy="27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63FE83C3-9FEF-47CB-9804-F5308FB352FD}"/>
                    </a:ext>
                  </a:extLst>
                </p14:cNvPr>
                <p14:cNvContentPartPr/>
                <p14:nvPr/>
              </p14:nvContentPartPr>
              <p14:xfrm>
                <a:off x="5531211" y="5340304"/>
                <a:ext cx="600120" cy="66240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63FE83C3-9FEF-47CB-9804-F5308FB352FD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5513571" y="5322664"/>
                  <a:ext cx="635760" cy="69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2D240EF0-8053-4E4D-A8C8-7727C3F5494C}"/>
                    </a:ext>
                  </a:extLst>
                </p14:cNvPr>
                <p14:cNvContentPartPr/>
                <p14:nvPr/>
              </p14:nvContentPartPr>
              <p14:xfrm>
                <a:off x="8971731" y="3686824"/>
                <a:ext cx="946440" cy="195372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2D240EF0-8053-4E4D-A8C8-7727C3F5494C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8953731" y="3668824"/>
                  <a:ext cx="982080" cy="19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26A4C767-8531-49FF-8B6C-B2F451907EB5}"/>
                    </a:ext>
                  </a:extLst>
                </p14:cNvPr>
                <p14:cNvContentPartPr/>
                <p14:nvPr/>
              </p14:nvContentPartPr>
              <p14:xfrm>
                <a:off x="7667811" y="5911624"/>
                <a:ext cx="406440" cy="39384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26A4C767-8531-49FF-8B6C-B2F451907EB5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649811" y="5893984"/>
                  <a:ext cx="442080" cy="42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E8D01F1C-C964-4F4F-9021-91529A3568CB}"/>
                    </a:ext>
                  </a:extLst>
                </p14:cNvPr>
                <p14:cNvContentPartPr/>
                <p14:nvPr/>
              </p14:nvContentPartPr>
              <p14:xfrm>
                <a:off x="7315011" y="5608864"/>
                <a:ext cx="606240" cy="40284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E8D01F1C-C964-4F4F-9021-91529A3568CB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7297011" y="5591224"/>
                  <a:ext cx="641880" cy="43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1D813515-275F-4FCE-981A-428C80312789}"/>
                    </a:ext>
                  </a:extLst>
                </p14:cNvPr>
                <p14:cNvContentPartPr/>
                <p14:nvPr/>
              </p14:nvContentPartPr>
              <p14:xfrm>
                <a:off x="7973451" y="5594824"/>
                <a:ext cx="459360" cy="54648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1D813515-275F-4FCE-981A-428C80312789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7955451" y="5576824"/>
                  <a:ext cx="495000" cy="58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0CB2045F-4C5A-431D-9734-0ECE359BD3B7}"/>
                    </a:ext>
                  </a:extLst>
                </p14:cNvPr>
                <p14:cNvContentPartPr/>
                <p14:nvPr/>
              </p14:nvContentPartPr>
              <p14:xfrm>
                <a:off x="8409051" y="5440744"/>
                <a:ext cx="598320" cy="28620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0CB2045F-4C5A-431D-9734-0ECE359BD3B7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8391411" y="5423104"/>
                  <a:ext cx="633960" cy="32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A92485C2-1467-4017-9256-BE28461B0D6F}"/>
                    </a:ext>
                  </a:extLst>
                </p14:cNvPr>
                <p14:cNvContentPartPr/>
                <p14:nvPr/>
              </p14:nvContentPartPr>
              <p14:xfrm>
                <a:off x="9659691" y="3719944"/>
                <a:ext cx="989280" cy="124236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A92485C2-1467-4017-9256-BE28461B0D6F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9641691" y="3702304"/>
                  <a:ext cx="1024920" cy="127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E7D835A5-6D4C-454B-9419-FFA3DE2EDA1C}"/>
                    </a:ext>
                  </a:extLst>
                </p14:cNvPr>
                <p14:cNvContentPartPr/>
                <p14:nvPr/>
              </p14:nvContentPartPr>
              <p14:xfrm>
                <a:off x="10347291" y="5205304"/>
                <a:ext cx="380160" cy="49320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E7D835A5-6D4C-454B-9419-FFA3DE2EDA1C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0329651" y="5187664"/>
                  <a:ext cx="415800" cy="52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1E1B379E-19D7-4F60-ADF5-6C4B552798D1}"/>
                    </a:ext>
                  </a:extLst>
                </p14:cNvPr>
                <p14:cNvContentPartPr/>
                <p14:nvPr/>
              </p14:nvContentPartPr>
              <p14:xfrm>
                <a:off x="10112211" y="5163544"/>
                <a:ext cx="281160" cy="21456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1E1B379E-19D7-4F60-ADF5-6C4B552798D1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0094571" y="5145544"/>
                  <a:ext cx="31680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ED30EA52-97B7-4968-A73C-3C848EA264CF}"/>
                    </a:ext>
                  </a:extLst>
                </p14:cNvPr>
                <p14:cNvContentPartPr/>
                <p14:nvPr/>
              </p14:nvContentPartPr>
              <p14:xfrm>
                <a:off x="10658331" y="5101984"/>
                <a:ext cx="279360" cy="31032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ED30EA52-97B7-4968-A73C-3C848EA264CF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0640331" y="5083984"/>
                  <a:ext cx="315000" cy="34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F9D20C4B-AD9A-45B4-9B13-9D6E68DB53AB}"/>
                    </a:ext>
                  </a:extLst>
                </p14:cNvPr>
                <p14:cNvContentPartPr/>
                <p14:nvPr/>
              </p14:nvContentPartPr>
              <p14:xfrm>
                <a:off x="10909251" y="4889224"/>
                <a:ext cx="322920" cy="36900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F9D20C4B-AD9A-45B4-9B13-9D6E68DB53AB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0891251" y="4871584"/>
                  <a:ext cx="358560" cy="40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B1C72FF5-096D-4267-91E9-59B078D45294}"/>
                    </a:ext>
                  </a:extLst>
                </p14:cNvPr>
                <p14:cNvContentPartPr/>
                <p14:nvPr/>
              </p14:nvContentPartPr>
              <p14:xfrm>
                <a:off x="10338651" y="5121784"/>
                <a:ext cx="163800" cy="12024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B1C72FF5-096D-4267-91E9-59B078D45294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0321011" y="5103784"/>
                  <a:ext cx="19944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7385F78A-F3DD-4372-A1FF-365FB5CB5B37}"/>
                    </a:ext>
                  </a:extLst>
                </p14:cNvPr>
                <p14:cNvContentPartPr/>
                <p14:nvPr/>
              </p14:nvContentPartPr>
              <p14:xfrm>
                <a:off x="6988851" y="1179424"/>
                <a:ext cx="3040560" cy="119556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7385F78A-F3DD-4372-A1FF-365FB5CB5B37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6971211" y="1161784"/>
                  <a:ext cx="3076200" cy="123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2BB3BBD6-74C4-447D-834D-EC056B24D436}"/>
                    </a:ext>
                  </a:extLst>
                </p14:cNvPr>
                <p14:cNvContentPartPr/>
                <p14:nvPr/>
              </p14:nvContentPartPr>
              <p14:xfrm>
                <a:off x="8526771" y="2413504"/>
                <a:ext cx="643680" cy="106992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2BB3BBD6-74C4-447D-834D-EC056B24D436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8509131" y="2395864"/>
                  <a:ext cx="679320" cy="11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5E8274CF-7BB6-494C-BAA4-EE5BAC3A6AF3}"/>
                    </a:ext>
                  </a:extLst>
                </p14:cNvPr>
                <p14:cNvContentPartPr/>
                <p14:nvPr/>
              </p14:nvContentPartPr>
              <p14:xfrm>
                <a:off x="8845011" y="2971864"/>
                <a:ext cx="281520" cy="13356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5E8274CF-7BB6-494C-BAA4-EE5BAC3A6AF3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8827011" y="2953864"/>
                  <a:ext cx="31716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D8673D86-12C5-411A-9993-52EBC698DFFE}"/>
                    </a:ext>
                  </a:extLst>
                </p14:cNvPr>
                <p14:cNvContentPartPr/>
                <p14:nvPr/>
              </p14:nvContentPartPr>
              <p14:xfrm>
                <a:off x="9460971" y="2685664"/>
                <a:ext cx="603000" cy="72972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D8673D86-12C5-411A-9993-52EBC698DFFE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9442971" y="2668024"/>
                  <a:ext cx="638640" cy="76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7D35A96D-C8BA-47A1-B3B0-C1D479E4E55D}"/>
                    </a:ext>
                  </a:extLst>
                </p14:cNvPr>
                <p14:cNvContentPartPr/>
                <p14:nvPr/>
              </p14:nvContentPartPr>
              <p14:xfrm>
                <a:off x="9415251" y="2870704"/>
                <a:ext cx="394200" cy="21672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7D35A96D-C8BA-47A1-B3B0-C1D479E4E55D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9397611" y="2852704"/>
                  <a:ext cx="42984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F2283296-7BE9-411D-A958-9ED3F4FB0C1D}"/>
                    </a:ext>
                  </a:extLst>
                </p14:cNvPr>
                <p14:cNvContentPartPr/>
                <p14:nvPr/>
              </p14:nvContentPartPr>
              <p14:xfrm>
                <a:off x="10037331" y="2480464"/>
                <a:ext cx="468360" cy="33624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F2283296-7BE9-411D-A958-9ED3F4FB0C1D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0019691" y="2462464"/>
                  <a:ext cx="504000" cy="37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2EBD6BC9-AC22-4C1B-A95A-F037A46DFF91}"/>
                    </a:ext>
                  </a:extLst>
                </p14:cNvPr>
                <p14:cNvContentPartPr/>
                <p14:nvPr/>
              </p14:nvContentPartPr>
              <p14:xfrm>
                <a:off x="10510731" y="2226664"/>
                <a:ext cx="476640" cy="49320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2EBD6BC9-AC22-4C1B-A95A-F037A46DFF91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0492731" y="2209024"/>
                  <a:ext cx="512280" cy="52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D47028E8-7FE6-479F-896F-273C81C09099}"/>
                    </a:ext>
                  </a:extLst>
                </p14:cNvPr>
                <p14:cNvContentPartPr/>
                <p14:nvPr/>
              </p14:nvContentPartPr>
              <p14:xfrm>
                <a:off x="10175571" y="2000584"/>
                <a:ext cx="554760" cy="29916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D47028E8-7FE6-479F-896F-273C81C09099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10157931" y="1982584"/>
                  <a:ext cx="590400" cy="33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FCD29CAA-38C6-45D9-B9CE-1B30EEA00FA8}"/>
                    </a:ext>
                  </a:extLst>
                </p14:cNvPr>
                <p14:cNvContentPartPr/>
                <p14:nvPr/>
              </p14:nvContentPartPr>
              <p14:xfrm>
                <a:off x="10839771" y="1855504"/>
                <a:ext cx="533520" cy="84240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FCD29CAA-38C6-45D9-B9CE-1B30EEA00FA8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10822131" y="1837504"/>
                  <a:ext cx="569160" cy="87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F1202932-F451-415E-B7A6-F255AADB639C}"/>
                    </a:ext>
                  </a:extLst>
                </p14:cNvPr>
                <p14:cNvContentPartPr/>
                <p14:nvPr/>
              </p14:nvContentPartPr>
              <p14:xfrm>
                <a:off x="10546731" y="3404944"/>
                <a:ext cx="606240" cy="76464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F1202932-F451-415E-B7A6-F255AADB639C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0528731" y="3387304"/>
                  <a:ext cx="641880" cy="80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A83278CD-D704-470E-BF27-13AF4970B689}"/>
                    </a:ext>
                  </a:extLst>
                </p14:cNvPr>
                <p14:cNvContentPartPr/>
                <p14:nvPr/>
              </p14:nvContentPartPr>
              <p14:xfrm>
                <a:off x="11069811" y="3606904"/>
                <a:ext cx="285480" cy="43884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A83278CD-D704-470E-BF27-13AF4970B689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11051811" y="3588904"/>
                  <a:ext cx="321120" cy="47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7C645880-C836-458F-B198-C92DF24FC0DF}"/>
                    </a:ext>
                  </a:extLst>
                </p14:cNvPr>
                <p14:cNvContentPartPr/>
                <p14:nvPr/>
              </p14:nvContentPartPr>
              <p14:xfrm>
                <a:off x="11289411" y="3575584"/>
                <a:ext cx="239400" cy="22716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7C645880-C836-458F-B198-C92DF24FC0DF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11271411" y="3557944"/>
                  <a:ext cx="275040" cy="26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4B535985-A5F4-4BC8-B745-03406ACECE5E}"/>
                    </a:ext>
                  </a:extLst>
                </p14:cNvPr>
                <p14:cNvContentPartPr/>
                <p14:nvPr/>
              </p14:nvContentPartPr>
              <p14:xfrm>
                <a:off x="11116611" y="3494224"/>
                <a:ext cx="272520" cy="13644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4B535985-A5F4-4BC8-B745-03406ACECE5E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11098971" y="3476224"/>
                  <a:ext cx="30816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68C87383-BDB8-460D-B4C6-32223F74F983}"/>
                    </a:ext>
                  </a:extLst>
                </p14:cNvPr>
                <p14:cNvContentPartPr/>
                <p14:nvPr/>
              </p14:nvContentPartPr>
              <p14:xfrm>
                <a:off x="11415771" y="3438784"/>
                <a:ext cx="279720" cy="24804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68C87383-BDB8-460D-B4C6-32223F74F983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11397771" y="3420784"/>
                  <a:ext cx="315360" cy="28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8F7A69B9-F378-4658-9398-92063BE47B3E}"/>
                    </a:ext>
                  </a:extLst>
                </p14:cNvPr>
                <p14:cNvContentPartPr/>
                <p14:nvPr/>
              </p14:nvContentPartPr>
              <p14:xfrm>
                <a:off x="11452131" y="3557224"/>
                <a:ext cx="56160" cy="4608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8F7A69B9-F378-4658-9398-92063BE47B3E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11434491" y="3539584"/>
                  <a:ext cx="9180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151194E4-1070-41EA-8838-29FD5F4CA4DE}"/>
                    </a:ext>
                  </a:extLst>
                </p14:cNvPr>
                <p14:cNvContentPartPr/>
                <p14:nvPr/>
              </p14:nvContentPartPr>
              <p14:xfrm>
                <a:off x="11651571" y="3448864"/>
                <a:ext cx="9360" cy="36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151194E4-1070-41EA-8838-29FD5F4CA4DE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11633571" y="3431224"/>
                  <a:ext cx="45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729FD9AC-D209-4915-9380-C31E15C8489A}"/>
                    </a:ext>
                  </a:extLst>
                </p14:cNvPr>
                <p14:cNvContentPartPr/>
                <p14:nvPr/>
              </p14:nvContentPartPr>
              <p14:xfrm>
                <a:off x="11570931" y="3485224"/>
                <a:ext cx="35640" cy="3348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729FD9AC-D209-4915-9380-C31E15C8489A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11553291" y="3467584"/>
                  <a:ext cx="7128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5ECCDB1F-5A41-468A-B60B-504BB0BD2A6E}"/>
                    </a:ext>
                  </a:extLst>
                </p14:cNvPr>
                <p14:cNvContentPartPr/>
                <p14:nvPr/>
              </p14:nvContentPartPr>
              <p14:xfrm>
                <a:off x="11636811" y="3268144"/>
                <a:ext cx="103320" cy="14580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5ECCDB1F-5A41-468A-B60B-504BB0BD2A6E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11619171" y="3250144"/>
                  <a:ext cx="13896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10D0079C-C560-444E-8314-97B4144AE4F0}"/>
                    </a:ext>
                  </a:extLst>
                </p14:cNvPr>
                <p14:cNvContentPartPr/>
                <p14:nvPr/>
              </p14:nvContentPartPr>
              <p14:xfrm>
                <a:off x="11434131" y="3165904"/>
                <a:ext cx="204480" cy="12960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10D0079C-C560-444E-8314-97B4144AE4F0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1416491" y="3147904"/>
                  <a:ext cx="24012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3DFD6A4E-1BFB-460C-B322-B30D98C80290}"/>
                    </a:ext>
                  </a:extLst>
                </p14:cNvPr>
                <p14:cNvContentPartPr/>
                <p14:nvPr/>
              </p14:nvContentPartPr>
              <p14:xfrm>
                <a:off x="11660211" y="3159064"/>
                <a:ext cx="321120" cy="11988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3DFD6A4E-1BFB-460C-B322-B30D98C80290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11642571" y="3141424"/>
                  <a:ext cx="35676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3CF02EFA-2B39-4805-A704-6F75999BA8F0}"/>
                    </a:ext>
                  </a:extLst>
                </p14:cNvPr>
                <p14:cNvContentPartPr/>
                <p14:nvPr/>
              </p14:nvContentPartPr>
              <p14:xfrm>
                <a:off x="11642571" y="3032344"/>
                <a:ext cx="271080" cy="19152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3CF02EFA-2B39-4805-A704-6F75999BA8F0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11624571" y="3014704"/>
                  <a:ext cx="30672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E916D1DB-F59D-461F-9CF1-BD734A8FF405}"/>
                    </a:ext>
                  </a:extLst>
                </p14:cNvPr>
                <p14:cNvContentPartPr/>
                <p14:nvPr/>
              </p14:nvContentPartPr>
              <p14:xfrm>
                <a:off x="11851731" y="3005704"/>
                <a:ext cx="86760" cy="12096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E916D1DB-F59D-461F-9CF1-BD734A8FF405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11834091" y="2987704"/>
                  <a:ext cx="12240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EF72CFC5-7DC4-4BCD-8B84-45B469DE10BC}"/>
                    </a:ext>
                  </a:extLst>
                </p14:cNvPr>
                <p14:cNvContentPartPr/>
                <p14:nvPr/>
              </p14:nvContentPartPr>
              <p14:xfrm>
                <a:off x="11866851" y="2663704"/>
                <a:ext cx="268560" cy="40860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EF72CFC5-7DC4-4BCD-8B84-45B469DE10BC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11849211" y="2646064"/>
                  <a:ext cx="304200" cy="44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5A27089B-49AA-440D-9F1B-E496FC55AD9C}"/>
                    </a:ext>
                  </a:extLst>
                </p14:cNvPr>
                <p14:cNvContentPartPr/>
                <p14:nvPr/>
              </p14:nvContentPartPr>
              <p14:xfrm>
                <a:off x="7721811" y="3620944"/>
                <a:ext cx="1195920" cy="94968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5A27089B-49AA-440D-9F1B-E496FC55AD9C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7704171" y="3603304"/>
                  <a:ext cx="1231560" cy="9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8301C66B-2EFF-4B40-85B8-8249E499F81B}"/>
                    </a:ext>
                  </a:extLst>
                </p14:cNvPr>
                <p14:cNvContentPartPr/>
                <p14:nvPr/>
              </p14:nvContentPartPr>
              <p14:xfrm>
                <a:off x="6400251" y="4893904"/>
                <a:ext cx="663480" cy="36252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8301C66B-2EFF-4B40-85B8-8249E499F81B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6382251" y="4875904"/>
                  <a:ext cx="699120" cy="39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724B3AA3-B9CA-402E-85F7-E41D40DAAA02}"/>
                    </a:ext>
                  </a:extLst>
                </p14:cNvPr>
                <p14:cNvContentPartPr/>
                <p14:nvPr/>
              </p14:nvContentPartPr>
              <p14:xfrm>
                <a:off x="6943851" y="4468744"/>
                <a:ext cx="482040" cy="57636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724B3AA3-B9CA-402E-85F7-E41D40DAAA02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6925851" y="4451104"/>
                  <a:ext cx="517680" cy="61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A11CB236-2235-44DC-B7CB-384F038DC617}"/>
                    </a:ext>
                  </a:extLst>
                </p14:cNvPr>
                <p14:cNvContentPartPr/>
                <p14:nvPr/>
              </p14:nvContentPartPr>
              <p14:xfrm>
                <a:off x="7271091" y="4354264"/>
                <a:ext cx="360000" cy="55944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A11CB236-2235-44DC-B7CB-384F038DC617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7253091" y="4336624"/>
                  <a:ext cx="395640" cy="59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E5797982-D378-4D86-BFE5-6F8335CF58DB}"/>
                    </a:ext>
                  </a:extLst>
                </p14:cNvPr>
                <p14:cNvContentPartPr/>
                <p14:nvPr/>
              </p14:nvContentPartPr>
              <p14:xfrm>
                <a:off x="7423371" y="4612024"/>
                <a:ext cx="80280" cy="5040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E5797982-D378-4D86-BFE5-6F8335CF58DB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7405731" y="4594384"/>
                  <a:ext cx="11592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DEE6FFF6-1820-48A4-94A5-CB4193D10D78}"/>
                    </a:ext>
                  </a:extLst>
                </p14:cNvPr>
                <p14:cNvContentPartPr/>
                <p14:nvPr/>
              </p14:nvContentPartPr>
              <p14:xfrm>
                <a:off x="7523091" y="4390624"/>
                <a:ext cx="168120" cy="18288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DEE6FFF6-1820-48A4-94A5-CB4193D10D78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7505091" y="4372984"/>
                  <a:ext cx="203760" cy="2185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0358899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roup 61">
            <a:extLst>
              <a:ext uri="{FF2B5EF4-FFF2-40B4-BE49-F238E27FC236}">
                <a16:creationId xmlns:a16="http://schemas.microsoft.com/office/drawing/2014/main" id="{B930FF4B-7155-4458-B83E-8BA4630E63E6}"/>
              </a:ext>
            </a:extLst>
          </p:cNvPr>
          <p:cNvGrpSpPr/>
          <p:nvPr/>
        </p:nvGrpSpPr>
        <p:grpSpPr>
          <a:xfrm>
            <a:off x="957771" y="167985"/>
            <a:ext cx="8832960" cy="3869640"/>
            <a:chOff x="957771" y="167985"/>
            <a:chExt cx="8832960" cy="3869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AB9D6989-AAE0-4341-9993-AC513781D78F}"/>
                    </a:ext>
                  </a:extLst>
                </p14:cNvPr>
                <p14:cNvContentPartPr/>
                <p14:nvPr/>
              </p14:nvContentPartPr>
              <p14:xfrm>
                <a:off x="2863611" y="732825"/>
                <a:ext cx="534600" cy="54252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AB9D6989-AAE0-4341-9993-AC513781D78F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845971" y="715185"/>
                  <a:ext cx="570240" cy="57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4CE7ACF0-768E-4EC2-8C9B-06D19CAB2FCA}"/>
                    </a:ext>
                  </a:extLst>
                </p14:cNvPr>
                <p14:cNvContentPartPr/>
                <p14:nvPr/>
              </p14:nvContentPartPr>
              <p14:xfrm>
                <a:off x="3446451" y="804105"/>
                <a:ext cx="399600" cy="3704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4CE7ACF0-768E-4EC2-8C9B-06D19CAB2FCA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428811" y="786465"/>
                  <a:ext cx="435240" cy="40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52E19475-19E8-40A3-BD5C-019D0CE904A0}"/>
                    </a:ext>
                  </a:extLst>
                </p14:cNvPr>
                <p14:cNvContentPartPr/>
                <p14:nvPr/>
              </p14:nvContentPartPr>
              <p14:xfrm>
                <a:off x="3956211" y="787185"/>
                <a:ext cx="333360" cy="1980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52E19475-19E8-40A3-BD5C-019D0CE904A0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938211" y="769545"/>
                  <a:ext cx="36900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711971DD-B676-47B9-BB86-F7EA1A280C61}"/>
                    </a:ext>
                  </a:extLst>
                </p14:cNvPr>
                <p14:cNvContentPartPr/>
                <p14:nvPr/>
              </p14:nvContentPartPr>
              <p14:xfrm>
                <a:off x="4290651" y="646065"/>
                <a:ext cx="276480" cy="3409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711971DD-B676-47B9-BB86-F7EA1A280C61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272651" y="628425"/>
                  <a:ext cx="312120" cy="37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227E34CA-B322-4E7C-A1FC-2900FE99F60B}"/>
                    </a:ext>
                  </a:extLst>
                </p14:cNvPr>
                <p14:cNvContentPartPr/>
                <p14:nvPr/>
              </p14:nvContentPartPr>
              <p14:xfrm>
                <a:off x="4505931" y="291825"/>
                <a:ext cx="324000" cy="5504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227E34CA-B322-4E7C-A1FC-2900FE99F60B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488291" y="273825"/>
                  <a:ext cx="359640" cy="58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3B098DC0-AECF-4544-B05D-E038D113D531}"/>
                    </a:ext>
                  </a:extLst>
                </p14:cNvPr>
                <p14:cNvContentPartPr/>
                <p14:nvPr/>
              </p14:nvContentPartPr>
              <p14:xfrm>
                <a:off x="4897611" y="524745"/>
                <a:ext cx="124920" cy="2098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3B098DC0-AECF-4544-B05D-E038D113D531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879611" y="507105"/>
                  <a:ext cx="16056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1A4696DF-7BD9-4CDD-8375-87DCB7920B99}"/>
                    </a:ext>
                  </a:extLst>
                </p14:cNvPr>
                <p14:cNvContentPartPr/>
                <p14:nvPr/>
              </p14:nvContentPartPr>
              <p14:xfrm>
                <a:off x="4812651" y="510345"/>
                <a:ext cx="3960" cy="57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1A4696DF-7BD9-4CDD-8375-87DCB7920B99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794651" y="492345"/>
                  <a:ext cx="3960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52774AA2-8A1C-49DC-B720-AB6E2D592702}"/>
                    </a:ext>
                  </a:extLst>
                </p14:cNvPr>
                <p14:cNvContentPartPr/>
                <p14:nvPr/>
              </p14:nvContentPartPr>
              <p14:xfrm>
                <a:off x="5060331" y="524385"/>
                <a:ext cx="313200" cy="13392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52774AA2-8A1C-49DC-B720-AB6E2D592702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042691" y="506745"/>
                  <a:ext cx="34884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89863C19-7B32-4196-8BCB-3A103A62CC5D}"/>
                    </a:ext>
                  </a:extLst>
                </p14:cNvPr>
                <p14:cNvContentPartPr/>
                <p14:nvPr/>
              </p14:nvContentPartPr>
              <p14:xfrm>
                <a:off x="5380731" y="461025"/>
                <a:ext cx="670680" cy="7045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89863C19-7B32-4196-8BCB-3A103A62CC5D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362731" y="443385"/>
                  <a:ext cx="706320" cy="74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7C730BB7-0662-49FB-9D56-B5F34704881D}"/>
                    </a:ext>
                  </a:extLst>
                </p14:cNvPr>
                <p14:cNvContentPartPr/>
                <p14:nvPr/>
              </p14:nvContentPartPr>
              <p14:xfrm>
                <a:off x="6246531" y="626985"/>
                <a:ext cx="259200" cy="2235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7C730BB7-0662-49FB-9D56-B5F34704881D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228891" y="608985"/>
                  <a:ext cx="29484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C7D2BFA2-D9DE-47AE-B0FF-F8BF89EEA3CB}"/>
                    </a:ext>
                  </a:extLst>
                </p14:cNvPr>
                <p14:cNvContentPartPr/>
                <p14:nvPr/>
              </p14:nvContentPartPr>
              <p14:xfrm>
                <a:off x="6137811" y="350145"/>
                <a:ext cx="574200" cy="5947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C7D2BFA2-D9DE-47AE-B0FF-F8BF89EEA3CB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6120171" y="332505"/>
                  <a:ext cx="609840" cy="63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6995DDC2-DD39-43B3-860D-1150156CBA5A}"/>
                    </a:ext>
                  </a:extLst>
                </p14:cNvPr>
                <p14:cNvContentPartPr/>
                <p14:nvPr/>
              </p14:nvContentPartPr>
              <p14:xfrm>
                <a:off x="6806691" y="577305"/>
                <a:ext cx="339840" cy="3304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6995DDC2-DD39-43B3-860D-1150156CBA5A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6789051" y="559305"/>
                  <a:ext cx="375480" cy="36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72731A24-2983-47D7-A88E-48B5DCA5CF62}"/>
                    </a:ext>
                  </a:extLst>
                </p14:cNvPr>
                <p14:cNvContentPartPr/>
                <p14:nvPr/>
              </p14:nvContentPartPr>
              <p14:xfrm>
                <a:off x="7142931" y="486945"/>
                <a:ext cx="264960" cy="3938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72731A24-2983-47D7-A88E-48B5DCA5CF62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7124931" y="469305"/>
                  <a:ext cx="300600" cy="42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D3F271DA-ED2F-4E97-A585-434FDD1F5740}"/>
                    </a:ext>
                  </a:extLst>
                </p14:cNvPr>
                <p14:cNvContentPartPr/>
                <p14:nvPr/>
              </p14:nvContentPartPr>
              <p14:xfrm>
                <a:off x="7590771" y="669465"/>
                <a:ext cx="21240" cy="273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D3F271DA-ED2F-4E97-A585-434FDD1F5740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7572771" y="651825"/>
                  <a:ext cx="5688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CB151374-F40C-430A-9F21-4D60641581DA}"/>
                    </a:ext>
                  </a:extLst>
                </p14:cNvPr>
                <p14:cNvContentPartPr/>
                <p14:nvPr/>
              </p14:nvContentPartPr>
              <p14:xfrm>
                <a:off x="7477731" y="475785"/>
                <a:ext cx="360" cy="39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CB151374-F40C-430A-9F21-4D60641581DA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7460091" y="458145"/>
                  <a:ext cx="3600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1B3FADA4-395A-46AE-B691-EEFFB6A35F72}"/>
                    </a:ext>
                  </a:extLst>
                </p14:cNvPr>
                <p14:cNvContentPartPr/>
                <p14:nvPr/>
              </p14:nvContentPartPr>
              <p14:xfrm>
                <a:off x="7790211" y="452385"/>
                <a:ext cx="359640" cy="2365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1B3FADA4-395A-46AE-B691-EEFFB6A35F72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7772211" y="434385"/>
                  <a:ext cx="395280" cy="27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5AE1218F-C9DF-4601-9AF7-D17E58DA2118}"/>
                    </a:ext>
                  </a:extLst>
                </p14:cNvPr>
                <p14:cNvContentPartPr/>
                <p14:nvPr/>
              </p14:nvContentPartPr>
              <p14:xfrm>
                <a:off x="8200971" y="167985"/>
                <a:ext cx="573840" cy="49500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5AE1218F-C9DF-4601-9AF7-D17E58DA2118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8182971" y="149985"/>
                  <a:ext cx="609480" cy="53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76270689-76CD-4A73-B4AD-600A5EC7D781}"/>
                    </a:ext>
                  </a:extLst>
                </p14:cNvPr>
                <p14:cNvContentPartPr/>
                <p14:nvPr/>
              </p14:nvContentPartPr>
              <p14:xfrm>
                <a:off x="3570291" y="724185"/>
                <a:ext cx="5627880" cy="13046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76270689-76CD-4A73-B4AD-600A5EC7D781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552651" y="706185"/>
                  <a:ext cx="5663520" cy="134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11866328-C704-4477-BAC0-C8491BB539CB}"/>
                    </a:ext>
                  </a:extLst>
                </p14:cNvPr>
                <p14:cNvContentPartPr/>
                <p14:nvPr/>
              </p14:nvContentPartPr>
              <p14:xfrm>
                <a:off x="3513411" y="810945"/>
                <a:ext cx="4911480" cy="11444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11866328-C704-4477-BAC0-C8491BB539CB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495411" y="793305"/>
                  <a:ext cx="4947120" cy="118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76D84003-9A3F-4A9B-8EF0-D91D22823D27}"/>
                    </a:ext>
                  </a:extLst>
                </p14:cNvPr>
                <p14:cNvContentPartPr/>
                <p14:nvPr/>
              </p14:nvContentPartPr>
              <p14:xfrm>
                <a:off x="957771" y="1267065"/>
                <a:ext cx="2274120" cy="235080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76D84003-9A3F-4A9B-8EF0-D91D22823D27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940131" y="1249065"/>
                  <a:ext cx="2309760" cy="238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B792FFE5-6315-41FF-9027-4F61F1BA042F}"/>
                    </a:ext>
                  </a:extLst>
                </p14:cNvPr>
                <p14:cNvContentPartPr/>
                <p14:nvPr/>
              </p14:nvContentPartPr>
              <p14:xfrm>
                <a:off x="2579931" y="2806065"/>
                <a:ext cx="406800" cy="3276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B792FFE5-6315-41FF-9027-4F61F1BA042F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561931" y="2788425"/>
                  <a:ext cx="442440" cy="36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C0105F56-931D-41DE-872E-B389AE1DD796}"/>
                    </a:ext>
                  </a:extLst>
                </p14:cNvPr>
                <p14:cNvContentPartPr/>
                <p14:nvPr/>
              </p14:nvContentPartPr>
              <p14:xfrm>
                <a:off x="2599371" y="2929545"/>
                <a:ext cx="158760" cy="392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C0105F56-931D-41DE-872E-B389AE1DD796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581731" y="2911905"/>
                  <a:ext cx="19440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AFADC9AD-4321-46FE-83C2-D2025DB25A84}"/>
                    </a:ext>
                  </a:extLst>
                </p14:cNvPr>
                <p14:cNvContentPartPr/>
                <p14:nvPr/>
              </p14:nvContentPartPr>
              <p14:xfrm>
                <a:off x="3112731" y="2803185"/>
                <a:ext cx="383040" cy="24048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AFADC9AD-4321-46FE-83C2-D2025DB25A84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3095091" y="2785185"/>
                  <a:ext cx="418680" cy="27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700044EE-EA5B-4BE6-B72B-2424359A15C7}"/>
                    </a:ext>
                  </a:extLst>
                </p14:cNvPr>
                <p14:cNvContentPartPr/>
                <p14:nvPr/>
              </p14:nvContentPartPr>
              <p14:xfrm>
                <a:off x="4036131" y="2516265"/>
                <a:ext cx="520560" cy="24588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700044EE-EA5B-4BE6-B72B-2424359A15C7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4018491" y="2498625"/>
                  <a:ext cx="556200" cy="28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A973B83E-C1D2-4E7E-A27C-1AC2FBA1E8BF}"/>
                    </a:ext>
                  </a:extLst>
                </p14:cNvPr>
                <p14:cNvContentPartPr/>
                <p14:nvPr/>
              </p14:nvContentPartPr>
              <p14:xfrm>
                <a:off x="4395051" y="2500425"/>
                <a:ext cx="269640" cy="23724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A973B83E-C1D2-4E7E-A27C-1AC2FBA1E8BF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4377051" y="2482785"/>
                  <a:ext cx="305280" cy="27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F7556193-BE54-41EA-BDA8-87E97586138D}"/>
                    </a:ext>
                  </a:extLst>
                </p14:cNvPr>
                <p14:cNvContentPartPr/>
                <p14:nvPr/>
              </p14:nvContentPartPr>
              <p14:xfrm>
                <a:off x="4752891" y="2526345"/>
                <a:ext cx="368280" cy="14436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F7556193-BE54-41EA-BDA8-87E97586138D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4734891" y="2508345"/>
                  <a:ext cx="40392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35BC54E4-29F6-47EE-B8CA-B1699F673BC4}"/>
                    </a:ext>
                  </a:extLst>
                </p14:cNvPr>
                <p14:cNvContentPartPr/>
                <p14:nvPr/>
              </p14:nvContentPartPr>
              <p14:xfrm>
                <a:off x="5133051" y="2522745"/>
                <a:ext cx="371160" cy="1206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35BC54E4-29F6-47EE-B8CA-B1699F673BC4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5115051" y="2504745"/>
                  <a:ext cx="40680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FCB6BB41-7DA6-4612-A989-0A92C798E2D8}"/>
                    </a:ext>
                  </a:extLst>
                </p14:cNvPr>
                <p14:cNvContentPartPr/>
                <p14:nvPr/>
              </p14:nvContentPartPr>
              <p14:xfrm>
                <a:off x="5557491" y="2287665"/>
                <a:ext cx="284400" cy="33264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FCB6BB41-7DA6-4612-A989-0A92C798E2D8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539851" y="2269665"/>
                  <a:ext cx="320040" cy="36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949174CE-B260-47CA-8887-904C025485DB}"/>
                    </a:ext>
                  </a:extLst>
                </p14:cNvPr>
                <p14:cNvContentPartPr/>
                <p14:nvPr/>
              </p14:nvContentPartPr>
              <p14:xfrm>
                <a:off x="5966811" y="2235825"/>
                <a:ext cx="254880" cy="2361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949174CE-B260-47CA-8887-904C025485DB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948811" y="2217825"/>
                  <a:ext cx="290520" cy="27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F49D42EC-263A-4D3A-8213-8A1CEBC82F0F}"/>
                    </a:ext>
                  </a:extLst>
                </p14:cNvPr>
                <p14:cNvContentPartPr/>
                <p14:nvPr/>
              </p14:nvContentPartPr>
              <p14:xfrm>
                <a:off x="6192171" y="1982385"/>
                <a:ext cx="259560" cy="40212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F49D42EC-263A-4D3A-8213-8A1CEBC82F0F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174531" y="1964385"/>
                  <a:ext cx="295200" cy="43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10DC4823-C227-4F2D-B135-07252FC93C1D}"/>
                    </a:ext>
                  </a:extLst>
                </p14:cNvPr>
                <p14:cNvContentPartPr/>
                <p14:nvPr/>
              </p14:nvContentPartPr>
              <p14:xfrm>
                <a:off x="6272091" y="2163105"/>
                <a:ext cx="82080" cy="3672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10DC4823-C227-4F2D-B135-07252FC93C1D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254451" y="2145105"/>
                  <a:ext cx="11772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EC84216-8EEF-43FB-B306-63856A4ADB7A}"/>
                    </a:ext>
                  </a:extLst>
                </p14:cNvPr>
                <p14:cNvContentPartPr/>
                <p14:nvPr/>
              </p14:nvContentPartPr>
              <p14:xfrm>
                <a:off x="6816771" y="1828665"/>
                <a:ext cx="311040" cy="43632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EC84216-8EEF-43FB-B306-63856A4ADB7A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799131" y="1810665"/>
                  <a:ext cx="346680" cy="47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A77A51D5-AEAB-4577-8C9B-80C1CAE1FF97}"/>
                    </a:ext>
                  </a:extLst>
                </p14:cNvPr>
                <p14:cNvContentPartPr/>
                <p14:nvPr/>
              </p14:nvContentPartPr>
              <p14:xfrm>
                <a:off x="7070211" y="1737945"/>
                <a:ext cx="445680" cy="5083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A77A51D5-AEAB-4577-8C9B-80C1CAE1FF97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7052571" y="1719945"/>
                  <a:ext cx="481320" cy="54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A8B1F340-871A-45E2-B1F1-7E2905291D49}"/>
                    </a:ext>
                  </a:extLst>
                </p14:cNvPr>
                <p14:cNvContentPartPr/>
                <p14:nvPr/>
              </p14:nvContentPartPr>
              <p14:xfrm>
                <a:off x="7601571" y="1947105"/>
                <a:ext cx="320760" cy="34452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A8B1F340-871A-45E2-B1F1-7E2905291D49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7583931" y="1929465"/>
                  <a:ext cx="356400" cy="38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07061477-5614-4E7D-9B2B-53D8D6EB27DE}"/>
                    </a:ext>
                  </a:extLst>
                </p14:cNvPr>
                <p14:cNvContentPartPr/>
                <p14:nvPr/>
              </p14:nvContentPartPr>
              <p14:xfrm>
                <a:off x="7096131" y="1892025"/>
                <a:ext cx="472680" cy="18252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07061477-5614-4E7D-9B2B-53D8D6EB27DE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7078131" y="1874025"/>
                  <a:ext cx="50832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CD4DC2C7-1E98-48A5-9590-EAF4E761EC36}"/>
                    </a:ext>
                  </a:extLst>
                </p14:cNvPr>
                <p14:cNvContentPartPr/>
                <p14:nvPr/>
              </p14:nvContentPartPr>
              <p14:xfrm>
                <a:off x="8236971" y="1483065"/>
                <a:ext cx="537120" cy="72036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CD4DC2C7-1E98-48A5-9590-EAF4E761EC36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8218971" y="1465425"/>
                  <a:ext cx="572760" cy="75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53143CFA-D235-477B-B801-347EB2E0CF9F}"/>
                    </a:ext>
                  </a:extLst>
                </p14:cNvPr>
                <p14:cNvContentPartPr/>
                <p14:nvPr/>
              </p14:nvContentPartPr>
              <p14:xfrm>
                <a:off x="8301771" y="1752705"/>
                <a:ext cx="334800" cy="18468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53143CFA-D235-477B-B801-347EB2E0CF9F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8284131" y="1734705"/>
                  <a:ext cx="37044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D09C2E21-C8E8-4252-95EF-B25020D234F4}"/>
                    </a:ext>
                  </a:extLst>
                </p14:cNvPr>
                <p14:cNvContentPartPr/>
                <p14:nvPr/>
              </p14:nvContentPartPr>
              <p14:xfrm>
                <a:off x="8844651" y="1577385"/>
                <a:ext cx="473040" cy="34596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D09C2E21-C8E8-4252-95EF-B25020D234F4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8827011" y="1559385"/>
                  <a:ext cx="508680" cy="38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2EA5051A-6097-4EE3-9BB3-C1AE0ED25A81}"/>
                    </a:ext>
                  </a:extLst>
                </p14:cNvPr>
                <p14:cNvContentPartPr/>
                <p14:nvPr/>
              </p14:nvContentPartPr>
              <p14:xfrm>
                <a:off x="9415611" y="1374705"/>
                <a:ext cx="375120" cy="4885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2EA5051A-6097-4EE3-9BB3-C1AE0ED25A81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9397611" y="1357065"/>
                  <a:ext cx="410760" cy="52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0E69B39D-50F7-4C19-A7DD-4AA14FFA01F4}"/>
                    </a:ext>
                  </a:extLst>
                </p14:cNvPr>
                <p14:cNvContentPartPr/>
                <p14:nvPr/>
              </p14:nvContentPartPr>
              <p14:xfrm>
                <a:off x="3039651" y="3521385"/>
                <a:ext cx="642240" cy="5162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0E69B39D-50F7-4C19-A7DD-4AA14FFA01F4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3022011" y="3503385"/>
                  <a:ext cx="677880" cy="55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837C588F-2A6B-4284-AFBD-5A6E4F03751A}"/>
                    </a:ext>
                  </a:extLst>
                </p14:cNvPr>
                <p14:cNvContentPartPr/>
                <p14:nvPr/>
              </p14:nvContentPartPr>
              <p14:xfrm>
                <a:off x="3751731" y="3578625"/>
                <a:ext cx="103320" cy="22428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837C588F-2A6B-4284-AFBD-5A6E4F03751A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3733731" y="3560625"/>
                  <a:ext cx="138960" cy="25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E33ECF3E-97B1-46A2-AEE8-8887AC05BED4}"/>
                    </a:ext>
                  </a:extLst>
                </p14:cNvPr>
                <p14:cNvContentPartPr/>
                <p14:nvPr/>
              </p14:nvContentPartPr>
              <p14:xfrm>
                <a:off x="3680811" y="3361905"/>
                <a:ext cx="3960" cy="612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E33ECF3E-97B1-46A2-AEE8-8887AC05BED4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3663171" y="3344265"/>
                  <a:ext cx="3960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DDC54908-E552-4A35-9287-2F03C4AB73CF}"/>
                    </a:ext>
                  </a:extLst>
                </p14:cNvPr>
                <p14:cNvContentPartPr/>
                <p14:nvPr/>
              </p14:nvContentPartPr>
              <p14:xfrm>
                <a:off x="3829131" y="3473145"/>
                <a:ext cx="528480" cy="3409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DDC54908-E552-4A35-9287-2F03C4AB73CF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3811491" y="3455505"/>
                  <a:ext cx="564120" cy="37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E105F306-A4BF-4E97-B9DC-155C079035B7}"/>
                    </a:ext>
                  </a:extLst>
                </p14:cNvPr>
                <p14:cNvContentPartPr/>
                <p14:nvPr/>
              </p14:nvContentPartPr>
              <p14:xfrm>
                <a:off x="4590171" y="3321945"/>
                <a:ext cx="437760" cy="1944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E105F306-A4BF-4E97-B9DC-155C079035B7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4572531" y="3304305"/>
                  <a:ext cx="47340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39156E7B-D9AC-48DF-8F98-CE6FA8870B40}"/>
                    </a:ext>
                  </a:extLst>
                </p14:cNvPr>
                <p14:cNvContentPartPr/>
                <p14:nvPr/>
              </p14:nvContentPartPr>
              <p14:xfrm>
                <a:off x="5015331" y="3325905"/>
                <a:ext cx="124920" cy="10944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39156E7B-D9AC-48DF-8F98-CE6FA8870B40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4997331" y="3307905"/>
                  <a:ext cx="16056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9A6C784A-36AE-456F-A60D-F12A0A8AE8AC}"/>
                    </a:ext>
                  </a:extLst>
                </p14:cNvPr>
                <p14:cNvContentPartPr/>
                <p14:nvPr/>
              </p14:nvContentPartPr>
              <p14:xfrm>
                <a:off x="5133411" y="3295305"/>
                <a:ext cx="204480" cy="15516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9A6C784A-36AE-456F-A60D-F12A0A8AE8AC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5115411" y="3277305"/>
                  <a:ext cx="24012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50928770-89C8-4977-843B-ADBD1306E1B0}"/>
                    </a:ext>
                  </a:extLst>
                </p14:cNvPr>
                <p14:cNvContentPartPr/>
                <p14:nvPr/>
              </p14:nvContentPartPr>
              <p14:xfrm>
                <a:off x="5431491" y="3240585"/>
                <a:ext cx="90000" cy="10008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50928770-89C8-4977-843B-ADBD1306E1B0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5413851" y="3222945"/>
                  <a:ext cx="12564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D14E8D96-8EE0-449E-8DD8-E66BAE1673E7}"/>
                    </a:ext>
                  </a:extLst>
                </p14:cNvPr>
                <p14:cNvContentPartPr/>
                <p14:nvPr/>
              </p14:nvContentPartPr>
              <p14:xfrm>
                <a:off x="5151051" y="3068505"/>
                <a:ext cx="360" cy="36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D14E8D96-8EE0-449E-8DD8-E66BAE1673E7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5133411" y="3050865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46836956-9B01-4343-A54D-7913EE3F6F86}"/>
                    </a:ext>
                  </a:extLst>
                </p14:cNvPr>
                <p14:cNvContentPartPr/>
                <p14:nvPr/>
              </p14:nvContentPartPr>
              <p14:xfrm>
                <a:off x="5439411" y="3005145"/>
                <a:ext cx="414000" cy="26244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46836956-9B01-4343-A54D-7913EE3F6F86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5421771" y="2987505"/>
                  <a:ext cx="449640" cy="29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738FC16C-1180-435F-B143-EB11357B9419}"/>
                    </a:ext>
                  </a:extLst>
                </p14:cNvPr>
                <p14:cNvContentPartPr/>
                <p14:nvPr/>
              </p14:nvContentPartPr>
              <p14:xfrm>
                <a:off x="5541291" y="3077865"/>
                <a:ext cx="126000" cy="3564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738FC16C-1180-435F-B143-EB11357B9419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5523291" y="3060225"/>
                  <a:ext cx="16164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4447BED3-7A53-4EDE-952B-C81FDB161CE8}"/>
                    </a:ext>
                  </a:extLst>
                </p14:cNvPr>
                <p14:cNvContentPartPr/>
                <p14:nvPr/>
              </p14:nvContentPartPr>
              <p14:xfrm>
                <a:off x="5766651" y="2794185"/>
                <a:ext cx="388800" cy="35676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4447BED3-7A53-4EDE-952B-C81FDB161CE8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5748651" y="2776185"/>
                  <a:ext cx="424440" cy="3924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8168717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roup 64">
            <a:extLst>
              <a:ext uri="{FF2B5EF4-FFF2-40B4-BE49-F238E27FC236}">
                <a16:creationId xmlns:a16="http://schemas.microsoft.com/office/drawing/2014/main" id="{7A691E39-CAA9-436A-9050-9AB583A044CC}"/>
              </a:ext>
            </a:extLst>
          </p:cNvPr>
          <p:cNvGrpSpPr/>
          <p:nvPr/>
        </p:nvGrpSpPr>
        <p:grpSpPr>
          <a:xfrm>
            <a:off x="914211" y="195345"/>
            <a:ext cx="8114760" cy="3241440"/>
            <a:chOff x="914211" y="195345"/>
            <a:chExt cx="8114760" cy="3241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84F00D50-EA96-45B2-8500-5A48F1405F25}"/>
                    </a:ext>
                  </a:extLst>
                </p14:cNvPr>
                <p14:cNvContentPartPr/>
                <p14:nvPr/>
              </p14:nvContentPartPr>
              <p14:xfrm>
                <a:off x="914211" y="859905"/>
                <a:ext cx="198720" cy="3038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84F00D50-EA96-45B2-8500-5A48F1405F25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896211" y="841905"/>
                  <a:ext cx="234360" cy="33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37B6344A-1B7C-4562-BD0F-81B353DBDAF2}"/>
                    </a:ext>
                  </a:extLst>
                </p14:cNvPr>
                <p14:cNvContentPartPr/>
                <p14:nvPr/>
              </p14:nvContentPartPr>
              <p14:xfrm>
                <a:off x="1095291" y="724185"/>
                <a:ext cx="340200" cy="4356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37B6344A-1B7C-4562-BD0F-81B353DBDAF2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77291" y="706185"/>
                  <a:ext cx="375840" cy="47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D54D1903-B453-43C5-9FD2-72EF2A060E48}"/>
                    </a:ext>
                  </a:extLst>
                </p14:cNvPr>
                <p14:cNvContentPartPr/>
                <p14:nvPr/>
              </p14:nvContentPartPr>
              <p14:xfrm>
                <a:off x="1746531" y="608625"/>
                <a:ext cx="197640" cy="4071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D54D1903-B453-43C5-9FD2-72EF2A060E48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728531" y="590985"/>
                  <a:ext cx="233280" cy="44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59ADABB2-20EE-4F86-A8E9-B06BB9258B25}"/>
                    </a:ext>
                  </a:extLst>
                </p14:cNvPr>
                <p14:cNvContentPartPr/>
                <p14:nvPr/>
              </p14:nvContentPartPr>
              <p14:xfrm>
                <a:off x="1692531" y="542385"/>
                <a:ext cx="633960" cy="5511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59ADABB2-20EE-4F86-A8E9-B06BB9258B25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674891" y="524745"/>
                  <a:ext cx="669600" cy="58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A00138F0-E64A-4331-9CEC-A7F0A213D645}"/>
                    </a:ext>
                  </a:extLst>
                </p14:cNvPr>
                <p14:cNvContentPartPr/>
                <p14:nvPr/>
              </p14:nvContentPartPr>
              <p14:xfrm>
                <a:off x="1819251" y="771345"/>
                <a:ext cx="225000" cy="3873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A00138F0-E64A-4331-9CEC-A7F0A213D645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801611" y="753345"/>
                  <a:ext cx="260640" cy="42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98681BC7-9537-4F87-A073-5EDFB64C63E5}"/>
                    </a:ext>
                  </a:extLst>
                </p14:cNvPr>
                <p14:cNvContentPartPr/>
                <p14:nvPr/>
              </p14:nvContentPartPr>
              <p14:xfrm>
                <a:off x="2323611" y="506745"/>
                <a:ext cx="475200" cy="30852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98681BC7-9537-4F87-A073-5EDFB64C63E5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305611" y="488745"/>
                  <a:ext cx="510840" cy="34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C88C7C03-BCCD-4B0C-9C81-FDE5791D334E}"/>
                    </a:ext>
                  </a:extLst>
                </p14:cNvPr>
                <p14:cNvContentPartPr/>
                <p14:nvPr/>
              </p14:nvContentPartPr>
              <p14:xfrm>
                <a:off x="3187611" y="523305"/>
                <a:ext cx="422640" cy="2912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C88C7C03-BCCD-4B0C-9C81-FDE5791D334E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169971" y="505305"/>
                  <a:ext cx="458280" cy="32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A98C91EF-0E2D-4D53-8CC2-90DAE340DE37}"/>
                    </a:ext>
                  </a:extLst>
                </p14:cNvPr>
                <p14:cNvContentPartPr/>
                <p14:nvPr/>
              </p14:nvContentPartPr>
              <p14:xfrm>
                <a:off x="3740571" y="527985"/>
                <a:ext cx="262080" cy="2984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A98C91EF-0E2D-4D53-8CC2-90DAE340DE37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722931" y="509985"/>
                  <a:ext cx="297720" cy="33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8F35FE5E-6AD4-4ABE-A451-21639B8D3484}"/>
                    </a:ext>
                  </a:extLst>
                </p14:cNvPr>
                <p14:cNvContentPartPr/>
                <p14:nvPr/>
              </p14:nvContentPartPr>
              <p14:xfrm>
                <a:off x="4100931" y="527625"/>
                <a:ext cx="152640" cy="1375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8F35FE5E-6AD4-4ABE-A451-21639B8D3484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082931" y="509985"/>
                  <a:ext cx="18828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D7E44DDD-5FBB-4DD4-A22F-0FE993ED27F7}"/>
                    </a:ext>
                  </a:extLst>
                </p14:cNvPr>
                <p14:cNvContentPartPr/>
                <p14:nvPr/>
              </p14:nvContentPartPr>
              <p14:xfrm>
                <a:off x="4327011" y="479385"/>
                <a:ext cx="127440" cy="2167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D7E44DDD-5FBB-4DD4-A22F-0FE993ED27F7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309371" y="461385"/>
                  <a:ext cx="16308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4D4A5E98-9A00-4C12-821D-8B9567EB914D}"/>
                    </a:ext>
                  </a:extLst>
                </p14:cNvPr>
                <p14:cNvContentPartPr/>
                <p14:nvPr/>
              </p14:nvContentPartPr>
              <p14:xfrm>
                <a:off x="4627611" y="417465"/>
                <a:ext cx="182520" cy="3459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4D4A5E98-9A00-4C12-821D-8B9567EB914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609971" y="399465"/>
                  <a:ext cx="218160" cy="38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31B057C8-762B-4B79-BA6D-2AC3F59506A2}"/>
                    </a:ext>
                  </a:extLst>
                </p14:cNvPr>
                <p14:cNvContentPartPr/>
                <p14:nvPr/>
              </p14:nvContentPartPr>
              <p14:xfrm>
                <a:off x="4815891" y="325665"/>
                <a:ext cx="204120" cy="2469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31B057C8-762B-4B79-BA6D-2AC3F59506A2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798251" y="308025"/>
                  <a:ext cx="239760" cy="28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4DBA44FE-5658-4EAB-A441-04D54E751AB3}"/>
                    </a:ext>
                  </a:extLst>
                </p14:cNvPr>
                <p14:cNvContentPartPr/>
                <p14:nvPr/>
              </p14:nvContentPartPr>
              <p14:xfrm>
                <a:off x="5114691" y="316665"/>
                <a:ext cx="20160" cy="716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4DBA44FE-5658-4EAB-A441-04D54E751AB3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097051" y="298665"/>
                  <a:ext cx="5580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24424E6C-5C74-4606-B149-1E686D46A052}"/>
                    </a:ext>
                  </a:extLst>
                </p14:cNvPr>
                <p14:cNvContentPartPr/>
                <p14:nvPr/>
              </p14:nvContentPartPr>
              <p14:xfrm>
                <a:off x="4915611" y="195345"/>
                <a:ext cx="360" cy="39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24424E6C-5C74-4606-B149-1E686D46A052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897971" y="177345"/>
                  <a:ext cx="3600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C08D5625-CA06-40F3-B05C-781477B76F89}"/>
                    </a:ext>
                  </a:extLst>
                </p14:cNvPr>
                <p14:cNvContentPartPr/>
                <p14:nvPr/>
              </p14:nvContentPartPr>
              <p14:xfrm>
                <a:off x="5295771" y="404505"/>
                <a:ext cx="316080" cy="11520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C08D5625-CA06-40F3-B05C-781477B76F89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278131" y="386865"/>
                  <a:ext cx="35172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480FBBD1-7CBB-4AA2-80DD-B83DF97F6653}"/>
                    </a:ext>
                  </a:extLst>
                </p14:cNvPr>
                <p14:cNvContentPartPr/>
                <p14:nvPr/>
              </p14:nvContentPartPr>
              <p14:xfrm>
                <a:off x="5572251" y="271305"/>
                <a:ext cx="621000" cy="5331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480FBBD1-7CBB-4AA2-80DD-B83DF97F6653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554251" y="253305"/>
                  <a:ext cx="656640" cy="56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AE480040-C991-4E9F-992C-53947F555181}"/>
                    </a:ext>
                  </a:extLst>
                </p14:cNvPr>
                <p14:cNvContentPartPr/>
                <p14:nvPr/>
              </p14:nvContentPartPr>
              <p14:xfrm>
                <a:off x="1031931" y="1546785"/>
                <a:ext cx="780120" cy="6483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AE480040-C991-4E9F-992C-53947F555181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013931" y="1528785"/>
                  <a:ext cx="815760" cy="68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0BC55DD3-3BF0-4541-9D68-8B66EFB41D03}"/>
                    </a:ext>
                  </a:extLst>
                </p14:cNvPr>
                <p14:cNvContentPartPr/>
                <p14:nvPr/>
              </p14:nvContentPartPr>
              <p14:xfrm>
                <a:off x="1710891" y="1583865"/>
                <a:ext cx="438120" cy="5022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0BC55DD3-3BF0-4541-9D68-8B66EFB41D03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692891" y="1566225"/>
                  <a:ext cx="473760" cy="53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395CBA72-3A7F-4F7D-B4BE-2210AA1B8B72}"/>
                    </a:ext>
                  </a:extLst>
                </p14:cNvPr>
                <p14:cNvContentPartPr/>
                <p14:nvPr/>
              </p14:nvContentPartPr>
              <p14:xfrm>
                <a:off x="2503251" y="1491705"/>
                <a:ext cx="309960" cy="5180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395CBA72-3A7F-4F7D-B4BE-2210AA1B8B72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485251" y="1473705"/>
                  <a:ext cx="345600" cy="55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362CEBEA-20DF-4D1E-8C35-2C8CD79E5A1E}"/>
                    </a:ext>
                  </a:extLst>
                </p14:cNvPr>
                <p14:cNvContentPartPr/>
                <p14:nvPr/>
              </p14:nvContentPartPr>
              <p14:xfrm>
                <a:off x="2145411" y="1400985"/>
                <a:ext cx="451080" cy="18324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362CEBEA-20DF-4D1E-8C35-2C8CD79E5A1E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2127411" y="1383345"/>
                  <a:ext cx="48672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CC92E217-FECC-4F8A-8C46-5A496119FB75}"/>
                    </a:ext>
                  </a:extLst>
                </p14:cNvPr>
                <p14:cNvContentPartPr/>
                <p14:nvPr/>
              </p14:nvContentPartPr>
              <p14:xfrm>
                <a:off x="2987451" y="1285065"/>
                <a:ext cx="205920" cy="8913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CC92E217-FECC-4F8A-8C46-5A496119FB75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969811" y="1267425"/>
                  <a:ext cx="241560" cy="9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E5436E99-8300-4964-9B5C-0FDCA50BD322}"/>
                    </a:ext>
                  </a:extLst>
                </p14:cNvPr>
                <p14:cNvContentPartPr/>
                <p14:nvPr/>
              </p14:nvContentPartPr>
              <p14:xfrm>
                <a:off x="3383451" y="1230705"/>
                <a:ext cx="307080" cy="78840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E5436E99-8300-4964-9B5C-0FDCA50BD322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3365811" y="1213065"/>
                  <a:ext cx="342720" cy="82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4D508755-7D9D-424C-9C55-E30FBF58660B}"/>
                    </a:ext>
                  </a:extLst>
                </p14:cNvPr>
                <p14:cNvContentPartPr/>
                <p14:nvPr/>
              </p14:nvContentPartPr>
              <p14:xfrm>
                <a:off x="3548691" y="1611585"/>
                <a:ext cx="145080" cy="3600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4D508755-7D9D-424C-9C55-E30FBF58660B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3530691" y="1593585"/>
                  <a:ext cx="18072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23ADDD09-0313-4CCF-9074-6D4144A536DE}"/>
                    </a:ext>
                  </a:extLst>
                </p14:cNvPr>
                <p14:cNvContentPartPr/>
                <p14:nvPr/>
              </p14:nvContentPartPr>
              <p14:xfrm>
                <a:off x="4364811" y="1267065"/>
                <a:ext cx="337680" cy="29412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23ADDD09-0313-4CCF-9074-6D4144A536DE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4346811" y="1249065"/>
                  <a:ext cx="373320" cy="32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A3CB5D4D-259C-4392-A01A-6693E85A1D8C}"/>
                    </a:ext>
                  </a:extLst>
                </p14:cNvPr>
                <p14:cNvContentPartPr/>
                <p14:nvPr/>
              </p14:nvContentPartPr>
              <p14:xfrm>
                <a:off x="4770171" y="1312425"/>
                <a:ext cx="275760" cy="23868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A3CB5D4D-259C-4392-A01A-6693E85A1D8C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4752531" y="1294785"/>
                  <a:ext cx="31140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F9E1E4AD-D729-4911-AF68-015FA0E45113}"/>
                    </a:ext>
                  </a:extLst>
                </p14:cNvPr>
                <p14:cNvContentPartPr/>
                <p14:nvPr/>
              </p14:nvContentPartPr>
              <p14:xfrm>
                <a:off x="5042691" y="1191465"/>
                <a:ext cx="436680" cy="29700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F9E1E4AD-D729-4911-AF68-015FA0E45113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5024691" y="1173825"/>
                  <a:ext cx="472320" cy="33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268A8BFA-3D9B-4986-9DAD-19B27A608C7E}"/>
                    </a:ext>
                  </a:extLst>
                </p14:cNvPr>
                <p14:cNvContentPartPr/>
                <p14:nvPr/>
              </p14:nvContentPartPr>
              <p14:xfrm>
                <a:off x="5453451" y="1083825"/>
                <a:ext cx="435960" cy="4982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268A8BFA-3D9B-4986-9DAD-19B27A608C7E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5435451" y="1065825"/>
                  <a:ext cx="471600" cy="53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94129DC8-98AD-4C66-A190-309BD66B17FB}"/>
                    </a:ext>
                  </a:extLst>
                </p14:cNvPr>
                <p14:cNvContentPartPr/>
                <p14:nvPr/>
              </p14:nvContentPartPr>
              <p14:xfrm>
                <a:off x="5794011" y="1013985"/>
                <a:ext cx="451440" cy="25632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94129DC8-98AD-4C66-A190-309BD66B17FB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776371" y="996345"/>
                  <a:ext cx="487080" cy="29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65102C50-A43A-4821-A0C4-F16ED11FAF79}"/>
                    </a:ext>
                  </a:extLst>
                </p14:cNvPr>
                <p14:cNvContentPartPr/>
                <p14:nvPr/>
              </p14:nvContentPartPr>
              <p14:xfrm>
                <a:off x="6210531" y="1104345"/>
                <a:ext cx="135000" cy="1220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65102C50-A43A-4821-A0C4-F16ED11FAF79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6192531" y="1086345"/>
                  <a:ext cx="17064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3A842636-D274-4718-98BD-29F17BFEFE31}"/>
                    </a:ext>
                  </a:extLst>
                </p14:cNvPr>
                <p14:cNvContentPartPr/>
                <p14:nvPr/>
              </p14:nvContentPartPr>
              <p14:xfrm>
                <a:off x="5993091" y="913905"/>
                <a:ext cx="360" cy="36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3A842636-D274-4718-98BD-29F17BFEFE31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975451" y="896265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413F6784-5B55-4C67-A859-B77D18F67390}"/>
                    </a:ext>
                  </a:extLst>
                </p14:cNvPr>
                <p14:cNvContentPartPr/>
                <p14:nvPr/>
              </p14:nvContentPartPr>
              <p14:xfrm>
                <a:off x="6382251" y="986625"/>
                <a:ext cx="510120" cy="28512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413F6784-5B55-4C67-A859-B77D18F67390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364251" y="968625"/>
                  <a:ext cx="545760" cy="32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F46F46C5-08FA-43AD-8BDD-176729B6DD6C}"/>
                    </a:ext>
                  </a:extLst>
                </p14:cNvPr>
                <p14:cNvContentPartPr/>
                <p14:nvPr/>
              </p14:nvContentPartPr>
              <p14:xfrm>
                <a:off x="6807051" y="660465"/>
                <a:ext cx="808200" cy="107928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F46F46C5-08FA-43AD-8BDD-176729B6DD6C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789051" y="642825"/>
                  <a:ext cx="843840" cy="11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E6CC9A19-B26A-4654-A1FC-93F9E0DDCE6E}"/>
                    </a:ext>
                  </a:extLst>
                </p14:cNvPr>
                <p14:cNvContentPartPr/>
                <p14:nvPr/>
              </p14:nvContentPartPr>
              <p14:xfrm>
                <a:off x="1303371" y="2719665"/>
                <a:ext cx="893160" cy="64152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E6CC9A19-B26A-4654-A1FC-93F9E0DDCE6E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285371" y="2701665"/>
                  <a:ext cx="928800" cy="67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5A61B095-9617-46FC-84DB-43141EB9845A}"/>
                    </a:ext>
                  </a:extLst>
                </p14:cNvPr>
                <p14:cNvContentPartPr/>
                <p14:nvPr/>
              </p14:nvContentPartPr>
              <p14:xfrm>
                <a:off x="2118411" y="2733705"/>
                <a:ext cx="462600" cy="70308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5A61B095-9617-46FC-84DB-43141EB9845A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2100411" y="2715705"/>
                  <a:ext cx="498240" cy="73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2AB67D22-C162-4A20-BD83-1E32BD0FC8FA}"/>
                    </a:ext>
                  </a:extLst>
                </p14:cNvPr>
                <p14:cNvContentPartPr/>
                <p14:nvPr/>
              </p14:nvContentPartPr>
              <p14:xfrm>
                <a:off x="2929491" y="2561625"/>
                <a:ext cx="273240" cy="39816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2AB67D22-C162-4A20-BD83-1E32BD0FC8FA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2911491" y="2543625"/>
                  <a:ext cx="308880" cy="43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3097B9F3-B587-41A8-AE5E-F42D66C168A3}"/>
                    </a:ext>
                  </a:extLst>
                </p14:cNvPr>
                <p14:cNvContentPartPr/>
                <p14:nvPr/>
              </p14:nvContentPartPr>
              <p14:xfrm>
                <a:off x="2543571" y="2435625"/>
                <a:ext cx="869400" cy="62496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3097B9F3-B587-41A8-AE5E-F42D66C168A3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2525931" y="2417625"/>
                  <a:ext cx="905040" cy="66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CF0703CC-C3B1-4192-86EB-CF66AF65482C}"/>
                    </a:ext>
                  </a:extLst>
                </p14:cNvPr>
                <p14:cNvContentPartPr/>
                <p14:nvPr/>
              </p14:nvContentPartPr>
              <p14:xfrm>
                <a:off x="3593691" y="2561985"/>
                <a:ext cx="115920" cy="13680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CF0703CC-C3B1-4192-86EB-CF66AF65482C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3576051" y="2543985"/>
                  <a:ext cx="15156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1707FE97-C419-43D8-A874-A716C9990024}"/>
                    </a:ext>
                  </a:extLst>
                </p14:cNvPr>
                <p14:cNvContentPartPr/>
                <p14:nvPr/>
              </p14:nvContentPartPr>
              <p14:xfrm>
                <a:off x="3313251" y="2317185"/>
                <a:ext cx="360" cy="36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1707FE97-C419-43D8-A874-A716C9990024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3295251" y="2299545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7A1D1526-74E1-4F56-8201-A6531813413F}"/>
                    </a:ext>
                  </a:extLst>
                </p14:cNvPr>
                <p14:cNvContentPartPr/>
                <p14:nvPr/>
              </p14:nvContentPartPr>
              <p14:xfrm>
                <a:off x="3702771" y="2429505"/>
                <a:ext cx="356400" cy="2286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7A1D1526-74E1-4F56-8201-A6531813413F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3684771" y="2411505"/>
                  <a:ext cx="39204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68FD3B1E-7770-40B3-ADD2-4C12D3EBC87B}"/>
                    </a:ext>
                  </a:extLst>
                </p14:cNvPr>
                <p14:cNvContentPartPr/>
                <p14:nvPr/>
              </p14:nvContentPartPr>
              <p14:xfrm>
                <a:off x="3889251" y="2297745"/>
                <a:ext cx="552240" cy="46656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68FD3B1E-7770-40B3-ADD2-4C12D3EBC87B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3871611" y="2279745"/>
                  <a:ext cx="587880" cy="50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5779F71A-A361-4631-AC53-784DA449C30B}"/>
                    </a:ext>
                  </a:extLst>
                </p14:cNvPr>
                <p14:cNvContentPartPr/>
                <p14:nvPr/>
              </p14:nvContentPartPr>
              <p14:xfrm>
                <a:off x="4578291" y="2245185"/>
                <a:ext cx="496800" cy="30096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5779F71A-A361-4631-AC53-784DA449C30B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4560651" y="2227185"/>
                  <a:ext cx="532440" cy="33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2CBC6066-1C5F-49C0-B982-9A83794E332D}"/>
                    </a:ext>
                  </a:extLst>
                </p14:cNvPr>
                <p14:cNvContentPartPr/>
                <p14:nvPr/>
              </p14:nvContentPartPr>
              <p14:xfrm>
                <a:off x="4996971" y="2000385"/>
                <a:ext cx="443880" cy="40824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2CBC6066-1C5F-49C0-B982-9A83794E332D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4979331" y="1982385"/>
                  <a:ext cx="479520" cy="44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37DA4872-152D-47CE-A225-FA8A017D959C}"/>
                    </a:ext>
                  </a:extLst>
                </p14:cNvPr>
                <p14:cNvContentPartPr/>
                <p14:nvPr/>
              </p14:nvContentPartPr>
              <p14:xfrm>
                <a:off x="5015331" y="2149065"/>
                <a:ext cx="273960" cy="8676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37DA4872-152D-47CE-A225-FA8A017D959C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4997331" y="2131425"/>
                  <a:ext cx="30960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100E1CA0-5EE1-4513-A32C-9C4D6DF159D5}"/>
                    </a:ext>
                  </a:extLst>
                </p14:cNvPr>
                <p14:cNvContentPartPr/>
                <p14:nvPr/>
              </p14:nvContentPartPr>
              <p14:xfrm>
                <a:off x="5728131" y="1887345"/>
                <a:ext cx="353880" cy="4590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100E1CA0-5EE1-4513-A32C-9C4D6DF159D5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5710491" y="1869705"/>
                  <a:ext cx="389520" cy="49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D35F0BFF-B4C6-4E81-949D-1A12C533B6D1}"/>
                    </a:ext>
                  </a:extLst>
                </p14:cNvPr>
                <p14:cNvContentPartPr/>
                <p14:nvPr/>
              </p14:nvContentPartPr>
              <p14:xfrm>
                <a:off x="6240411" y="2036385"/>
                <a:ext cx="322920" cy="19152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D35F0BFF-B4C6-4E81-949D-1A12C533B6D1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6222411" y="2018385"/>
                  <a:ext cx="35856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B76C86F5-8A94-47CF-919A-BB57DD32C3FA}"/>
                    </a:ext>
                  </a:extLst>
                </p14:cNvPr>
                <p14:cNvContentPartPr/>
                <p14:nvPr/>
              </p14:nvContentPartPr>
              <p14:xfrm>
                <a:off x="6771771" y="2027745"/>
                <a:ext cx="108360" cy="10476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B76C86F5-8A94-47CF-919A-BB57DD32C3FA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6753771" y="2009745"/>
                  <a:ext cx="14400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9334BC81-C0F6-48E0-8CF5-1C1DD32C4E46}"/>
                    </a:ext>
                  </a:extLst>
                </p14:cNvPr>
                <p14:cNvContentPartPr/>
                <p14:nvPr/>
              </p14:nvContentPartPr>
              <p14:xfrm>
                <a:off x="6934131" y="1937025"/>
                <a:ext cx="173520" cy="17352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9334BC81-C0F6-48E0-8CF5-1C1DD32C4E46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6916131" y="1919385"/>
                  <a:ext cx="20916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08BD860E-1544-4EC1-9F91-4FEE0248DCA2}"/>
                    </a:ext>
                  </a:extLst>
                </p14:cNvPr>
                <p14:cNvContentPartPr/>
                <p14:nvPr/>
              </p14:nvContentPartPr>
              <p14:xfrm>
                <a:off x="7095051" y="1707705"/>
                <a:ext cx="398880" cy="58428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08BD860E-1544-4EC1-9F91-4FEE0248DCA2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7077051" y="1689705"/>
                  <a:ext cx="434520" cy="61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3DEE6F84-AAC6-4116-BC08-CFBC19DB7937}"/>
                    </a:ext>
                  </a:extLst>
                </p14:cNvPr>
                <p14:cNvContentPartPr/>
                <p14:nvPr/>
              </p14:nvContentPartPr>
              <p14:xfrm>
                <a:off x="7403571" y="1379745"/>
                <a:ext cx="646920" cy="56700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3DEE6F84-AAC6-4116-BC08-CFBC19DB7937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7385931" y="1361745"/>
                  <a:ext cx="682560" cy="60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D0B6A897-BA8E-4940-93A0-3AFC0A0A5023}"/>
                    </a:ext>
                  </a:extLst>
                </p14:cNvPr>
                <p14:cNvContentPartPr/>
                <p14:nvPr/>
              </p14:nvContentPartPr>
              <p14:xfrm>
                <a:off x="7758531" y="1375785"/>
                <a:ext cx="360" cy="36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D0B6A897-BA8E-4940-93A0-3AFC0A0A5023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740531" y="1358145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1555350A-0BC0-470C-BD8F-6CC5B20FB45B}"/>
                    </a:ext>
                  </a:extLst>
                </p14:cNvPr>
                <p14:cNvContentPartPr/>
                <p14:nvPr/>
              </p14:nvContentPartPr>
              <p14:xfrm>
                <a:off x="8138691" y="1493865"/>
                <a:ext cx="212400" cy="23616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1555350A-0BC0-470C-BD8F-6CC5B20FB45B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8120691" y="1476225"/>
                  <a:ext cx="248040" cy="27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A063EEC1-B6F3-49C8-B8D9-82236C86525D}"/>
                    </a:ext>
                  </a:extLst>
                </p14:cNvPr>
                <p14:cNvContentPartPr/>
                <p14:nvPr/>
              </p14:nvContentPartPr>
              <p14:xfrm>
                <a:off x="8280891" y="1261305"/>
                <a:ext cx="748080" cy="102276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A063EEC1-B6F3-49C8-B8D9-82236C86525D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8262891" y="1243665"/>
                  <a:ext cx="783720" cy="10584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0358324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803932DF-1B64-4D9B-955F-A6B34699FD52}"/>
                  </a:ext>
                </a:extLst>
              </p14:cNvPr>
              <p14:cNvContentPartPr/>
              <p14:nvPr/>
            </p14:nvContentPartPr>
            <p14:xfrm>
              <a:off x="1231371" y="1655145"/>
              <a:ext cx="1133280" cy="11372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803932DF-1B64-4D9B-955F-A6B34699FD5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13731" y="1619505"/>
                <a:ext cx="1168920" cy="120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90CD841F-958D-4D22-A02C-FE1F6346E24F}"/>
                  </a:ext>
                </a:extLst>
              </p14:cNvPr>
              <p14:cNvContentPartPr/>
              <p14:nvPr/>
            </p14:nvContentPartPr>
            <p14:xfrm>
              <a:off x="1738971" y="2240505"/>
              <a:ext cx="193320" cy="1677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90CD841F-958D-4D22-A02C-FE1F6346E24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21331" y="2204505"/>
                <a:ext cx="228960" cy="23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890C2FC1-1351-4F01-BDCB-01C97E8B09D9}"/>
                  </a:ext>
                </a:extLst>
              </p14:cNvPr>
              <p14:cNvContentPartPr/>
              <p14:nvPr/>
            </p14:nvContentPartPr>
            <p14:xfrm>
              <a:off x="2145411" y="1652265"/>
              <a:ext cx="1059480" cy="44784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890C2FC1-1351-4F01-BDCB-01C97E8B09D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127411" y="1616625"/>
                <a:ext cx="1095120" cy="51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FDEAE366-1ACB-44AF-904B-3CF19033B7E2}"/>
                  </a:ext>
                </a:extLst>
              </p14:cNvPr>
              <p14:cNvContentPartPr/>
              <p14:nvPr/>
            </p14:nvContentPartPr>
            <p14:xfrm>
              <a:off x="3168531" y="1484505"/>
              <a:ext cx="232560" cy="8611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FDEAE366-1ACB-44AF-904B-3CF19033B7E2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150531" y="1448505"/>
                <a:ext cx="268200" cy="93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149AB32D-D8F4-4AB3-8A03-F43410195BB9}"/>
                  </a:ext>
                </a:extLst>
              </p14:cNvPr>
              <p14:cNvContentPartPr/>
              <p14:nvPr/>
            </p14:nvContentPartPr>
            <p14:xfrm>
              <a:off x="3394611" y="1348425"/>
              <a:ext cx="405360" cy="85284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149AB32D-D8F4-4AB3-8A03-F43410195BB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376971" y="1312785"/>
                <a:ext cx="441000" cy="92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93FF6A12-87D9-4CBA-ACF9-0C748A79D51D}"/>
                  </a:ext>
                </a:extLst>
              </p14:cNvPr>
              <p14:cNvContentPartPr/>
              <p14:nvPr/>
            </p14:nvContentPartPr>
            <p14:xfrm>
              <a:off x="2544651" y="1594665"/>
              <a:ext cx="3635640" cy="347652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93FF6A12-87D9-4CBA-ACF9-0C748A79D51D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527011" y="1558665"/>
                <a:ext cx="3671280" cy="354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C6B199B5-0E92-40C3-A439-2E91FBD5B1CE}"/>
                  </a:ext>
                </a:extLst>
              </p14:cNvPr>
              <p14:cNvContentPartPr/>
              <p14:nvPr/>
            </p14:nvContentPartPr>
            <p14:xfrm>
              <a:off x="2987091" y="837945"/>
              <a:ext cx="297360" cy="41328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C6B199B5-0E92-40C3-A439-2E91FBD5B1CE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969451" y="802305"/>
                <a:ext cx="333000" cy="48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A27DACBE-99D7-4CB1-BA4B-82E897EABEA3}"/>
                  </a:ext>
                </a:extLst>
              </p14:cNvPr>
              <p14:cNvContentPartPr/>
              <p14:nvPr/>
            </p14:nvContentPartPr>
            <p14:xfrm>
              <a:off x="4191291" y="2751705"/>
              <a:ext cx="578160" cy="8355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A27DACBE-99D7-4CB1-BA4B-82E897EABEA3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173291" y="2716065"/>
                <a:ext cx="613800" cy="90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E3AFF520-0E4D-4120-A079-67707AA2AC35}"/>
                  </a:ext>
                </a:extLst>
              </p14:cNvPr>
              <p14:cNvContentPartPr/>
              <p14:nvPr/>
            </p14:nvContentPartPr>
            <p14:xfrm>
              <a:off x="6390891" y="607185"/>
              <a:ext cx="437400" cy="7383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E3AFF520-0E4D-4120-A079-67707AA2AC35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373251" y="571185"/>
                <a:ext cx="473040" cy="81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2EEF8962-6DE7-4C62-95A9-0057C5E36D3E}"/>
                  </a:ext>
                </a:extLst>
              </p14:cNvPr>
              <p14:cNvContentPartPr/>
              <p14:nvPr/>
            </p14:nvContentPartPr>
            <p14:xfrm>
              <a:off x="6545331" y="863865"/>
              <a:ext cx="183600" cy="1317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2EEF8962-6DE7-4C62-95A9-0057C5E36D3E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527691" y="828225"/>
                <a:ext cx="219240" cy="20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5D2DEA8C-5E8C-4278-A5AD-B59243E1D301}"/>
                  </a:ext>
                </a:extLst>
              </p14:cNvPr>
              <p14:cNvContentPartPr/>
              <p14:nvPr/>
            </p14:nvContentPartPr>
            <p14:xfrm>
              <a:off x="7031331" y="398025"/>
              <a:ext cx="292680" cy="38268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5D2DEA8C-5E8C-4278-A5AD-B59243E1D301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013691" y="362025"/>
                <a:ext cx="328320" cy="45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E1D64D71-716B-4E65-81BA-DD0E56FF0FDA}"/>
                  </a:ext>
                </a:extLst>
              </p14:cNvPr>
              <p14:cNvContentPartPr/>
              <p14:nvPr/>
            </p14:nvContentPartPr>
            <p14:xfrm>
              <a:off x="8015571" y="198945"/>
              <a:ext cx="313560" cy="55620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E1D64D71-716B-4E65-81BA-DD0E56FF0FDA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997931" y="162945"/>
                <a:ext cx="349200" cy="62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8459CD0D-12D7-4A89-B09F-15E07DC6148E}"/>
                  </a:ext>
                </a:extLst>
              </p14:cNvPr>
              <p14:cNvContentPartPr/>
              <p14:nvPr/>
            </p14:nvContentPartPr>
            <p14:xfrm>
              <a:off x="8414091" y="352665"/>
              <a:ext cx="357120" cy="1843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8459CD0D-12D7-4A89-B09F-15E07DC6148E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8396451" y="317025"/>
                <a:ext cx="392760" cy="25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883170A2-F155-42F7-8FD2-D81290E32C62}"/>
                  </a:ext>
                </a:extLst>
              </p14:cNvPr>
              <p14:cNvContentPartPr/>
              <p14:nvPr/>
            </p14:nvContentPartPr>
            <p14:xfrm>
              <a:off x="8826651" y="407025"/>
              <a:ext cx="313920" cy="12780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883170A2-F155-42F7-8FD2-D81290E32C62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8809011" y="371385"/>
                <a:ext cx="349560" cy="19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E027B96B-2753-4B4E-88D0-E3EC1C9600D0}"/>
                  </a:ext>
                </a:extLst>
              </p14:cNvPr>
              <p14:cNvContentPartPr/>
              <p14:nvPr/>
            </p14:nvContentPartPr>
            <p14:xfrm>
              <a:off x="9261171" y="315225"/>
              <a:ext cx="176760" cy="26064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E027B96B-2753-4B4E-88D0-E3EC1C9600D0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9243531" y="279225"/>
                <a:ext cx="212400" cy="33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33D1E96F-FE6C-4B94-A860-AFD9A7E2E9FA}"/>
                  </a:ext>
                </a:extLst>
              </p14:cNvPr>
              <p14:cNvContentPartPr/>
              <p14:nvPr/>
            </p14:nvContentPartPr>
            <p14:xfrm>
              <a:off x="9397251" y="171585"/>
              <a:ext cx="310320" cy="20988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33D1E96F-FE6C-4B94-A860-AFD9A7E2E9FA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9379251" y="135945"/>
                <a:ext cx="345960" cy="28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F5544E82-B7BA-4DF4-82B2-DE7C95F837C1}"/>
                  </a:ext>
                </a:extLst>
              </p14:cNvPr>
              <p14:cNvContentPartPr/>
              <p14:nvPr/>
            </p14:nvContentPartPr>
            <p14:xfrm>
              <a:off x="9786411" y="289305"/>
              <a:ext cx="44640" cy="550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F5544E82-B7BA-4DF4-82B2-DE7C95F837C1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9768771" y="253665"/>
                <a:ext cx="80280" cy="12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E20B85E7-282E-46C1-AA7E-5733C03AD1F1}"/>
                  </a:ext>
                </a:extLst>
              </p14:cNvPr>
              <p14:cNvContentPartPr/>
              <p14:nvPr/>
            </p14:nvContentPartPr>
            <p14:xfrm>
              <a:off x="9623331" y="144225"/>
              <a:ext cx="360" cy="36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E20B85E7-282E-46C1-AA7E-5733C03AD1F1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9605331" y="108585"/>
                <a:ext cx="36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36C578A7-73D9-490E-8956-517A0AD85F52}"/>
                  </a:ext>
                </a:extLst>
              </p14:cNvPr>
              <p14:cNvContentPartPr/>
              <p14:nvPr/>
            </p14:nvContentPartPr>
            <p14:xfrm>
              <a:off x="9913131" y="261945"/>
              <a:ext cx="362160" cy="13032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36C578A7-73D9-490E-8956-517A0AD85F52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9895491" y="226305"/>
                <a:ext cx="397800" cy="20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33444AB9-6257-44EF-89B0-AA6B47DE67B8}"/>
                  </a:ext>
                </a:extLst>
              </p14:cNvPr>
              <p14:cNvContentPartPr/>
              <p14:nvPr/>
            </p14:nvContentPartPr>
            <p14:xfrm>
              <a:off x="10343691" y="162585"/>
              <a:ext cx="622440" cy="54756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33444AB9-6257-44EF-89B0-AA6B47DE67B8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0326051" y="126585"/>
                <a:ext cx="658080" cy="61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668615AF-6202-4676-903A-53B1224CE8C2}"/>
                  </a:ext>
                </a:extLst>
              </p14:cNvPr>
              <p14:cNvContentPartPr/>
              <p14:nvPr/>
            </p14:nvContentPartPr>
            <p14:xfrm>
              <a:off x="7593291" y="970425"/>
              <a:ext cx="937440" cy="80496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668615AF-6202-4676-903A-53B1224CE8C2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7575291" y="934425"/>
                <a:ext cx="973080" cy="87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9C9A4070-664B-435B-A9A9-480FED7D80BA}"/>
                  </a:ext>
                </a:extLst>
              </p14:cNvPr>
              <p14:cNvContentPartPr/>
              <p14:nvPr/>
            </p14:nvContentPartPr>
            <p14:xfrm>
              <a:off x="6889491" y="2245185"/>
              <a:ext cx="437400" cy="56124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9C9A4070-664B-435B-A9A9-480FED7D80BA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6871491" y="2209185"/>
                <a:ext cx="473040" cy="63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BDA8410A-7943-4341-9825-B6470A3E886F}"/>
                  </a:ext>
                </a:extLst>
              </p14:cNvPr>
              <p14:cNvContentPartPr/>
              <p14:nvPr/>
            </p14:nvContentPartPr>
            <p14:xfrm>
              <a:off x="6726411" y="2186505"/>
              <a:ext cx="724320" cy="102816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BDA8410A-7943-4341-9825-B6470A3E886F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6708771" y="2150865"/>
                <a:ext cx="759960" cy="109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4EE8A61E-823A-4C1E-9D40-E5C6B157E27D}"/>
                  </a:ext>
                </a:extLst>
              </p14:cNvPr>
              <p14:cNvContentPartPr/>
              <p14:nvPr/>
            </p14:nvContentPartPr>
            <p14:xfrm>
              <a:off x="7803891" y="2064105"/>
              <a:ext cx="412560" cy="30348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4EE8A61E-823A-4C1E-9D40-E5C6B157E27D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7785891" y="2028105"/>
                <a:ext cx="448200" cy="37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4748487C-38AE-416F-89A8-038C47515124}"/>
                  </a:ext>
                </a:extLst>
              </p14:cNvPr>
              <p14:cNvContentPartPr/>
              <p14:nvPr/>
            </p14:nvContentPartPr>
            <p14:xfrm>
              <a:off x="8238051" y="1910025"/>
              <a:ext cx="873720" cy="35280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4748487C-38AE-416F-89A8-038C47515124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8220411" y="1874025"/>
                <a:ext cx="909360" cy="42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5934A035-EFD5-4F0C-9518-9E86867F033A}"/>
                  </a:ext>
                </a:extLst>
              </p14:cNvPr>
              <p14:cNvContentPartPr/>
              <p14:nvPr/>
            </p14:nvContentPartPr>
            <p14:xfrm>
              <a:off x="8899371" y="1629585"/>
              <a:ext cx="451080" cy="42084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5934A035-EFD5-4F0C-9518-9E86867F033A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8881371" y="1593585"/>
                <a:ext cx="486720" cy="49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4F007A22-BE5C-4D73-98B0-13C17AF95453}"/>
                  </a:ext>
                </a:extLst>
              </p14:cNvPr>
              <p14:cNvContentPartPr/>
              <p14:nvPr/>
            </p14:nvContentPartPr>
            <p14:xfrm>
              <a:off x="9451251" y="1671345"/>
              <a:ext cx="309600" cy="17892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4F007A22-BE5C-4D73-98B0-13C17AF95453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9433251" y="1635705"/>
                <a:ext cx="345240" cy="25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D48E1BF4-AE54-4B83-BA1E-E135F72B57AA}"/>
                  </a:ext>
                </a:extLst>
              </p14:cNvPr>
              <p14:cNvContentPartPr/>
              <p14:nvPr/>
            </p14:nvContentPartPr>
            <p14:xfrm>
              <a:off x="9938691" y="1375785"/>
              <a:ext cx="360720" cy="27432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D48E1BF4-AE54-4B83-BA1E-E135F72B57AA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9920691" y="1340145"/>
                <a:ext cx="396360" cy="34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D1F3ED15-DBF1-44FA-B98D-81A7E8BF87EE}"/>
                  </a:ext>
                </a:extLst>
              </p14:cNvPr>
              <p14:cNvContentPartPr/>
              <p14:nvPr/>
            </p14:nvContentPartPr>
            <p14:xfrm>
              <a:off x="10166571" y="1031625"/>
              <a:ext cx="395280" cy="58896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D1F3ED15-DBF1-44FA-B98D-81A7E8BF87EE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10148931" y="995985"/>
                <a:ext cx="430920" cy="66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0FF70D1C-F35B-4C90-978F-DCBD05A0D8B2}"/>
                  </a:ext>
                </a:extLst>
              </p14:cNvPr>
              <p14:cNvContentPartPr/>
              <p14:nvPr/>
            </p14:nvContentPartPr>
            <p14:xfrm>
              <a:off x="10543851" y="1049625"/>
              <a:ext cx="450000" cy="36972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0FF70D1C-F35B-4C90-978F-DCBD05A0D8B2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10526211" y="1013985"/>
                <a:ext cx="485640" cy="44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5EDD460E-4CEF-405B-AE52-39DF22AF92FD}"/>
                  </a:ext>
                </a:extLst>
              </p14:cNvPr>
              <p14:cNvContentPartPr/>
              <p14:nvPr/>
            </p14:nvContentPartPr>
            <p14:xfrm>
              <a:off x="10981611" y="1194705"/>
              <a:ext cx="125280" cy="18540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5EDD460E-4CEF-405B-AE52-39DF22AF92FD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10963611" y="1159065"/>
                <a:ext cx="160920" cy="25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EE0E3126-25F0-4F5E-AFB6-A21EBE1AE4C5}"/>
                  </a:ext>
                </a:extLst>
              </p14:cNvPr>
              <p14:cNvContentPartPr/>
              <p14:nvPr/>
            </p14:nvContentPartPr>
            <p14:xfrm>
              <a:off x="10827531" y="1022625"/>
              <a:ext cx="360" cy="36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EE0E3126-25F0-4F5E-AFB6-A21EBE1AE4C5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0809531" y="986985"/>
                <a:ext cx="36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15A5D389-4AAF-4261-9D53-8B713E6F6BE7}"/>
                  </a:ext>
                </a:extLst>
              </p14:cNvPr>
              <p14:cNvContentPartPr/>
              <p14:nvPr/>
            </p14:nvContentPartPr>
            <p14:xfrm>
              <a:off x="11071971" y="1010385"/>
              <a:ext cx="389880" cy="26244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15A5D389-4AAF-4261-9D53-8B713E6F6BE7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11054331" y="974385"/>
                <a:ext cx="425520" cy="33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B3018E34-3A75-4EB0-8EC7-4E5A3DAA9CEB}"/>
                  </a:ext>
                </a:extLst>
              </p14:cNvPr>
              <p14:cNvContentPartPr/>
              <p14:nvPr/>
            </p14:nvContentPartPr>
            <p14:xfrm>
              <a:off x="11363571" y="642465"/>
              <a:ext cx="613440" cy="112608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B3018E34-3A75-4EB0-8EC7-4E5A3DAA9CEB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11345571" y="606825"/>
                <a:ext cx="649080" cy="119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F7ABCB73-7ACE-49D8-829C-9CF062E25F7B}"/>
                  </a:ext>
                </a:extLst>
              </p14:cNvPr>
              <p14:cNvContentPartPr/>
              <p14:nvPr/>
            </p14:nvContentPartPr>
            <p14:xfrm>
              <a:off x="6714891" y="3774825"/>
              <a:ext cx="392040" cy="84888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F7ABCB73-7ACE-49D8-829C-9CF062E25F7B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6697251" y="3739185"/>
                <a:ext cx="427680" cy="92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EEC80CF0-88B5-4AB3-BFF3-5FCA6B8C4A1D}"/>
                  </a:ext>
                </a:extLst>
              </p14:cNvPr>
              <p14:cNvContentPartPr/>
              <p14:nvPr/>
            </p14:nvContentPartPr>
            <p14:xfrm>
              <a:off x="6608691" y="3937905"/>
              <a:ext cx="734040" cy="51516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EEC80CF0-88B5-4AB3-BFF3-5FCA6B8C4A1D}"/>
                  </a:ext>
                </a:extLst>
              </p:cNvPr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6591051" y="3901905"/>
                <a:ext cx="769680" cy="58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41FAB2FB-B256-4002-953A-E38A39455ABE}"/>
                  </a:ext>
                </a:extLst>
              </p14:cNvPr>
              <p14:cNvContentPartPr/>
              <p14:nvPr/>
            </p14:nvContentPartPr>
            <p14:xfrm>
              <a:off x="7511931" y="4291065"/>
              <a:ext cx="333000" cy="30960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41FAB2FB-B256-4002-953A-E38A39455ABE}"/>
                  </a:ext>
                </a:extLst>
              </p:cNvPr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7494291" y="4255065"/>
                <a:ext cx="368640" cy="38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5B74447E-7582-4842-9C93-8307DCD30AF5}"/>
                  </a:ext>
                </a:extLst>
              </p14:cNvPr>
              <p14:cNvContentPartPr/>
              <p14:nvPr/>
            </p14:nvContentPartPr>
            <p14:xfrm>
              <a:off x="7667811" y="3562065"/>
              <a:ext cx="437040" cy="32184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5B74447E-7582-4842-9C93-8307DCD30AF5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7649811" y="3526425"/>
                <a:ext cx="472680" cy="39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56EA45B5-D7BE-49C9-AB1C-0D5EBAFEDC1E}"/>
                  </a:ext>
                </a:extLst>
              </p14:cNvPr>
              <p14:cNvContentPartPr/>
              <p14:nvPr/>
            </p14:nvContentPartPr>
            <p14:xfrm>
              <a:off x="7839891" y="3895425"/>
              <a:ext cx="362160" cy="15156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56EA45B5-D7BE-49C9-AB1C-0D5EBAFEDC1E}"/>
                  </a:ext>
                </a:extLst>
              </p:cNvPr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7822251" y="3859425"/>
                <a:ext cx="397800" cy="22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9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A9AEC3EE-0420-4B90-84CC-B352ABA29AFA}"/>
                  </a:ext>
                </a:extLst>
              </p14:cNvPr>
              <p14:cNvContentPartPr/>
              <p14:nvPr/>
            </p14:nvContentPartPr>
            <p14:xfrm>
              <a:off x="8654211" y="3089385"/>
              <a:ext cx="88920" cy="22752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A9AEC3EE-0420-4B90-84CC-B352ABA29AFA}"/>
                  </a:ext>
                </a:extLst>
              </p:cNvPr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8636571" y="3053385"/>
                <a:ext cx="124560" cy="29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1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CE01851A-F156-4E53-9290-58E169AAD6B3}"/>
                  </a:ext>
                </a:extLst>
              </p14:cNvPr>
              <p14:cNvContentPartPr/>
              <p14:nvPr/>
            </p14:nvContentPartPr>
            <p14:xfrm>
              <a:off x="8582571" y="3170745"/>
              <a:ext cx="825120" cy="41472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CE01851A-F156-4E53-9290-58E169AAD6B3}"/>
                  </a:ext>
                </a:extLst>
              </p:cNvPr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8564571" y="3134745"/>
                <a:ext cx="860760" cy="48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3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9B1ECFB1-4740-4E79-98B1-A00DF04CB97F}"/>
                  </a:ext>
                </a:extLst>
              </p14:cNvPr>
              <p14:cNvContentPartPr/>
              <p14:nvPr/>
            </p14:nvContentPartPr>
            <p14:xfrm>
              <a:off x="8536491" y="3874545"/>
              <a:ext cx="550800" cy="60876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9B1ECFB1-4740-4E79-98B1-A00DF04CB97F}"/>
                  </a:ext>
                </a:extLst>
              </p:cNvPr>
              <p:cNvPicPr/>
              <p:nvPr/>
            </p:nvPicPr>
            <p:blipFill>
              <a:blip r:embed="rId84"/>
              <a:stretch>
                <a:fillRect/>
              </a:stretch>
            </p:blipFill>
            <p:spPr>
              <a:xfrm>
                <a:off x="8518851" y="3838545"/>
                <a:ext cx="586440" cy="68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5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B969BBA8-6F6D-438C-A208-A8A76AAF6520}"/>
                  </a:ext>
                </a:extLst>
              </p14:cNvPr>
              <p14:cNvContentPartPr/>
              <p14:nvPr/>
            </p14:nvContentPartPr>
            <p14:xfrm>
              <a:off x="9188811" y="3765825"/>
              <a:ext cx="18720" cy="28224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B969BBA8-6F6D-438C-A208-A8A76AAF6520}"/>
                  </a:ext>
                </a:extLst>
              </p:cNvPr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9170811" y="3730185"/>
                <a:ext cx="54360" cy="35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7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089F2E0D-30B7-4133-8336-D92B3FDD9DFA}"/>
                  </a:ext>
                </a:extLst>
              </p14:cNvPr>
              <p14:cNvContentPartPr/>
              <p14:nvPr/>
            </p14:nvContentPartPr>
            <p14:xfrm>
              <a:off x="9179811" y="3756825"/>
              <a:ext cx="381600" cy="23868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089F2E0D-30B7-4133-8336-D92B3FDD9DFA}"/>
                  </a:ext>
                </a:extLst>
              </p:cNvPr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9162171" y="3720825"/>
                <a:ext cx="417240" cy="31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9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2B7370F7-1772-4B22-9A51-270AC8EC3D42}"/>
                  </a:ext>
                </a:extLst>
              </p14:cNvPr>
              <p14:cNvContentPartPr/>
              <p14:nvPr/>
            </p14:nvContentPartPr>
            <p14:xfrm>
              <a:off x="9080451" y="3668985"/>
              <a:ext cx="153720" cy="7920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2B7370F7-1772-4B22-9A51-270AC8EC3D42}"/>
                  </a:ext>
                </a:extLst>
              </p:cNvPr>
              <p:cNvPicPr/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9062451" y="3632985"/>
                <a:ext cx="189360" cy="15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1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F884DCAC-2BCE-49A2-B2F0-F963F3F87426}"/>
                  </a:ext>
                </a:extLst>
              </p14:cNvPr>
              <p14:cNvContentPartPr/>
              <p14:nvPr/>
            </p14:nvContentPartPr>
            <p14:xfrm>
              <a:off x="9533331" y="3404025"/>
              <a:ext cx="284760" cy="55332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F884DCAC-2BCE-49A2-B2F0-F963F3F87426}"/>
                  </a:ext>
                </a:extLst>
              </p:cNvPr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9515691" y="3368385"/>
                <a:ext cx="320400" cy="62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3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DDB1906D-CAA6-4937-B033-8093D9B48204}"/>
                  </a:ext>
                </a:extLst>
              </p14:cNvPr>
              <p14:cNvContentPartPr/>
              <p14:nvPr/>
            </p14:nvContentPartPr>
            <p14:xfrm>
              <a:off x="9605691" y="3634785"/>
              <a:ext cx="257400" cy="12204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DDB1906D-CAA6-4937-B033-8093D9B48204}"/>
                  </a:ext>
                </a:extLst>
              </p:cNvPr>
              <p:cNvPicPr/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9587691" y="3599145"/>
                <a:ext cx="293040" cy="19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5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C56D3E65-6112-424A-9217-F5D0B60816A3}"/>
                  </a:ext>
                </a:extLst>
              </p14:cNvPr>
              <p14:cNvContentPartPr/>
              <p14:nvPr/>
            </p14:nvContentPartPr>
            <p14:xfrm>
              <a:off x="9966411" y="3359385"/>
              <a:ext cx="318240" cy="27324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C56D3E65-6112-424A-9217-F5D0B60816A3}"/>
                  </a:ext>
                </a:extLst>
              </p:cNvPr>
              <p:cNvPicPr/>
              <p:nvPr/>
            </p:nvPicPr>
            <p:blipFill>
              <a:blip r:embed="rId96"/>
              <a:stretch>
                <a:fillRect/>
              </a:stretch>
            </p:blipFill>
            <p:spPr>
              <a:xfrm>
                <a:off x="9948411" y="3323385"/>
                <a:ext cx="353880" cy="34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7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1302F086-1409-414D-9B15-29C5F808C2EA}"/>
                  </a:ext>
                </a:extLst>
              </p14:cNvPr>
              <p14:cNvContentPartPr/>
              <p14:nvPr/>
            </p14:nvContentPartPr>
            <p14:xfrm>
              <a:off x="9641331" y="2663505"/>
              <a:ext cx="268200" cy="10656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1302F086-1409-414D-9B15-29C5F808C2EA}"/>
                  </a:ext>
                </a:extLst>
              </p:cNvPr>
              <p:cNvPicPr/>
              <p:nvPr/>
            </p:nvPicPr>
            <p:blipFill>
              <a:blip r:embed="rId98"/>
              <a:stretch>
                <a:fillRect/>
              </a:stretch>
            </p:blipFill>
            <p:spPr>
              <a:xfrm>
                <a:off x="9623691" y="2627865"/>
                <a:ext cx="303840" cy="17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9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0930CAD3-B12F-4674-A588-F83C536F0531}"/>
                  </a:ext>
                </a:extLst>
              </p14:cNvPr>
              <p14:cNvContentPartPr/>
              <p14:nvPr/>
            </p14:nvContentPartPr>
            <p14:xfrm>
              <a:off x="9623331" y="2973465"/>
              <a:ext cx="270720" cy="14112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0930CAD3-B12F-4674-A588-F83C536F0531}"/>
                  </a:ext>
                </a:extLst>
              </p:cNvPr>
              <p:cNvPicPr/>
              <p:nvPr/>
            </p:nvPicPr>
            <p:blipFill>
              <a:blip r:embed="rId100"/>
              <a:stretch>
                <a:fillRect/>
              </a:stretch>
            </p:blipFill>
            <p:spPr>
              <a:xfrm>
                <a:off x="9605331" y="2937465"/>
                <a:ext cx="306360" cy="21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1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D6A70111-2CA9-4392-8E03-DA01961F3297}"/>
                  </a:ext>
                </a:extLst>
              </p14:cNvPr>
              <p14:cNvContentPartPr/>
              <p14:nvPr/>
            </p14:nvContentPartPr>
            <p14:xfrm>
              <a:off x="10393011" y="2054745"/>
              <a:ext cx="261360" cy="28908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D6A70111-2CA9-4392-8E03-DA01961F3297}"/>
                  </a:ext>
                </a:extLst>
              </p:cNvPr>
              <p:cNvPicPr/>
              <p:nvPr/>
            </p:nvPicPr>
            <p:blipFill>
              <a:blip r:embed="rId102"/>
              <a:stretch>
                <a:fillRect/>
              </a:stretch>
            </p:blipFill>
            <p:spPr>
              <a:xfrm>
                <a:off x="10375011" y="2019105"/>
                <a:ext cx="297000" cy="36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3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93D037F5-17AA-4262-998C-87CCB6BC0BB7}"/>
                  </a:ext>
                </a:extLst>
              </p14:cNvPr>
              <p14:cNvContentPartPr/>
              <p14:nvPr/>
            </p14:nvContentPartPr>
            <p14:xfrm>
              <a:off x="10202931" y="2347065"/>
              <a:ext cx="831960" cy="31500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93D037F5-17AA-4262-998C-87CCB6BC0BB7}"/>
                  </a:ext>
                </a:extLst>
              </p:cNvPr>
              <p:cNvPicPr/>
              <p:nvPr/>
            </p:nvPicPr>
            <p:blipFill>
              <a:blip r:embed="rId104"/>
              <a:stretch>
                <a:fillRect/>
              </a:stretch>
            </p:blipFill>
            <p:spPr>
              <a:xfrm>
                <a:off x="10185291" y="2311065"/>
                <a:ext cx="867600" cy="38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5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361FC9ED-8A78-4016-A93A-EA11F3BBE796}"/>
                  </a:ext>
                </a:extLst>
              </p14:cNvPr>
              <p14:cNvContentPartPr/>
              <p14:nvPr/>
            </p14:nvContentPartPr>
            <p14:xfrm>
              <a:off x="10436571" y="2790945"/>
              <a:ext cx="519120" cy="33876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361FC9ED-8A78-4016-A93A-EA11F3BBE796}"/>
                  </a:ext>
                </a:extLst>
              </p:cNvPr>
              <p:cNvPicPr/>
              <p:nvPr/>
            </p:nvPicPr>
            <p:blipFill>
              <a:blip r:embed="rId106"/>
              <a:stretch>
                <a:fillRect/>
              </a:stretch>
            </p:blipFill>
            <p:spPr>
              <a:xfrm>
                <a:off x="10418931" y="2755305"/>
                <a:ext cx="554760" cy="41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7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D44598D1-FE5D-4258-8DB1-4E2922BA6AC2}"/>
                  </a:ext>
                </a:extLst>
              </p14:cNvPr>
              <p14:cNvContentPartPr/>
              <p14:nvPr/>
            </p14:nvContentPartPr>
            <p14:xfrm>
              <a:off x="11087091" y="2615985"/>
              <a:ext cx="281160" cy="35172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D44598D1-FE5D-4258-8DB1-4E2922BA6AC2}"/>
                  </a:ext>
                </a:extLst>
              </p:cNvPr>
              <p:cNvPicPr/>
              <p:nvPr/>
            </p:nvPicPr>
            <p:blipFill>
              <a:blip r:embed="rId108"/>
              <a:stretch>
                <a:fillRect/>
              </a:stretch>
            </p:blipFill>
            <p:spPr>
              <a:xfrm>
                <a:off x="11069091" y="2580345"/>
                <a:ext cx="316800" cy="42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9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E62E9E79-0959-47B3-9571-D029D8AC7593}"/>
                  </a:ext>
                </a:extLst>
              </p14:cNvPr>
              <p14:cNvContentPartPr/>
              <p14:nvPr/>
            </p14:nvContentPartPr>
            <p14:xfrm>
              <a:off x="4399731" y="5992785"/>
              <a:ext cx="342000" cy="35748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E62E9E79-0959-47B3-9571-D029D8AC7593}"/>
                  </a:ext>
                </a:extLst>
              </p:cNvPr>
              <p:cNvPicPr/>
              <p:nvPr/>
            </p:nvPicPr>
            <p:blipFill>
              <a:blip r:embed="rId110"/>
              <a:stretch>
                <a:fillRect/>
              </a:stretch>
            </p:blipFill>
            <p:spPr>
              <a:xfrm>
                <a:off x="4381731" y="5957145"/>
                <a:ext cx="377640" cy="42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1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940E0DA3-2A93-43EA-83B7-D21253166E3D}"/>
                  </a:ext>
                </a:extLst>
              </p14:cNvPr>
              <p14:cNvContentPartPr/>
              <p14:nvPr/>
            </p14:nvContentPartPr>
            <p14:xfrm>
              <a:off x="4019571" y="5731785"/>
              <a:ext cx="1096560" cy="84744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940E0DA3-2A93-43EA-83B7-D21253166E3D}"/>
                  </a:ext>
                </a:extLst>
              </p:cNvPr>
              <p:cNvPicPr/>
              <p:nvPr/>
            </p:nvPicPr>
            <p:blipFill>
              <a:blip r:embed="rId112"/>
              <a:stretch>
                <a:fillRect/>
              </a:stretch>
            </p:blipFill>
            <p:spPr>
              <a:xfrm>
                <a:off x="4001571" y="5696145"/>
                <a:ext cx="1132200" cy="91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3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417852F6-DF2B-4E77-8A7D-2CB80DC4AD1E}"/>
                  </a:ext>
                </a:extLst>
              </p14:cNvPr>
              <p14:cNvContentPartPr/>
              <p14:nvPr/>
            </p14:nvContentPartPr>
            <p14:xfrm>
              <a:off x="5247171" y="5350185"/>
              <a:ext cx="635760" cy="41724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417852F6-DF2B-4E77-8A7D-2CB80DC4AD1E}"/>
                  </a:ext>
                </a:extLst>
              </p:cNvPr>
              <p:cNvPicPr/>
              <p:nvPr/>
            </p:nvPicPr>
            <p:blipFill>
              <a:blip r:embed="rId114"/>
              <a:stretch>
                <a:fillRect/>
              </a:stretch>
            </p:blipFill>
            <p:spPr>
              <a:xfrm>
                <a:off x="5229531" y="5314545"/>
                <a:ext cx="671400" cy="48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5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F851C16F-B22D-44BD-B6D8-FDB40D29A5AA}"/>
                  </a:ext>
                </a:extLst>
              </p14:cNvPr>
              <p14:cNvContentPartPr/>
              <p14:nvPr/>
            </p14:nvContentPartPr>
            <p14:xfrm>
              <a:off x="5961771" y="5231745"/>
              <a:ext cx="598680" cy="32220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F851C16F-B22D-44BD-B6D8-FDB40D29A5AA}"/>
                  </a:ext>
                </a:extLst>
              </p:cNvPr>
              <p:cNvPicPr/>
              <p:nvPr/>
            </p:nvPicPr>
            <p:blipFill>
              <a:blip r:embed="rId116"/>
              <a:stretch>
                <a:fillRect/>
              </a:stretch>
            </p:blipFill>
            <p:spPr>
              <a:xfrm>
                <a:off x="5944131" y="5196105"/>
                <a:ext cx="634320" cy="39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7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3CCDAA84-64A7-423F-99CF-2439D87990FA}"/>
                  </a:ext>
                </a:extLst>
              </p14:cNvPr>
              <p14:cNvContentPartPr/>
              <p14:nvPr/>
            </p14:nvContentPartPr>
            <p14:xfrm>
              <a:off x="5993451" y="5639985"/>
              <a:ext cx="401760" cy="718560"/>
            </p14:xfrm>
          </p:contentPart>
        </mc:Choice>
        <mc:Fallback xmlns=""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3CCDAA84-64A7-423F-99CF-2439D87990FA}"/>
                  </a:ext>
                </a:extLst>
              </p:cNvPr>
              <p:cNvPicPr/>
              <p:nvPr/>
            </p:nvPicPr>
            <p:blipFill>
              <a:blip r:embed="rId118"/>
              <a:stretch>
                <a:fillRect/>
              </a:stretch>
            </p:blipFill>
            <p:spPr>
              <a:xfrm>
                <a:off x="5975451" y="5604345"/>
                <a:ext cx="437400" cy="79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9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AFF3637C-5C03-430B-926E-C28175A00DC8}"/>
                  </a:ext>
                </a:extLst>
              </p14:cNvPr>
              <p14:cNvContentPartPr/>
              <p14:nvPr/>
            </p14:nvContentPartPr>
            <p14:xfrm>
              <a:off x="5975091" y="5994225"/>
              <a:ext cx="304560" cy="180360"/>
            </p14:xfrm>
          </p:contentPart>
        </mc:Choice>
        <mc:Fallback xmlns=""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AFF3637C-5C03-430B-926E-C28175A00DC8}"/>
                  </a:ext>
                </a:extLst>
              </p:cNvPr>
              <p:cNvPicPr/>
              <p:nvPr/>
            </p:nvPicPr>
            <p:blipFill>
              <a:blip r:embed="rId120"/>
              <a:stretch>
                <a:fillRect/>
              </a:stretch>
            </p:blipFill>
            <p:spPr>
              <a:xfrm>
                <a:off x="5957091" y="5958585"/>
                <a:ext cx="340200" cy="25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1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747B7CE8-08B1-4CDF-8315-EC21061B992D}"/>
                  </a:ext>
                </a:extLst>
              </p14:cNvPr>
              <p14:cNvContentPartPr/>
              <p14:nvPr/>
            </p14:nvContentPartPr>
            <p14:xfrm>
              <a:off x="6427611" y="5776425"/>
              <a:ext cx="153360" cy="99360"/>
            </p14:xfrm>
          </p:contentPart>
        </mc:Choice>
        <mc:Fallback xmlns=""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747B7CE8-08B1-4CDF-8315-EC21061B992D}"/>
                  </a:ext>
                </a:extLst>
              </p:cNvPr>
              <p:cNvPicPr/>
              <p:nvPr/>
            </p:nvPicPr>
            <p:blipFill>
              <a:blip r:embed="rId122"/>
              <a:stretch>
                <a:fillRect/>
              </a:stretch>
            </p:blipFill>
            <p:spPr>
              <a:xfrm>
                <a:off x="6409971" y="5740425"/>
                <a:ext cx="189000" cy="17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3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F6CD6396-3B85-4507-AF2B-28235D6746A0}"/>
                  </a:ext>
                </a:extLst>
              </p14:cNvPr>
              <p14:cNvContentPartPr/>
              <p14:nvPr/>
            </p14:nvContentPartPr>
            <p14:xfrm>
              <a:off x="6427611" y="5941305"/>
              <a:ext cx="181800" cy="7920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F6CD6396-3B85-4507-AF2B-28235D6746A0}"/>
                  </a:ext>
                </a:extLst>
              </p:cNvPr>
              <p:cNvPicPr/>
              <p:nvPr/>
            </p:nvPicPr>
            <p:blipFill>
              <a:blip r:embed="rId124"/>
              <a:stretch>
                <a:fillRect/>
              </a:stretch>
            </p:blipFill>
            <p:spPr>
              <a:xfrm>
                <a:off x="6409971" y="5905665"/>
                <a:ext cx="217440" cy="15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5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3A671D4F-D2C0-45DD-BD05-2AA7639E6E88}"/>
                  </a:ext>
                </a:extLst>
              </p14:cNvPr>
              <p14:cNvContentPartPr/>
              <p14:nvPr/>
            </p14:nvContentPartPr>
            <p14:xfrm>
              <a:off x="6679971" y="5436945"/>
              <a:ext cx="330120" cy="419040"/>
            </p14:xfrm>
          </p:contentPart>
        </mc:Choice>
        <mc:Fallback xmlns=""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3A671D4F-D2C0-45DD-BD05-2AA7639E6E88}"/>
                  </a:ext>
                </a:extLst>
              </p:cNvPr>
              <p:cNvPicPr/>
              <p:nvPr/>
            </p:nvPicPr>
            <p:blipFill>
              <a:blip r:embed="rId126"/>
              <a:stretch>
                <a:fillRect/>
              </a:stretch>
            </p:blipFill>
            <p:spPr>
              <a:xfrm>
                <a:off x="6661971" y="5401305"/>
                <a:ext cx="365760" cy="49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7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18191162-6E05-43E9-B989-E3BEA28A0CDB}"/>
                  </a:ext>
                </a:extLst>
              </p14:cNvPr>
              <p14:cNvContentPartPr/>
              <p14:nvPr/>
            </p14:nvContentPartPr>
            <p14:xfrm>
              <a:off x="7870131" y="5099985"/>
              <a:ext cx="305640" cy="651960"/>
            </p14:xfrm>
          </p:contentPart>
        </mc:Choice>
        <mc:Fallback xmlns=""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18191162-6E05-43E9-B989-E3BEA28A0CDB}"/>
                  </a:ext>
                </a:extLst>
              </p:cNvPr>
              <p:cNvPicPr/>
              <p:nvPr/>
            </p:nvPicPr>
            <p:blipFill>
              <a:blip r:embed="rId128"/>
              <a:stretch>
                <a:fillRect/>
              </a:stretch>
            </p:blipFill>
            <p:spPr>
              <a:xfrm>
                <a:off x="7852131" y="5063985"/>
                <a:ext cx="341280" cy="72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9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A3A42328-EFDE-412B-803F-6CD9541127F2}"/>
                  </a:ext>
                </a:extLst>
              </p14:cNvPr>
              <p14:cNvContentPartPr/>
              <p14:nvPr/>
            </p14:nvContentPartPr>
            <p14:xfrm>
              <a:off x="7713171" y="5358465"/>
              <a:ext cx="748800" cy="92880"/>
            </p14:xfrm>
          </p:contentPart>
        </mc:Choice>
        <mc:Fallback xmlns=""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A3A42328-EFDE-412B-803F-6CD9541127F2}"/>
                  </a:ext>
                </a:extLst>
              </p:cNvPr>
              <p:cNvPicPr/>
              <p:nvPr/>
            </p:nvPicPr>
            <p:blipFill>
              <a:blip r:embed="rId130"/>
              <a:stretch>
                <a:fillRect/>
              </a:stretch>
            </p:blipFill>
            <p:spPr>
              <a:xfrm>
                <a:off x="7695531" y="5322465"/>
                <a:ext cx="784440" cy="16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1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7C32A7DA-A423-4338-A229-9EE33B7D594C}"/>
                  </a:ext>
                </a:extLst>
              </p14:cNvPr>
              <p14:cNvContentPartPr/>
              <p14:nvPr/>
            </p14:nvContentPartPr>
            <p14:xfrm>
              <a:off x="8662491" y="5359185"/>
              <a:ext cx="445320" cy="183960"/>
            </p14:xfrm>
          </p:contentPart>
        </mc:Choice>
        <mc:Fallback xmlns=""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7C32A7DA-A423-4338-A229-9EE33B7D594C}"/>
                  </a:ext>
                </a:extLst>
              </p:cNvPr>
              <p:cNvPicPr/>
              <p:nvPr/>
            </p:nvPicPr>
            <p:blipFill>
              <a:blip r:embed="rId132"/>
              <a:stretch>
                <a:fillRect/>
              </a:stretch>
            </p:blipFill>
            <p:spPr>
              <a:xfrm>
                <a:off x="8644851" y="5323185"/>
                <a:ext cx="480960" cy="25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3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B4353F4E-3CC8-459F-93D5-F82444EED028}"/>
                  </a:ext>
                </a:extLst>
              </p14:cNvPr>
              <p14:cNvContentPartPr/>
              <p14:nvPr/>
            </p14:nvContentPartPr>
            <p14:xfrm>
              <a:off x="9071451" y="4855905"/>
              <a:ext cx="278640" cy="178200"/>
            </p14:xfrm>
          </p:contentPart>
        </mc:Choice>
        <mc:Fallback xmlns=""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B4353F4E-3CC8-459F-93D5-F82444EED028}"/>
                  </a:ext>
                </a:extLst>
              </p:cNvPr>
              <p:cNvPicPr/>
              <p:nvPr/>
            </p:nvPicPr>
            <p:blipFill>
              <a:blip r:embed="rId134"/>
              <a:stretch>
                <a:fillRect/>
              </a:stretch>
            </p:blipFill>
            <p:spPr>
              <a:xfrm>
                <a:off x="9053451" y="4819905"/>
                <a:ext cx="314280" cy="24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5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703CEF1C-2C2A-4994-B67F-5E402FC84557}"/>
                  </a:ext>
                </a:extLst>
              </p14:cNvPr>
              <p14:cNvContentPartPr/>
              <p14:nvPr/>
            </p14:nvContentPartPr>
            <p14:xfrm>
              <a:off x="9143451" y="4992345"/>
              <a:ext cx="355320" cy="159120"/>
            </p14:xfrm>
          </p:contentPart>
        </mc:Choice>
        <mc:Fallback xmlns=""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703CEF1C-2C2A-4994-B67F-5E402FC84557}"/>
                  </a:ext>
                </a:extLst>
              </p:cNvPr>
              <p:cNvPicPr/>
              <p:nvPr/>
            </p:nvPicPr>
            <p:blipFill>
              <a:blip r:embed="rId136"/>
              <a:stretch>
                <a:fillRect/>
              </a:stretch>
            </p:blipFill>
            <p:spPr>
              <a:xfrm>
                <a:off x="9125811" y="4956705"/>
                <a:ext cx="390960" cy="23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7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77D9F199-6D57-4473-B4CE-A1D2A1D7B04E}"/>
                  </a:ext>
                </a:extLst>
              </p14:cNvPr>
              <p14:cNvContentPartPr/>
              <p14:nvPr/>
            </p14:nvContentPartPr>
            <p14:xfrm>
              <a:off x="9623331" y="4386825"/>
              <a:ext cx="270360" cy="300600"/>
            </p14:xfrm>
          </p:contentPart>
        </mc:Choice>
        <mc:Fallback xmlns=""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77D9F199-6D57-4473-B4CE-A1D2A1D7B04E}"/>
                  </a:ext>
                </a:extLst>
              </p:cNvPr>
              <p:cNvPicPr/>
              <p:nvPr/>
            </p:nvPicPr>
            <p:blipFill>
              <a:blip r:embed="rId138"/>
              <a:stretch>
                <a:fillRect/>
              </a:stretch>
            </p:blipFill>
            <p:spPr>
              <a:xfrm>
                <a:off x="9605331" y="4350825"/>
                <a:ext cx="306000" cy="37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9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8FB981C3-25A6-4272-AC4E-BF759D27E5D8}"/>
                  </a:ext>
                </a:extLst>
              </p14:cNvPr>
              <p14:cNvContentPartPr/>
              <p14:nvPr/>
            </p14:nvContentPartPr>
            <p14:xfrm>
              <a:off x="9677691" y="4517505"/>
              <a:ext cx="672840" cy="452880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8FB981C3-25A6-4272-AC4E-BF759D27E5D8}"/>
                  </a:ext>
                </a:extLst>
              </p:cNvPr>
              <p:cNvPicPr/>
              <p:nvPr/>
            </p:nvPicPr>
            <p:blipFill>
              <a:blip r:embed="rId140"/>
              <a:stretch>
                <a:fillRect/>
              </a:stretch>
            </p:blipFill>
            <p:spPr>
              <a:xfrm>
                <a:off x="9660051" y="4481865"/>
                <a:ext cx="708480" cy="52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1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4EF0CA19-F0EA-4811-B694-819040DD5962}"/>
                  </a:ext>
                </a:extLst>
              </p14:cNvPr>
              <p14:cNvContentPartPr/>
              <p14:nvPr/>
            </p14:nvContentPartPr>
            <p14:xfrm>
              <a:off x="10006731" y="5022585"/>
              <a:ext cx="333720" cy="254520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4EF0CA19-F0EA-4811-B694-819040DD5962}"/>
                  </a:ext>
                </a:extLst>
              </p:cNvPr>
              <p:cNvPicPr/>
              <p:nvPr/>
            </p:nvPicPr>
            <p:blipFill>
              <a:blip r:embed="rId142"/>
              <a:stretch>
                <a:fillRect/>
              </a:stretch>
            </p:blipFill>
            <p:spPr>
              <a:xfrm>
                <a:off x="9988731" y="4986945"/>
                <a:ext cx="369360" cy="32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3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DE6FDF4B-6B06-4B1C-A4D9-4F8318D9CC90}"/>
                  </a:ext>
                </a:extLst>
              </p14:cNvPr>
              <p14:cNvContentPartPr/>
              <p14:nvPr/>
            </p14:nvContentPartPr>
            <p14:xfrm>
              <a:off x="10538091" y="4034745"/>
              <a:ext cx="277920" cy="156960"/>
            </p14:xfrm>
          </p:contentPart>
        </mc:Choice>
        <mc:Fallback xmlns=""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DE6FDF4B-6B06-4B1C-A4D9-4F8318D9CC90}"/>
                  </a:ext>
                </a:extLst>
              </p:cNvPr>
              <p:cNvPicPr/>
              <p:nvPr/>
            </p:nvPicPr>
            <p:blipFill>
              <a:blip r:embed="rId144"/>
              <a:stretch>
                <a:fillRect/>
              </a:stretch>
            </p:blipFill>
            <p:spPr>
              <a:xfrm>
                <a:off x="10520091" y="3999105"/>
                <a:ext cx="313560" cy="22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5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3F81EC18-57D3-4F6B-A0C9-C2B12DAEB190}"/>
                  </a:ext>
                </a:extLst>
              </p14:cNvPr>
              <p14:cNvContentPartPr/>
              <p14:nvPr/>
            </p14:nvContentPartPr>
            <p14:xfrm>
              <a:off x="10610091" y="4285305"/>
              <a:ext cx="276120" cy="178200"/>
            </p14:xfrm>
          </p:contentPart>
        </mc:Choice>
        <mc:Fallback xmlns=""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3F81EC18-57D3-4F6B-A0C9-C2B12DAEB190}"/>
                  </a:ext>
                </a:extLst>
              </p:cNvPr>
              <p:cNvPicPr/>
              <p:nvPr/>
            </p:nvPicPr>
            <p:blipFill>
              <a:blip r:embed="rId146"/>
              <a:stretch>
                <a:fillRect/>
              </a:stretch>
            </p:blipFill>
            <p:spPr>
              <a:xfrm>
                <a:off x="10592451" y="4249305"/>
                <a:ext cx="311760" cy="24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7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900B4598-B718-4F5E-A763-36089C96D24E}"/>
                  </a:ext>
                </a:extLst>
              </p14:cNvPr>
              <p14:cNvContentPartPr/>
              <p14:nvPr/>
            </p14:nvContentPartPr>
            <p14:xfrm>
              <a:off x="10786851" y="3654225"/>
              <a:ext cx="717840" cy="340920"/>
            </p14:xfrm>
          </p:contentPart>
        </mc:Choice>
        <mc:Fallback xmlns=""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900B4598-B718-4F5E-A763-36089C96D24E}"/>
                  </a:ext>
                </a:extLst>
              </p:cNvPr>
              <p:cNvPicPr/>
              <p:nvPr/>
            </p:nvPicPr>
            <p:blipFill>
              <a:blip r:embed="rId148"/>
              <a:stretch>
                <a:fillRect/>
              </a:stretch>
            </p:blipFill>
            <p:spPr>
              <a:xfrm>
                <a:off x="10768851" y="3618585"/>
                <a:ext cx="753480" cy="41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9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1225F35E-564E-4E46-A807-8DDA70515655}"/>
                  </a:ext>
                </a:extLst>
              </p14:cNvPr>
              <p14:cNvContentPartPr/>
              <p14:nvPr/>
            </p14:nvContentPartPr>
            <p14:xfrm>
              <a:off x="486171" y="4208265"/>
              <a:ext cx="487440" cy="1015200"/>
            </p14:xfrm>
          </p:contentPart>
        </mc:Choice>
        <mc:Fallback xmlns=""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1225F35E-564E-4E46-A807-8DDA70515655}"/>
                  </a:ext>
                </a:extLst>
              </p:cNvPr>
              <p:cNvPicPr/>
              <p:nvPr/>
            </p:nvPicPr>
            <p:blipFill>
              <a:blip r:embed="rId150"/>
              <a:stretch>
                <a:fillRect/>
              </a:stretch>
            </p:blipFill>
            <p:spPr>
              <a:xfrm>
                <a:off x="468531" y="4172265"/>
                <a:ext cx="523080" cy="108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1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50C23A24-6901-40B4-8E65-8F18C7ABD55B}"/>
                  </a:ext>
                </a:extLst>
              </p14:cNvPr>
              <p14:cNvContentPartPr/>
              <p14:nvPr/>
            </p14:nvContentPartPr>
            <p14:xfrm>
              <a:off x="579051" y="4739625"/>
              <a:ext cx="229320" cy="194760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50C23A24-6901-40B4-8E65-8F18C7ABD55B}"/>
                  </a:ext>
                </a:extLst>
              </p:cNvPr>
              <p:cNvPicPr/>
              <p:nvPr/>
            </p:nvPicPr>
            <p:blipFill>
              <a:blip r:embed="rId152"/>
              <a:stretch>
                <a:fillRect/>
              </a:stretch>
            </p:blipFill>
            <p:spPr>
              <a:xfrm>
                <a:off x="561411" y="4703625"/>
                <a:ext cx="264960" cy="26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3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FE213E05-D032-400C-BBBF-EF4AE0CDA7B5}"/>
                  </a:ext>
                </a:extLst>
              </p14:cNvPr>
              <p14:cNvContentPartPr/>
              <p14:nvPr/>
            </p14:nvContentPartPr>
            <p14:xfrm>
              <a:off x="1122291" y="4490865"/>
              <a:ext cx="29160" cy="17640"/>
            </p14:xfrm>
          </p:contentPart>
        </mc:Choice>
        <mc:Fallback xmlns=""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FE213E05-D032-400C-BBBF-EF4AE0CDA7B5}"/>
                  </a:ext>
                </a:extLst>
              </p:cNvPr>
              <p:cNvPicPr/>
              <p:nvPr/>
            </p:nvPicPr>
            <p:blipFill>
              <a:blip r:embed="rId154"/>
              <a:stretch>
                <a:fillRect/>
              </a:stretch>
            </p:blipFill>
            <p:spPr>
              <a:xfrm>
                <a:off x="1104291" y="4455225"/>
                <a:ext cx="64800" cy="8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5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4188EADB-C690-4DEE-A958-97EFBE01C158}"/>
                  </a:ext>
                </a:extLst>
              </p14:cNvPr>
              <p14:cNvContentPartPr/>
              <p14:nvPr/>
            </p14:nvContentPartPr>
            <p14:xfrm>
              <a:off x="1022571" y="4624065"/>
              <a:ext cx="294120" cy="183240"/>
            </p14:xfrm>
          </p:contentPart>
        </mc:Choice>
        <mc:Fallback xmlns=""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4188EADB-C690-4DEE-A958-97EFBE01C158}"/>
                  </a:ext>
                </a:extLst>
              </p:cNvPr>
              <p:cNvPicPr/>
              <p:nvPr/>
            </p:nvPicPr>
            <p:blipFill>
              <a:blip r:embed="rId156"/>
              <a:stretch>
                <a:fillRect/>
              </a:stretch>
            </p:blipFill>
            <p:spPr>
              <a:xfrm>
                <a:off x="1004931" y="4588065"/>
                <a:ext cx="329760" cy="25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7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418E9D69-3729-4F6C-94D7-D40ECC521A1D}"/>
                  </a:ext>
                </a:extLst>
              </p14:cNvPr>
              <p14:cNvContentPartPr/>
              <p14:nvPr/>
            </p14:nvContentPartPr>
            <p14:xfrm>
              <a:off x="995571" y="4421385"/>
              <a:ext cx="314640" cy="150840"/>
            </p14:xfrm>
          </p:contentPart>
        </mc:Choice>
        <mc:Fallback xmlns=""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418E9D69-3729-4F6C-94D7-D40ECC521A1D}"/>
                  </a:ext>
                </a:extLst>
              </p:cNvPr>
              <p:cNvPicPr/>
              <p:nvPr/>
            </p:nvPicPr>
            <p:blipFill>
              <a:blip r:embed="rId158"/>
              <a:stretch>
                <a:fillRect/>
              </a:stretch>
            </p:blipFill>
            <p:spPr>
              <a:xfrm>
                <a:off x="977931" y="4385745"/>
                <a:ext cx="350280" cy="22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9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A902689C-E38D-4B42-8BF5-A645A91859B6}"/>
                  </a:ext>
                </a:extLst>
              </p14:cNvPr>
              <p14:cNvContentPartPr/>
              <p14:nvPr/>
            </p14:nvContentPartPr>
            <p14:xfrm>
              <a:off x="1475451" y="4055625"/>
              <a:ext cx="162000" cy="231120"/>
            </p14:xfrm>
          </p:contentPart>
        </mc:Choice>
        <mc:Fallback xmlns=""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A902689C-E38D-4B42-8BF5-A645A91859B6}"/>
                  </a:ext>
                </a:extLst>
              </p:cNvPr>
              <p:cNvPicPr/>
              <p:nvPr/>
            </p:nvPicPr>
            <p:blipFill>
              <a:blip r:embed="rId160"/>
              <a:stretch>
                <a:fillRect/>
              </a:stretch>
            </p:blipFill>
            <p:spPr>
              <a:xfrm>
                <a:off x="1457451" y="4019625"/>
                <a:ext cx="197640" cy="30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1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3CE75C4A-027D-42FF-9289-EF6192BA74F8}"/>
                  </a:ext>
                </a:extLst>
              </p14:cNvPr>
              <p14:cNvContentPartPr/>
              <p14:nvPr/>
            </p14:nvContentPartPr>
            <p14:xfrm>
              <a:off x="1636731" y="3510585"/>
              <a:ext cx="991080" cy="613440"/>
            </p14:xfrm>
          </p:contentPart>
        </mc:Choice>
        <mc:Fallback xmlns=""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3CE75C4A-027D-42FF-9289-EF6192BA74F8}"/>
                  </a:ext>
                </a:extLst>
              </p:cNvPr>
              <p:cNvPicPr/>
              <p:nvPr/>
            </p:nvPicPr>
            <p:blipFill>
              <a:blip r:embed="rId162"/>
              <a:stretch>
                <a:fillRect/>
              </a:stretch>
            </p:blipFill>
            <p:spPr>
              <a:xfrm>
                <a:off x="1618731" y="3474585"/>
                <a:ext cx="1026720" cy="68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3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563AAA65-EE2B-44AC-9CAD-22D83561B2DD}"/>
                  </a:ext>
                </a:extLst>
              </p14:cNvPr>
              <p14:cNvContentPartPr/>
              <p14:nvPr/>
            </p14:nvContentPartPr>
            <p14:xfrm>
              <a:off x="488691" y="5778585"/>
              <a:ext cx="180000" cy="693360"/>
            </p14:xfrm>
          </p:contentPart>
        </mc:Choice>
        <mc:Fallback xmlns=""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563AAA65-EE2B-44AC-9CAD-22D83561B2DD}"/>
                  </a:ext>
                </a:extLst>
              </p:cNvPr>
              <p:cNvPicPr/>
              <p:nvPr/>
            </p:nvPicPr>
            <p:blipFill>
              <a:blip r:embed="rId164"/>
              <a:stretch>
                <a:fillRect/>
              </a:stretch>
            </p:blipFill>
            <p:spPr>
              <a:xfrm>
                <a:off x="471051" y="5742945"/>
                <a:ext cx="215640" cy="76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5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8A5097D1-952E-4049-BA2D-A66D5FEE3AD1}"/>
                  </a:ext>
                </a:extLst>
              </p14:cNvPr>
              <p14:cNvContentPartPr/>
              <p14:nvPr/>
            </p14:nvContentPartPr>
            <p14:xfrm>
              <a:off x="343971" y="6038505"/>
              <a:ext cx="425520" cy="221760"/>
            </p14:xfrm>
          </p:contentPart>
        </mc:Choice>
        <mc:Fallback xmlns=""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8A5097D1-952E-4049-BA2D-A66D5FEE3AD1}"/>
                  </a:ext>
                </a:extLst>
              </p:cNvPr>
              <p:cNvPicPr/>
              <p:nvPr/>
            </p:nvPicPr>
            <p:blipFill>
              <a:blip r:embed="rId166"/>
              <a:stretch>
                <a:fillRect/>
              </a:stretch>
            </p:blipFill>
            <p:spPr>
              <a:xfrm>
                <a:off x="325971" y="6002505"/>
                <a:ext cx="461160" cy="29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7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495682B4-EE7C-4D2C-866E-B18B1C90FFBC}"/>
                  </a:ext>
                </a:extLst>
              </p14:cNvPr>
              <p14:cNvContentPartPr/>
              <p14:nvPr/>
            </p14:nvContentPartPr>
            <p14:xfrm>
              <a:off x="904131" y="6074505"/>
              <a:ext cx="290160" cy="265320"/>
            </p14:xfrm>
          </p:contentPart>
        </mc:Choice>
        <mc:Fallback xmlns=""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495682B4-EE7C-4D2C-866E-B18B1C90FFBC}"/>
                  </a:ext>
                </a:extLst>
              </p:cNvPr>
              <p:cNvPicPr/>
              <p:nvPr/>
            </p:nvPicPr>
            <p:blipFill>
              <a:blip r:embed="rId168"/>
              <a:stretch>
                <a:fillRect/>
              </a:stretch>
            </p:blipFill>
            <p:spPr>
              <a:xfrm>
                <a:off x="886491" y="6038865"/>
                <a:ext cx="325800" cy="33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9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D077C498-50C6-402A-93E4-F56DAE9902F8}"/>
                  </a:ext>
                </a:extLst>
              </p14:cNvPr>
              <p14:cNvContentPartPr/>
              <p14:nvPr/>
            </p14:nvContentPartPr>
            <p14:xfrm>
              <a:off x="1276371" y="5620545"/>
              <a:ext cx="281880" cy="363960"/>
            </p14:xfrm>
          </p:contentPart>
        </mc:Choice>
        <mc:Fallback xmlns=""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D077C498-50C6-402A-93E4-F56DAE9902F8}"/>
                  </a:ext>
                </a:extLst>
              </p:cNvPr>
              <p:cNvPicPr/>
              <p:nvPr/>
            </p:nvPicPr>
            <p:blipFill>
              <a:blip r:embed="rId170"/>
              <a:stretch>
                <a:fillRect/>
              </a:stretch>
            </p:blipFill>
            <p:spPr>
              <a:xfrm>
                <a:off x="1258371" y="5584545"/>
                <a:ext cx="317520" cy="43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1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C378F0A2-78A1-4F18-894D-479C1DB2A8F4}"/>
                  </a:ext>
                </a:extLst>
              </p14:cNvPr>
              <p14:cNvContentPartPr/>
              <p14:nvPr/>
            </p14:nvContentPartPr>
            <p14:xfrm>
              <a:off x="1366731" y="5792265"/>
              <a:ext cx="338760" cy="25560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C378F0A2-78A1-4F18-894D-479C1DB2A8F4}"/>
                  </a:ext>
                </a:extLst>
              </p:cNvPr>
              <p:cNvPicPr/>
              <p:nvPr/>
            </p:nvPicPr>
            <p:blipFill>
              <a:blip r:embed="rId172"/>
              <a:stretch>
                <a:fillRect/>
              </a:stretch>
            </p:blipFill>
            <p:spPr>
              <a:xfrm>
                <a:off x="1348731" y="5756265"/>
                <a:ext cx="374400" cy="32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3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61245E0E-5B05-4836-AD98-5296BCDB4A45}"/>
                  </a:ext>
                </a:extLst>
              </p14:cNvPr>
              <p14:cNvContentPartPr/>
              <p14:nvPr/>
            </p14:nvContentPartPr>
            <p14:xfrm>
              <a:off x="1710891" y="4861305"/>
              <a:ext cx="263880" cy="31104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61245E0E-5B05-4836-AD98-5296BCDB4A45}"/>
                  </a:ext>
                </a:extLst>
              </p:cNvPr>
              <p:cNvPicPr/>
              <p:nvPr/>
            </p:nvPicPr>
            <p:blipFill>
              <a:blip r:embed="rId174"/>
              <a:stretch>
                <a:fillRect/>
              </a:stretch>
            </p:blipFill>
            <p:spPr>
              <a:xfrm>
                <a:off x="1692891" y="4825305"/>
                <a:ext cx="299520" cy="38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5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F9D2D4C9-DF2E-4854-952B-C2ACC8669267}"/>
                  </a:ext>
                </a:extLst>
              </p14:cNvPr>
              <p14:cNvContentPartPr/>
              <p14:nvPr/>
            </p14:nvContentPartPr>
            <p14:xfrm>
              <a:off x="1737891" y="5205465"/>
              <a:ext cx="541440" cy="28980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F9D2D4C9-DF2E-4854-952B-C2ACC8669267}"/>
                  </a:ext>
                </a:extLst>
              </p:cNvPr>
              <p:cNvPicPr/>
              <p:nvPr/>
            </p:nvPicPr>
            <p:blipFill>
              <a:blip r:embed="rId176"/>
              <a:stretch>
                <a:fillRect/>
              </a:stretch>
            </p:blipFill>
            <p:spPr>
              <a:xfrm>
                <a:off x="1719891" y="5169825"/>
                <a:ext cx="577080" cy="36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7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9316514C-91C7-4522-A71A-A12610802556}"/>
                  </a:ext>
                </a:extLst>
              </p14:cNvPr>
              <p14:cNvContentPartPr/>
              <p14:nvPr/>
            </p14:nvContentPartPr>
            <p14:xfrm>
              <a:off x="1954611" y="5675985"/>
              <a:ext cx="373320" cy="67320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9316514C-91C7-4522-A71A-A12610802556}"/>
                  </a:ext>
                </a:extLst>
              </p:cNvPr>
              <p:cNvPicPr/>
              <p:nvPr/>
            </p:nvPicPr>
            <p:blipFill>
              <a:blip r:embed="rId178"/>
              <a:stretch>
                <a:fillRect/>
              </a:stretch>
            </p:blipFill>
            <p:spPr>
              <a:xfrm>
                <a:off x="1936971" y="5640345"/>
                <a:ext cx="408960" cy="74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9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DCE9606E-ABC9-4E77-B00C-069897BBF60D}"/>
                  </a:ext>
                </a:extLst>
              </p14:cNvPr>
              <p14:cNvContentPartPr/>
              <p14:nvPr/>
            </p14:nvContentPartPr>
            <p14:xfrm>
              <a:off x="2402451" y="5655825"/>
              <a:ext cx="224280" cy="30564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DCE9606E-ABC9-4E77-B00C-069897BBF60D}"/>
                  </a:ext>
                </a:extLst>
              </p:cNvPr>
              <p:cNvPicPr/>
              <p:nvPr/>
            </p:nvPicPr>
            <p:blipFill>
              <a:blip r:embed="rId180"/>
              <a:stretch>
                <a:fillRect/>
              </a:stretch>
            </p:blipFill>
            <p:spPr>
              <a:xfrm>
                <a:off x="2384811" y="5619825"/>
                <a:ext cx="259920" cy="37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1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EDF08E58-B4E8-4C7B-AAAD-5FFD91DF4F70}"/>
                  </a:ext>
                </a:extLst>
              </p14:cNvPr>
              <p14:cNvContentPartPr/>
              <p14:nvPr/>
            </p14:nvContentPartPr>
            <p14:xfrm>
              <a:off x="2256291" y="5540625"/>
              <a:ext cx="242280" cy="7848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EDF08E58-B4E8-4C7B-AAAD-5FFD91DF4F70}"/>
                  </a:ext>
                </a:extLst>
              </p:cNvPr>
              <p:cNvPicPr/>
              <p:nvPr/>
            </p:nvPicPr>
            <p:blipFill>
              <a:blip r:embed="rId182"/>
              <a:stretch>
                <a:fillRect/>
              </a:stretch>
            </p:blipFill>
            <p:spPr>
              <a:xfrm>
                <a:off x="2238651" y="5504625"/>
                <a:ext cx="277920" cy="15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3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B2DFB2DB-ADCC-4F20-990D-420973C7F3E8}"/>
                  </a:ext>
                </a:extLst>
              </p14:cNvPr>
              <p14:cNvContentPartPr/>
              <p14:nvPr/>
            </p14:nvContentPartPr>
            <p14:xfrm>
              <a:off x="2688291" y="5413545"/>
              <a:ext cx="360" cy="17280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B2DFB2DB-ADCC-4F20-990D-420973C7F3E8}"/>
                  </a:ext>
                </a:extLst>
              </p:cNvPr>
              <p:cNvPicPr/>
              <p:nvPr/>
            </p:nvPicPr>
            <p:blipFill>
              <a:blip r:embed="rId184"/>
              <a:stretch>
                <a:fillRect/>
              </a:stretch>
            </p:blipFill>
            <p:spPr>
              <a:xfrm>
                <a:off x="2670651" y="5377905"/>
                <a:ext cx="36000" cy="24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5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D7D9CA17-4940-43B1-86CC-00A9ABD86244}"/>
                  </a:ext>
                </a:extLst>
              </p14:cNvPr>
              <p14:cNvContentPartPr/>
              <p14:nvPr/>
            </p14:nvContentPartPr>
            <p14:xfrm>
              <a:off x="2570571" y="5485905"/>
              <a:ext cx="176760" cy="972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D7D9CA17-4940-43B1-86CC-00A9ABD86244}"/>
                  </a:ext>
                </a:extLst>
              </p:cNvPr>
              <p:cNvPicPr/>
              <p:nvPr/>
            </p:nvPicPr>
            <p:blipFill>
              <a:blip r:embed="rId186"/>
              <a:stretch>
                <a:fillRect/>
              </a:stretch>
            </p:blipFill>
            <p:spPr>
              <a:xfrm>
                <a:off x="2552931" y="5449905"/>
                <a:ext cx="212400" cy="8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7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01F1D16A-C5F5-44F7-8DFB-EDB89F810BE2}"/>
                  </a:ext>
                </a:extLst>
              </p14:cNvPr>
              <p14:cNvContentPartPr/>
              <p14:nvPr/>
            </p14:nvContentPartPr>
            <p14:xfrm>
              <a:off x="2770011" y="5286825"/>
              <a:ext cx="145080" cy="22680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01F1D16A-C5F5-44F7-8DFB-EDB89F810BE2}"/>
                  </a:ext>
                </a:extLst>
              </p:cNvPr>
              <p:cNvPicPr/>
              <p:nvPr/>
            </p:nvPicPr>
            <p:blipFill>
              <a:blip r:embed="rId188"/>
              <a:stretch>
                <a:fillRect/>
              </a:stretch>
            </p:blipFill>
            <p:spPr>
              <a:xfrm>
                <a:off x="2752371" y="5251185"/>
                <a:ext cx="180720" cy="29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9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E517E16E-3BD5-4ADC-B773-AB75F5333A98}"/>
                  </a:ext>
                </a:extLst>
              </p14:cNvPr>
              <p14:cNvContentPartPr/>
              <p14:nvPr/>
            </p14:nvContentPartPr>
            <p14:xfrm>
              <a:off x="2969451" y="5023665"/>
              <a:ext cx="823680" cy="46656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E517E16E-3BD5-4ADC-B773-AB75F5333A98}"/>
                  </a:ext>
                </a:extLst>
              </p:cNvPr>
              <p:cNvPicPr/>
              <p:nvPr/>
            </p:nvPicPr>
            <p:blipFill>
              <a:blip r:embed="rId190"/>
              <a:stretch>
                <a:fillRect/>
              </a:stretch>
            </p:blipFill>
            <p:spPr>
              <a:xfrm>
                <a:off x="2951451" y="4988025"/>
                <a:ext cx="859320" cy="53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1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B3E638BE-D6D0-4AEB-AE8A-1DC1DFE4038F}"/>
                  </a:ext>
                </a:extLst>
              </p14:cNvPr>
              <p14:cNvContentPartPr/>
              <p14:nvPr/>
            </p14:nvContentPartPr>
            <p14:xfrm>
              <a:off x="4003011" y="4662225"/>
              <a:ext cx="116640" cy="38952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B3E638BE-D6D0-4AEB-AE8A-1DC1DFE4038F}"/>
                  </a:ext>
                </a:extLst>
              </p:cNvPr>
              <p:cNvPicPr/>
              <p:nvPr/>
            </p:nvPicPr>
            <p:blipFill>
              <a:blip r:embed="rId192"/>
              <a:stretch>
                <a:fillRect/>
              </a:stretch>
            </p:blipFill>
            <p:spPr>
              <a:xfrm>
                <a:off x="3985011" y="4626225"/>
                <a:ext cx="152280" cy="46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3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616EF6E4-ED48-44E3-87DF-6708ABA0A61E}"/>
                  </a:ext>
                </a:extLst>
              </p14:cNvPr>
              <p14:cNvContentPartPr/>
              <p14:nvPr/>
            </p14:nvContentPartPr>
            <p14:xfrm>
              <a:off x="3892491" y="4743585"/>
              <a:ext cx="264240" cy="8280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616EF6E4-ED48-44E3-87DF-6708ABA0A61E}"/>
                  </a:ext>
                </a:extLst>
              </p:cNvPr>
              <p:cNvPicPr/>
              <p:nvPr/>
            </p:nvPicPr>
            <p:blipFill>
              <a:blip r:embed="rId194"/>
              <a:stretch>
                <a:fillRect/>
              </a:stretch>
            </p:blipFill>
            <p:spPr>
              <a:xfrm>
                <a:off x="3874851" y="4707945"/>
                <a:ext cx="299880" cy="15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5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A4705C69-8C2E-415B-9EA5-97DD76FC0CF9}"/>
                  </a:ext>
                </a:extLst>
              </p14:cNvPr>
              <p14:cNvContentPartPr/>
              <p14:nvPr/>
            </p14:nvContentPartPr>
            <p14:xfrm>
              <a:off x="4326651" y="4562505"/>
              <a:ext cx="145440" cy="19296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A4705C69-8C2E-415B-9EA5-97DD76FC0CF9}"/>
                  </a:ext>
                </a:extLst>
              </p:cNvPr>
              <p:cNvPicPr/>
              <p:nvPr/>
            </p:nvPicPr>
            <p:blipFill>
              <a:blip r:embed="rId196"/>
              <a:stretch>
                <a:fillRect/>
              </a:stretch>
            </p:blipFill>
            <p:spPr>
              <a:xfrm>
                <a:off x="4308651" y="4526865"/>
                <a:ext cx="181080" cy="26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7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BCD5027A-05A2-4C03-9AE7-84F93536750E}"/>
                  </a:ext>
                </a:extLst>
              </p14:cNvPr>
              <p14:cNvContentPartPr/>
              <p14:nvPr/>
            </p14:nvContentPartPr>
            <p14:xfrm>
              <a:off x="2299491" y="6299505"/>
              <a:ext cx="431280" cy="210240"/>
            </p14:xfrm>
          </p:contentPart>
        </mc:Choice>
        <mc:Fallback xmlns=""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BCD5027A-05A2-4C03-9AE7-84F93536750E}"/>
                  </a:ext>
                </a:extLst>
              </p:cNvPr>
              <p:cNvPicPr/>
              <p:nvPr/>
            </p:nvPicPr>
            <p:blipFill>
              <a:blip r:embed="rId198"/>
              <a:stretch>
                <a:fillRect/>
              </a:stretch>
            </p:blipFill>
            <p:spPr>
              <a:xfrm>
                <a:off x="2281491" y="6263865"/>
                <a:ext cx="466920" cy="28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9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4F18DE25-5D96-4754-94D7-4AC1911FCB88}"/>
                  </a:ext>
                </a:extLst>
              </p14:cNvPr>
              <p14:cNvContentPartPr/>
              <p14:nvPr/>
            </p14:nvContentPartPr>
            <p14:xfrm>
              <a:off x="2344491" y="6543225"/>
              <a:ext cx="345960" cy="101880"/>
            </p14:xfrm>
          </p:contentPart>
        </mc:Choice>
        <mc:Fallback xmlns=""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4F18DE25-5D96-4754-94D7-4AC1911FCB88}"/>
                  </a:ext>
                </a:extLst>
              </p:cNvPr>
              <p:cNvPicPr/>
              <p:nvPr/>
            </p:nvPicPr>
            <p:blipFill>
              <a:blip r:embed="rId200"/>
              <a:stretch>
                <a:fillRect/>
              </a:stretch>
            </p:blipFill>
            <p:spPr>
              <a:xfrm>
                <a:off x="2326851" y="6507225"/>
                <a:ext cx="381600" cy="17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1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34BFAC32-A496-4863-8E16-FE443E703D06}"/>
                  </a:ext>
                </a:extLst>
              </p14:cNvPr>
              <p14:cNvContentPartPr/>
              <p14:nvPr/>
            </p14:nvContentPartPr>
            <p14:xfrm>
              <a:off x="3141891" y="5673825"/>
              <a:ext cx="519480" cy="53640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34BFAC32-A496-4863-8E16-FE443E703D06}"/>
                  </a:ext>
                </a:extLst>
              </p:cNvPr>
              <p:cNvPicPr/>
              <p:nvPr/>
            </p:nvPicPr>
            <p:blipFill>
              <a:blip r:embed="rId202"/>
              <a:stretch>
                <a:fillRect/>
              </a:stretch>
            </p:blipFill>
            <p:spPr>
              <a:xfrm>
                <a:off x="3123891" y="5638185"/>
                <a:ext cx="555120" cy="60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3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FB707679-65B5-42CE-8DAB-382A3A1BAEB8}"/>
                  </a:ext>
                </a:extLst>
              </p14:cNvPr>
              <p14:cNvContentPartPr/>
              <p14:nvPr/>
            </p14:nvContentPartPr>
            <p14:xfrm>
              <a:off x="3322251" y="5907465"/>
              <a:ext cx="326520" cy="52056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FB707679-65B5-42CE-8DAB-382A3A1BAEB8}"/>
                  </a:ext>
                </a:extLst>
              </p:cNvPr>
              <p:cNvPicPr/>
              <p:nvPr/>
            </p:nvPicPr>
            <p:blipFill>
              <a:blip r:embed="rId204"/>
              <a:stretch>
                <a:fillRect/>
              </a:stretch>
            </p:blipFill>
            <p:spPr>
              <a:xfrm>
                <a:off x="3304251" y="5871465"/>
                <a:ext cx="362160" cy="59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5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13AF7B3B-C012-4262-9EC0-E74FED201451}"/>
                  </a:ext>
                </a:extLst>
              </p14:cNvPr>
              <p14:cNvContentPartPr/>
              <p14:nvPr/>
            </p14:nvContentPartPr>
            <p14:xfrm>
              <a:off x="5060331" y="1397025"/>
              <a:ext cx="1250280" cy="47628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13AF7B3B-C012-4262-9EC0-E74FED201451}"/>
                  </a:ext>
                </a:extLst>
              </p:cNvPr>
              <p:cNvPicPr/>
              <p:nvPr/>
            </p:nvPicPr>
            <p:blipFill>
              <a:blip r:embed="rId206"/>
              <a:stretch>
                <a:fillRect/>
              </a:stretch>
            </p:blipFill>
            <p:spPr>
              <a:xfrm>
                <a:off x="5042691" y="1361025"/>
                <a:ext cx="1285920" cy="54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7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1B348EA1-2C6B-46EA-8123-4D2189BE6B37}"/>
                  </a:ext>
                </a:extLst>
              </p14:cNvPr>
              <p14:cNvContentPartPr/>
              <p14:nvPr/>
            </p14:nvContentPartPr>
            <p14:xfrm>
              <a:off x="5965731" y="2635785"/>
              <a:ext cx="634320" cy="153792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1B348EA1-2C6B-46EA-8123-4D2189BE6B37}"/>
                  </a:ext>
                </a:extLst>
              </p:cNvPr>
              <p:cNvPicPr/>
              <p:nvPr/>
            </p:nvPicPr>
            <p:blipFill>
              <a:blip r:embed="rId208"/>
              <a:stretch>
                <a:fillRect/>
              </a:stretch>
            </p:blipFill>
            <p:spPr>
              <a:xfrm>
                <a:off x="5948091" y="2599785"/>
                <a:ext cx="669960" cy="1609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858984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9DB18BE8-1B19-4E60-A3E1-4998C27AC563}"/>
                  </a:ext>
                </a:extLst>
              </p14:cNvPr>
              <p14:cNvContentPartPr/>
              <p14:nvPr/>
            </p14:nvContentPartPr>
            <p14:xfrm>
              <a:off x="4261491" y="4930425"/>
              <a:ext cx="2510280" cy="195696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9DB18BE8-1B19-4E60-A3E1-4998C27AC56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243851" y="4912425"/>
                <a:ext cx="2545920" cy="1992600"/>
              </a:xfrm>
              <a:prstGeom prst="rect">
                <a:avLst/>
              </a:prstGeom>
            </p:spPr>
          </p:pic>
        </mc:Fallback>
      </mc:AlternateContent>
      <p:grpSp>
        <p:nvGrpSpPr>
          <p:cNvPr id="95" name="Group 94">
            <a:extLst>
              <a:ext uri="{FF2B5EF4-FFF2-40B4-BE49-F238E27FC236}">
                <a16:creationId xmlns:a16="http://schemas.microsoft.com/office/drawing/2014/main" id="{974DB153-B44C-4DE0-9EF5-DD5553EFE303}"/>
              </a:ext>
            </a:extLst>
          </p:cNvPr>
          <p:cNvGrpSpPr/>
          <p:nvPr/>
        </p:nvGrpSpPr>
        <p:grpSpPr>
          <a:xfrm>
            <a:off x="379971" y="270585"/>
            <a:ext cx="11406240" cy="6235360"/>
            <a:chOff x="379971" y="270585"/>
            <a:chExt cx="11406240" cy="6235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C35637A2-126C-44AF-AF08-C61D69EC4E9A}"/>
                    </a:ext>
                  </a:extLst>
                </p14:cNvPr>
                <p14:cNvContentPartPr/>
                <p14:nvPr/>
              </p14:nvContentPartPr>
              <p14:xfrm>
                <a:off x="1539531" y="410985"/>
                <a:ext cx="309240" cy="7459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C35637A2-126C-44AF-AF08-C61D69EC4E9A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521891" y="392985"/>
                  <a:ext cx="344880" cy="78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D8EA1A84-6E42-4BA1-9FDA-3348705EE6B9}"/>
                    </a:ext>
                  </a:extLst>
                </p14:cNvPr>
                <p14:cNvContentPartPr/>
                <p14:nvPr/>
              </p14:nvContentPartPr>
              <p14:xfrm>
                <a:off x="1991331" y="551745"/>
                <a:ext cx="246960" cy="1846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D8EA1A84-6E42-4BA1-9FDA-3348705EE6B9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973691" y="534105"/>
                  <a:ext cx="28260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9B4A60DF-A558-4B15-8540-474BCB325BB4}"/>
                    </a:ext>
                  </a:extLst>
                </p14:cNvPr>
                <p14:cNvContentPartPr/>
                <p14:nvPr/>
              </p14:nvContentPartPr>
              <p14:xfrm>
                <a:off x="1918971" y="518265"/>
                <a:ext cx="349920" cy="2512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9B4A60DF-A558-4B15-8540-474BCB325BB4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900971" y="500265"/>
                  <a:ext cx="385560" cy="28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4B0A3543-110C-4986-9B88-85A0EFF76C50}"/>
                    </a:ext>
                  </a:extLst>
                </p14:cNvPr>
                <p14:cNvContentPartPr/>
                <p14:nvPr/>
              </p14:nvContentPartPr>
              <p14:xfrm>
                <a:off x="2251611" y="270585"/>
                <a:ext cx="410760" cy="5011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4B0A3543-110C-4986-9B88-85A0EFF76C50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233971" y="252945"/>
                  <a:ext cx="446400" cy="53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B2C697E6-E893-4321-A1F2-96E9F1CC2BA0}"/>
                    </a:ext>
                  </a:extLst>
                </p14:cNvPr>
                <p14:cNvContentPartPr/>
                <p14:nvPr/>
              </p14:nvContentPartPr>
              <p14:xfrm>
                <a:off x="2969451" y="293985"/>
                <a:ext cx="302400" cy="5270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B2C697E6-E893-4321-A1F2-96E9F1CC2BA0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951451" y="275985"/>
                  <a:ext cx="338040" cy="56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971BB07B-289D-4D51-8268-358B24E39712}"/>
                    </a:ext>
                  </a:extLst>
                </p14:cNvPr>
                <p14:cNvContentPartPr/>
                <p14:nvPr/>
              </p14:nvContentPartPr>
              <p14:xfrm>
                <a:off x="3684411" y="423585"/>
                <a:ext cx="305280" cy="3189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971BB07B-289D-4D51-8268-358B24E39712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666771" y="405945"/>
                  <a:ext cx="340920" cy="35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E71A311F-F2FF-4CC1-A008-1743DC70D37E}"/>
                    </a:ext>
                  </a:extLst>
                </p14:cNvPr>
                <p14:cNvContentPartPr/>
                <p14:nvPr/>
              </p14:nvContentPartPr>
              <p14:xfrm>
                <a:off x="3621051" y="416385"/>
                <a:ext cx="527760" cy="3826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E71A311F-F2FF-4CC1-A008-1743DC70D37E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603411" y="398745"/>
                  <a:ext cx="563400" cy="41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AA6BB28B-694F-42C0-8DCE-8C2E6C0B0401}"/>
                    </a:ext>
                  </a:extLst>
                </p14:cNvPr>
                <p14:cNvContentPartPr/>
                <p14:nvPr/>
              </p14:nvContentPartPr>
              <p14:xfrm>
                <a:off x="4281291" y="551745"/>
                <a:ext cx="220680" cy="1832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AA6BB28B-694F-42C0-8DCE-8C2E6C0B0401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263291" y="534105"/>
                  <a:ext cx="25632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F8AE00BE-DE00-4D21-AE60-4D99E84D9615}"/>
                    </a:ext>
                  </a:extLst>
                </p14:cNvPr>
                <p14:cNvContentPartPr/>
                <p14:nvPr/>
              </p14:nvContentPartPr>
              <p14:xfrm>
                <a:off x="4454091" y="306945"/>
                <a:ext cx="401040" cy="3614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F8AE00BE-DE00-4D21-AE60-4D99E84D9615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436091" y="289305"/>
                  <a:ext cx="436680" cy="39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59C140EB-9634-431D-8B53-22F694A7CA44}"/>
                    </a:ext>
                  </a:extLst>
                </p14:cNvPr>
                <p14:cNvContentPartPr/>
                <p14:nvPr/>
              </p14:nvContentPartPr>
              <p14:xfrm>
                <a:off x="5015331" y="279225"/>
                <a:ext cx="286560" cy="21708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59C140EB-9634-431D-8B53-22F694A7CA44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997331" y="261585"/>
                  <a:ext cx="32220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7C61A6E8-26B0-459A-834C-7D87C4B990AD}"/>
                    </a:ext>
                  </a:extLst>
                </p14:cNvPr>
                <p14:cNvContentPartPr/>
                <p14:nvPr/>
              </p14:nvContentPartPr>
              <p14:xfrm>
                <a:off x="1902051" y="1429785"/>
                <a:ext cx="248400" cy="6339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7C61A6E8-26B0-459A-834C-7D87C4B990A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884051" y="1412145"/>
                  <a:ext cx="284040" cy="66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4F7837A3-4FB5-48D2-9997-9FB178FF8B2F}"/>
                    </a:ext>
                  </a:extLst>
                </p14:cNvPr>
                <p14:cNvContentPartPr/>
                <p14:nvPr/>
              </p14:nvContentPartPr>
              <p14:xfrm>
                <a:off x="2109051" y="1448145"/>
                <a:ext cx="347040" cy="4939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4F7837A3-4FB5-48D2-9997-9FB178FF8B2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091411" y="1430145"/>
                  <a:ext cx="382680" cy="52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5B3481C8-EEA5-4873-A2DD-CFF3F0EC6A68}"/>
                    </a:ext>
                  </a:extLst>
                </p14:cNvPr>
                <p14:cNvContentPartPr/>
                <p14:nvPr/>
              </p14:nvContentPartPr>
              <p14:xfrm>
                <a:off x="2091051" y="1676025"/>
                <a:ext cx="157320" cy="11664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5B3481C8-EEA5-4873-A2DD-CFF3F0EC6A68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073051" y="1658385"/>
                  <a:ext cx="19296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F14FE254-3EB9-4C50-9BAF-A2260108ADE8}"/>
                    </a:ext>
                  </a:extLst>
                </p14:cNvPr>
                <p14:cNvContentPartPr/>
                <p14:nvPr/>
              </p14:nvContentPartPr>
              <p14:xfrm>
                <a:off x="2435571" y="1443105"/>
                <a:ext cx="430920" cy="2257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F14FE254-3EB9-4C50-9BAF-A2260108ADE8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417571" y="1425105"/>
                  <a:ext cx="46656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2AEA2626-8FA2-4D44-AEB6-DEEE7432C194}"/>
                    </a:ext>
                  </a:extLst>
                </p14:cNvPr>
                <p14:cNvContentPartPr/>
                <p14:nvPr/>
              </p14:nvContentPartPr>
              <p14:xfrm>
                <a:off x="2842371" y="1371825"/>
                <a:ext cx="313920" cy="4032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2AEA2626-8FA2-4D44-AEB6-DEEE7432C194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824731" y="1354185"/>
                  <a:ext cx="349560" cy="43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E6C1ABA3-C738-4663-9DA1-F799BDF0A401}"/>
                    </a:ext>
                  </a:extLst>
                </p14:cNvPr>
                <p14:cNvContentPartPr/>
                <p14:nvPr/>
              </p14:nvContentPartPr>
              <p14:xfrm>
                <a:off x="3412971" y="1348425"/>
                <a:ext cx="337320" cy="1108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E6C1ABA3-C738-4663-9DA1-F799BDF0A401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394971" y="1330785"/>
                  <a:ext cx="37296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454476C7-DFB5-4CA2-8279-2BFF63885100}"/>
                    </a:ext>
                  </a:extLst>
                </p14:cNvPr>
                <p14:cNvContentPartPr/>
                <p14:nvPr/>
              </p14:nvContentPartPr>
              <p14:xfrm>
                <a:off x="3717531" y="1075185"/>
                <a:ext cx="452160" cy="62748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454476C7-DFB5-4CA2-8279-2BFF63885100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699531" y="1057185"/>
                  <a:ext cx="487800" cy="66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DDC7D733-8C9A-4A58-AFD3-4551FCB72B83}"/>
                    </a:ext>
                  </a:extLst>
                </p14:cNvPr>
                <p14:cNvContentPartPr/>
                <p14:nvPr/>
              </p14:nvContentPartPr>
              <p14:xfrm>
                <a:off x="6004611" y="298305"/>
                <a:ext cx="572760" cy="63288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DDC7D733-8C9A-4A58-AFD3-4551FCB72B83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986611" y="280665"/>
                  <a:ext cx="608400" cy="66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1405FE36-7B66-4C4E-8CB1-FBAACE593C33}"/>
                    </a:ext>
                  </a:extLst>
                </p14:cNvPr>
                <p14:cNvContentPartPr/>
                <p14:nvPr/>
              </p14:nvContentPartPr>
              <p14:xfrm>
                <a:off x="6672051" y="299745"/>
                <a:ext cx="261720" cy="44712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1405FE36-7B66-4C4E-8CB1-FBAACE593C33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654051" y="281745"/>
                  <a:ext cx="297360" cy="48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C4A5F427-078C-48D8-A067-70831BAABD4F}"/>
                    </a:ext>
                  </a:extLst>
                </p14:cNvPr>
                <p14:cNvContentPartPr/>
                <p14:nvPr/>
              </p14:nvContentPartPr>
              <p14:xfrm>
                <a:off x="2452851" y="3349305"/>
                <a:ext cx="529560" cy="32292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C4A5F427-078C-48D8-A067-70831BAABD4F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434851" y="3331305"/>
                  <a:ext cx="565200" cy="35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715E1321-0AE6-4E11-B2B2-440943B8C4E2}"/>
                    </a:ext>
                  </a:extLst>
                </p14:cNvPr>
                <p14:cNvContentPartPr/>
                <p14:nvPr/>
              </p14:nvContentPartPr>
              <p14:xfrm>
                <a:off x="2027691" y="3081465"/>
                <a:ext cx="560160" cy="42228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715E1321-0AE6-4E11-B2B2-440943B8C4E2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009691" y="3063465"/>
                  <a:ext cx="595800" cy="45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6EE19ECA-57D0-4458-AA43-1B71FAD5FB40}"/>
                    </a:ext>
                  </a:extLst>
                </p14:cNvPr>
                <p14:cNvContentPartPr/>
                <p14:nvPr/>
              </p14:nvContentPartPr>
              <p14:xfrm>
                <a:off x="2915091" y="2833425"/>
                <a:ext cx="432720" cy="85824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6EE19ECA-57D0-4458-AA43-1B71FAD5FB40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897091" y="2815785"/>
                  <a:ext cx="468360" cy="89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8AB66E5A-CBD0-4AC0-B63F-5AAE798F9A62}"/>
                    </a:ext>
                  </a:extLst>
                </p14:cNvPr>
                <p14:cNvContentPartPr/>
                <p14:nvPr/>
              </p14:nvContentPartPr>
              <p14:xfrm>
                <a:off x="3392811" y="2625345"/>
                <a:ext cx="500040" cy="8175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8AB66E5A-CBD0-4AC0-B63F-5AAE798F9A62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375171" y="2607345"/>
                  <a:ext cx="535680" cy="85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CB296FF4-BC09-4FDA-8E2B-F93F00EA204D}"/>
                    </a:ext>
                  </a:extLst>
                </p14:cNvPr>
                <p14:cNvContentPartPr/>
                <p14:nvPr/>
              </p14:nvContentPartPr>
              <p14:xfrm>
                <a:off x="3711411" y="2980665"/>
                <a:ext cx="157680" cy="14256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CB296FF4-BC09-4FDA-8E2B-F93F00EA204D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693771" y="2963025"/>
                  <a:ext cx="19332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89E5FD0F-D6C3-470C-AECF-4BC90462DE7B}"/>
                    </a:ext>
                  </a:extLst>
                </p14:cNvPr>
                <p14:cNvContentPartPr/>
                <p14:nvPr/>
              </p14:nvContentPartPr>
              <p14:xfrm>
                <a:off x="5703291" y="1303425"/>
                <a:ext cx="798480" cy="8280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89E5FD0F-D6C3-470C-AECF-4BC90462DE7B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5685651" y="1285425"/>
                  <a:ext cx="834120" cy="86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D8588E4D-328F-4B9E-A09C-A6DBE29C891A}"/>
                    </a:ext>
                  </a:extLst>
                </p14:cNvPr>
                <p14:cNvContentPartPr/>
                <p14:nvPr/>
              </p14:nvContentPartPr>
              <p14:xfrm>
                <a:off x="6825411" y="1194345"/>
                <a:ext cx="367920" cy="34452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D8588E4D-328F-4B9E-A09C-A6DBE29C891A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807771" y="1176345"/>
                  <a:ext cx="403560" cy="38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AB226F00-CAEC-4DFB-8B4F-EC5AC80181CB}"/>
                    </a:ext>
                  </a:extLst>
                </p14:cNvPr>
                <p14:cNvContentPartPr/>
                <p14:nvPr/>
              </p14:nvContentPartPr>
              <p14:xfrm>
                <a:off x="5286771" y="2652345"/>
                <a:ext cx="305640" cy="49788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AB226F00-CAEC-4DFB-8B4F-EC5AC80181CB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269131" y="2634345"/>
                  <a:ext cx="341280" cy="53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E3BC3634-215B-44D4-8DFE-4B969ABE5251}"/>
                    </a:ext>
                  </a:extLst>
                </p14:cNvPr>
                <p14:cNvContentPartPr/>
                <p14:nvPr/>
              </p14:nvContentPartPr>
              <p14:xfrm>
                <a:off x="5703291" y="2492145"/>
                <a:ext cx="552600" cy="1875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E3BC3634-215B-44D4-8DFE-4B969ABE5251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685651" y="2474505"/>
                  <a:ext cx="58824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010743F1-AD21-4F68-A4F7-6EDE7D578413}"/>
                    </a:ext>
                  </a:extLst>
                </p14:cNvPr>
                <p14:cNvContentPartPr/>
                <p14:nvPr/>
              </p14:nvContentPartPr>
              <p14:xfrm>
                <a:off x="5821011" y="2769345"/>
                <a:ext cx="460080" cy="1548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010743F1-AD21-4F68-A4F7-6EDE7D578413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803371" y="2751705"/>
                  <a:ext cx="49572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0BC3891A-5413-439A-907E-4A4FEEE06FA0}"/>
                    </a:ext>
                  </a:extLst>
                </p14:cNvPr>
                <p14:cNvContentPartPr/>
                <p14:nvPr/>
              </p14:nvContentPartPr>
              <p14:xfrm>
                <a:off x="6619491" y="2292345"/>
                <a:ext cx="158760" cy="24588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0BC3891A-5413-439A-907E-4A4FEEE06FA0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601851" y="2274705"/>
                  <a:ext cx="194400" cy="28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29CBC955-A4B0-4AD3-B207-F47FA9D16F07}"/>
                    </a:ext>
                  </a:extLst>
                </p14:cNvPr>
                <p14:cNvContentPartPr/>
                <p14:nvPr/>
              </p14:nvContentPartPr>
              <p14:xfrm>
                <a:off x="7133571" y="1524465"/>
                <a:ext cx="1190880" cy="9381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29CBC955-A4B0-4AD3-B207-F47FA9D16F07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7115931" y="1506465"/>
                  <a:ext cx="1226520" cy="9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6EBB5294-E4DD-4842-929D-A497EE3DCE25}"/>
                    </a:ext>
                  </a:extLst>
                </p14:cNvPr>
                <p14:cNvContentPartPr/>
                <p14:nvPr/>
              </p14:nvContentPartPr>
              <p14:xfrm>
                <a:off x="8540451" y="1124865"/>
                <a:ext cx="904680" cy="52596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6EBB5294-E4DD-4842-929D-A497EE3DCE25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8522451" y="1107225"/>
                  <a:ext cx="940320" cy="56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FD6C606D-5644-431A-B9C1-B04B1AF3FA05}"/>
                    </a:ext>
                  </a:extLst>
                </p14:cNvPr>
                <p14:cNvContentPartPr/>
                <p14:nvPr/>
              </p14:nvContentPartPr>
              <p14:xfrm>
                <a:off x="9550971" y="299025"/>
                <a:ext cx="860040" cy="89640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FD6C606D-5644-431A-B9C1-B04B1AF3FA05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9533331" y="281025"/>
                  <a:ext cx="895680" cy="9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22F55300-C0CB-41C8-967E-02D6A227EF82}"/>
                    </a:ext>
                  </a:extLst>
                </p14:cNvPr>
                <p14:cNvContentPartPr/>
                <p14:nvPr/>
              </p14:nvContentPartPr>
              <p14:xfrm>
                <a:off x="8455491" y="1819665"/>
                <a:ext cx="606240" cy="9939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22F55300-C0CB-41C8-967E-02D6A227EF82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8437491" y="1801665"/>
                  <a:ext cx="641880" cy="10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79098B4B-A825-47ED-93C9-27968BAC89AD}"/>
                    </a:ext>
                  </a:extLst>
                </p14:cNvPr>
                <p14:cNvContentPartPr/>
                <p14:nvPr/>
              </p14:nvContentPartPr>
              <p14:xfrm>
                <a:off x="8736291" y="2119185"/>
                <a:ext cx="372240" cy="31608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79098B4B-A825-47ED-93C9-27968BAC89A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8718651" y="2101545"/>
                  <a:ext cx="407880" cy="35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9185CAC5-FCF5-48A0-B894-2F94AFA9CB9D}"/>
                    </a:ext>
                  </a:extLst>
                </p14:cNvPr>
                <p14:cNvContentPartPr/>
                <p14:nvPr/>
              </p14:nvContentPartPr>
              <p14:xfrm>
                <a:off x="9117531" y="1811025"/>
                <a:ext cx="389880" cy="49860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9185CAC5-FCF5-48A0-B894-2F94AFA9CB9D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9099891" y="1793025"/>
                  <a:ext cx="425520" cy="53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54B30524-C4D1-4CAD-9769-8CE071481EA3}"/>
                    </a:ext>
                  </a:extLst>
                </p14:cNvPr>
                <p14:cNvContentPartPr/>
                <p14:nvPr/>
              </p14:nvContentPartPr>
              <p14:xfrm>
                <a:off x="9747891" y="1451025"/>
                <a:ext cx="620280" cy="41580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54B30524-C4D1-4CAD-9769-8CE071481EA3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9729891" y="1433385"/>
                  <a:ext cx="655920" cy="45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5B92A38D-EBD8-482D-AF0A-5866ED0E68AB}"/>
                    </a:ext>
                  </a:extLst>
                </p14:cNvPr>
                <p14:cNvContentPartPr/>
                <p14:nvPr/>
              </p14:nvContentPartPr>
              <p14:xfrm>
                <a:off x="10184931" y="1466145"/>
                <a:ext cx="310680" cy="15516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5B92A38D-EBD8-482D-AF0A-5866ED0E68AB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0166931" y="1448505"/>
                  <a:ext cx="34632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C2D3C323-5F48-410A-8154-BDFC4F4E68ED}"/>
                    </a:ext>
                  </a:extLst>
                </p14:cNvPr>
                <p14:cNvContentPartPr/>
                <p14:nvPr/>
              </p14:nvContentPartPr>
              <p14:xfrm>
                <a:off x="10461771" y="1166265"/>
                <a:ext cx="245880" cy="41112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C2D3C323-5F48-410A-8154-BDFC4F4E68ED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0444131" y="1148265"/>
                  <a:ext cx="281520" cy="44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E4A3B463-00A6-4CE5-9EDA-EE06C23F0DA3}"/>
                    </a:ext>
                  </a:extLst>
                </p14:cNvPr>
                <p14:cNvContentPartPr/>
                <p14:nvPr/>
              </p14:nvContentPartPr>
              <p14:xfrm>
                <a:off x="10583091" y="959265"/>
                <a:ext cx="245880" cy="29268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E4A3B463-00A6-4CE5-9EDA-EE06C23F0DA3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0565451" y="941625"/>
                  <a:ext cx="281520" cy="32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0F4CBF85-3E91-48C5-A649-A90E0DCB6628}"/>
                    </a:ext>
                  </a:extLst>
                </p14:cNvPr>
                <p14:cNvContentPartPr/>
                <p14:nvPr/>
              </p14:nvContentPartPr>
              <p14:xfrm>
                <a:off x="10909251" y="1058985"/>
                <a:ext cx="5760" cy="396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0F4CBF85-3E91-48C5-A649-A90E0DCB6628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0891251" y="1041345"/>
                  <a:ext cx="4140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16BCEFBB-C51B-458D-A79A-DDE34C9247CE}"/>
                    </a:ext>
                  </a:extLst>
                </p14:cNvPr>
                <p14:cNvContentPartPr/>
                <p14:nvPr/>
              </p14:nvContentPartPr>
              <p14:xfrm>
                <a:off x="10691811" y="841905"/>
                <a:ext cx="360" cy="36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16BCEFBB-C51B-458D-A79A-DDE34C9247CE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0674171" y="823905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CBAE3AC4-7EC0-4A97-BBE4-808D65158CF7}"/>
                    </a:ext>
                  </a:extLst>
                </p14:cNvPr>
                <p14:cNvContentPartPr/>
                <p14:nvPr/>
              </p14:nvContentPartPr>
              <p14:xfrm>
                <a:off x="11062971" y="908865"/>
                <a:ext cx="227160" cy="22680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CBAE3AC4-7EC0-4A97-BBE4-808D65158CF7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1044971" y="890865"/>
                  <a:ext cx="262800" cy="26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EA45FD56-676E-476F-A391-67F3117A60C7}"/>
                    </a:ext>
                  </a:extLst>
                </p14:cNvPr>
                <p14:cNvContentPartPr/>
                <p14:nvPr/>
              </p14:nvContentPartPr>
              <p14:xfrm>
                <a:off x="11309571" y="696825"/>
                <a:ext cx="476640" cy="91548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EA45FD56-676E-476F-A391-67F3117A60C7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1291571" y="678825"/>
                  <a:ext cx="512280" cy="9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4F1277E5-DAA3-468F-B529-E38F83B75CE8}"/>
                    </a:ext>
                  </a:extLst>
                </p14:cNvPr>
                <p14:cNvContentPartPr/>
                <p14:nvPr/>
              </p14:nvContentPartPr>
              <p14:xfrm>
                <a:off x="3643731" y="5124825"/>
                <a:ext cx="1163880" cy="94284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4F1277E5-DAA3-468F-B529-E38F83B75CE8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3626091" y="5107185"/>
                  <a:ext cx="1199520" cy="9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88A7AE0E-2011-4A8D-A4C3-B222691D15AF}"/>
                    </a:ext>
                  </a:extLst>
                </p14:cNvPr>
                <p14:cNvContentPartPr/>
                <p14:nvPr/>
              </p14:nvContentPartPr>
              <p14:xfrm>
                <a:off x="4126851" y="5334705"/>
                <a:ext cx="506520" cy="53208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88A7AE0E-2011-4A8D-A4C3-B222691D15AF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4108851" y="5316705"/>
                  <a:ext cx="542160" cy="56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D8BEDA89-E3E3-425A-8ADC-91329BEB2C80}"/>
                    </a:ext>
                  </a:extLst>
                </p14:cNvPr>
                <p14:cNvContentPartPr/>
                <p14:nvPr/>
              </p14:nvContentPartPr>
              <p14:xfrm>
                <a:off x="4671171" y="5061825"/>
                <a:ext cx="1352880" cy="42444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D8BEDA89-E3E3-425A-8ADC-91329BEB2C80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4653531" y="5044185"/>
                  <a:ext cx="1388520" cy="46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6F46A10E-E1E6-4D1C-9705-850120F31C44}"/>
                    </a:ext>
                  </a:extLst>
                </p14:cNvPr>
                <p14:cNvContentPartPr/>
                <p14:nvPr/>
              </p14:nvContentPartPr>
              <p14:xfrm>
                <a:off x="6497451" y="4562665"/>
                <a:ext cx="1187640" cy="134316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6F46A10E-E1E6-4D1C-9705-850120F31C44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479451" y="4545025"/>
                  <a:ext cx="1223280" cy="137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6817DF47-2F95-40A1-B688-C636D16ED992}"/>
                    </a:ext>
                  </a:extLst>
                </p14:cNvPr>
                <p14:cNvContentPartPr/>
                <p14:nvPr/>
              </p14:nvContentPartPr>
              <p14:xfrm>
                <a:off x="6997851" y="4256665"/>
                <a:ext cx="461160" cy="31536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6817DF47-2F95-40A1-B688-C636D16ED992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980211" y="4239025"/>
                  <a:ext cx="496800" cy="35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2BA4EB5E-2AF5-4E49-AA9A-43C3AF8F0D66}"/>
                    </a:ext>
                  </a:extLst>
                </p14:cNvPr>
                <p14:cNvContentPartPr/>
                <p14:nvPr/>
              </p14:nvContentPartPr>
              <p14:xfrm>
                <a:off x="7305651" y="3947065"/>
                <a:ext cx="279360" cy="42048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2BA4EB5E-2AF5-4E49-AA9A-43C3AF8F0D66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288011" y="3929425"/>
                  <a:ext cx="315000" cy="45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7024497A-488D-4745-A27A-F5D059E85CD6}"/>
                    </a:ext>
                  </a:extLst>
                </p14:cNvPr>
                <p14:cNvContentPartPr/>
                <p14:nvPr/>
              </p14:nvContentPartPr>
              <p14:xfrm>
                <a:off x="7278651" y="3286825"/>
                <a:ext cx="1453680" cy="131580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7024497A-488D-4745-A27A-F5D059E85CD6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7261011" y="3269185"/>
                  <a:ext cx="1489320" cy="135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D48F5841-D5B9-4B38-BC0D-615567E8FDEB}"/>
                    </a:ext>
                  </a:extLst>
                </p14:cNvPr>
                <p14:cNvContentPartPr/>
                <p14:nvPr/>
              </p14:nvContentPartPr>
              <p14:xfrm>
                <a:off x="8446491" y="3435505"/>
                <a:ext cx="944640" cy="67500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D48F5841-D5B9-4B38-BC0D-615567E8FDEB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8428851" y="3417505"/>
                  <a:ext cx="980280" cy="71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75A1C5D7-A177-426D-A91B-4384A28A861A}"/>
                    </a:ext>
                  </a:extLst>
                </p14:cNvPr>
                <p14:cNvContentPartPr/>
                <p14:nvPr/>
              </p14:nvContentPartPr>
              <p14:xfrm>
                <a:off x="7532451" y="4555825"/>
                <a:ext cx="2183760" cy="128340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75A1C5D7-A177-426D-A91B-4384A28A861A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514451" y="4538185"/>
                  <a:ext cx="2219400" cy="131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D23F9A3E-00C2-4478-887F-74E2D814CE13}"/>
                    </a:ext>
                  </a:extLst>
                </p14:cNvPr>
                <p14:cNvContentPartPr/>
                <p14:nvPr/>
              </p14:nvContentPartPr>
              <p14:xfrm>
                <a:off x="5671251" y="4265665"/>
                <a:ext cx="402480" cy="42948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D23F9A3E-00C2-4478-887F-74E2D814CE13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5653611" y="4248025"/>
                  <a:ext cx="438120" cy="46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22307D5C-8600-45E1-8F7B-E387EE162E56}"/>
                    </a:ext>
                  </a:extLst>
                </p14:cNvPr>
                <p14:cNvContentPartPr/>
                <p14:nvPr/>
              </p14:nvContentPartPr>
              <p14:xfrm>
                <a:off x="5151051" y="4023385"/>
                <a:ext cx="961560" cy="42192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22307D5C-8600-45E1-8F7B-E387EE162E56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5133411" y="4005745"/>
                  <a:ext cx="997200" cy="45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DC3DB448-0DE0-40AB-85D0-4057A91BDAB5}"/>
                    </a:ext>
                  </a:extLst>
                </p14:cNvPr>
                <p14:cNvContentPartPr/>
                <p14:nvPr/>
              </p14:nvContentPartPr>
              <p14:xfrm>
                <a:off x="6201531" y="3756985"/>
                <a:ext cx="36360" cy="59328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DC3DB448-0DE0-40AB-85D0-4057A91BDAB5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6183531" y="3738985"/>
                  <a:ext cx="72000" cy="62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665D67C1-0193-4797-931F-DAD601AEDEDE}"/>
                    </a:ext>
                  </a:extLst>
                </p14:cNvPr>
                <p14:cNvContentPartPr/>
                <p14:nvPr/>
              </p14:nvContentPartPr>
              <p14:xfrm>
                <a:off x="6330771" y="3521545"/>
                <a:ext cx="432360" cy="72756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665D67C1-0193-4797-931F-DAD601AEDEDE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6312771" y="3503545"/>
                  <a:ext cx="468000" cy="76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6CABE505-B613-4261-BB39-83927077A039}"/>
                    </a:ext>
                  </a:extLst>
                </p14:cNvPr>
                <p14:cNvContentPartPr/>
                <p14:nvPr/>
              </p14:nvContentPartPr>
              <p14:xfrm>
                <a:off x="6589611" y="3734665"/>
                <a:ext cx="471240" cy="24444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6CABE505-B613-4261-BB39-83927077A039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6571971" y="3717025"/>
                  <a:ext cx="506880" cy="28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49DABCB4-C130-43B6-85F2-A25A46E6661C}"/>
                    </a:ext>
                  </a:extLst>
                </p14:cNvPr>
                <p14:cNvContentPartPr/>
                <p14:nvPr/>
              </p14:nvContentPartPr>
              <p14:xfrm>
                <a:off x="6391611" y="5051185"/>
                <a:ext cx="367560" cy="61668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49DABCB4-C130-43B6-85F2-A25A46E6661C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6373611" y="5033545"/>
                  <a:ext cx="403200" cy="65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20AFF608-9C95-4BB3-8E27-23E85CEECB23}"/>
                    </a:ext>
                  </a:extLst>
                </p14:cNvPr>
                <p14:cNvContentPartPr/>
                <p14:nvPr/>
              </p14:nvContentPartPr>
              <p14:xfrm>
                <a:off x="6472971" y="4906465"/>
                <a:ext cx="400320" cy="73836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20AFF608-9C95-4BB3-8E27-23E85CEECB23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6454971" y="4888825"/>
                  <a:ext cx="435960" cy="77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E6925673-EDDA-450A-B544-2A0282748749}"/>
                    </a:ext>
                  </a:extLst>
                </p14:cNvPr>
                <p14:cNvContentPartPr/>
                <p14:nvPr/>
              </p14:nvContentPartPr>
              <p14:xfrm>
                <a:off x="5350131" y="4653025"/>
                <a:ext cx="3960" cy="36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E6925673-EDDA-450A-B544-2A0282748749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5332491" y="4635385"/>
                  <a:ext cx="396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F054BC01-03DD-4296-9947-549204CD0751}"/>
                    </a:ext>
                  </a:extLst>
                </p14:cNvPr>
                <p14:cNvContentPartPr/>
                <p14:nvPr/>
              </p14:nvContentPartPr>
              <p14:xfrm>
                <a:off x="2560131" y="4089625"/>
                <a:ext cx="2836440" cy="92772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F054BC01-03DD-4296-9947-549204CD0751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2542131" y="4071985"/>
                  <a:ext cx="2872080" cy="9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E3BCC480-0335-4840-BE85-2390C3BE9043}"/>
                    </a:ext>
                  </a:extLst>
                </p14:cNvPr>
                <p14:cNvContentPartPr/>
                <p14:nvPr/>
              </p14:nvContentPartPr>
              <p14:xfrm>
                <a:off x="379971" y="5121745"/>
                <a:ext cx="392760" cy="34668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E3BCC480-0335-4840-BE85-2390C3BE9043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361971" y="5104105"/>
                  <a:ext cx="428400" cy="38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B758525C-9142-4C49-8565-00D4D4AF44A3}"/>
                    </a:ext>
                  </a:extLst>
                </p14:cNvPr>
                <p14:cNvContentPartPr/>
                <p14:nvPr/>
              </p14:nvContentPartPr>
              <p14:xfrm>
                <a:off x="741411" y="5053705"/>
                <a:ext cx="236880" cy="37116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B758525C-9142-4C49-8565-00D4D4AF44A3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23771" y="5035705"/>
                  <a:ext cx="272520" cy="40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C2A4B591-509B-4D5A-930A-B6C33ECB04A5}"/>
                    </a:ext>
                  </a:extLst>
                </p14:cNvPr>
                <p14:cNvContentPartPr/>
                <p14:nvPr/>
              </p14:nvContentPartPr>
              <p14:xfrm>
                <a:off x="923211" y="4770385"/>
                <a:ext cx="505080" cy="35496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C2A4B591-509B-4D5A-930A-B6C33ECB04A5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905211" y="4752745"/>
                  <a:ext cx="540720" cy="39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88A0FD94-BE12-4BC6-A916-0EC7D673622A}"/>
                    </a:ext>
                  </a:extLst>
                </p14:cNvPr>
                <p14:cNvContentPartPr/>
                <p14:nvPr/>
              </p14:nvContentPartPr>
              <p14:xfrm>
                <a:off x="1156491" y="4413625"/>
                <a:ext cx="505800" cy="52560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88A0FD94-BE12-4BC6-A916-0EC7D673622A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138491" y="4395985"/>
                  <a:ext cx="541440" cy="56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5CBEF330-0CA6-456D-B1FF-612F9A96A800}"/>
                    </a:ext>
                  </a:extLst>
                </p14:cNvPr>
                <p14:cNvContentPartPr/>
                <p14:nvPr/>
              </p14:nvContentPartPr>
              <p14:xfrm>
                <a:off x="1412091" y="4182145"/>
                <a:ext cx="404640" cy="32508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5CBEF330-0CA6-456D-B1FF-612F9A96A800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394091" y="4164505"/>
                  <a:ext cx="440280" cy="36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2F0F989D-3437-4BCA-95A4-7A930158EBAB}"/>
                    </a:ext>
                  </a:extLst>
                </p14:cNvPr>
                <p14:cNvContentPartPr/>
                <p14:nvPr/>
              </p14:nvContentPartPr>
              <p14:xfrm>
                <a:off x="1755891" y="4290865"/>
                <a:ext cx="360" cy="36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2F0F989D-3437-4BCA-95A4-7A930158EBAB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738251" y="4273225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E1E56CF4-8E4D-4C55-98AF-91A244102B2C}"/>
                    </a:ext>
                  </a:extLst>
                </p14:cNvPr>
                <p14:cNvContentPartPr/>
                <p14:nvPr/>
              </p14:nvContentPartPr>
              <p14:xfrm>
                <a:off x="1755891" y="4299865"/>
                <a:ext cx="9360" cy="1116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E1E56CF4-8E4D-4C55-98AF-91A244102B2C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1738251" y="4282225"/>
                  <a:ext cx="4500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1049ED4E-09CB-443D-8D50-2CAF20A0B93D}"/>
                    </a:ext>
                  </a:extLst>
                </p14:cNvPr>
                <p14:cNvContentPartPr/>
                <p14:nvPr/>
              </p14:nvContentPartPr>
              <p14:xfrm>
                <a:off x="1574811" y="4016905"/>
                <a:ext cx="685440" cy="23544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1049ED4E-09CB-443D-8D50-2CAF20A0B93D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1557171" y="3999265"/>
                  <a:ext cx="721080" cy="27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9DC13C52-6B8B-4C37-95F5-2E1C7EFEFBB0}"/>
                    </a:ext>
                  </a:extLst>
                </p14:cNvPr>
                <p14:cNvContentPartPr/>
                <p14:nvPr/>
              </p14:nvContentPartPr>
              <p14:xfrm>
                <a:off x="2017251" y="3829345"/>
                <a:ext cx="930240" cy="78984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9DC13C52-6B8B-4C37-95F5-2E1C7EFEFBB0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1999251" y="3811705"/>
                  <a:ext cx="965880" cy="82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A36A5068-5CFA-430C-8828-AB5ACE6BD6D9}"/>
                    </a:ext>
                  </a:extLst>
                </p14:cNvPr>
                <p14:cNvContentPartPr/>
                <p14:nvPr/>
              </p14:nvContentPartPr>
              <p14:xfrm>
                <a:off x="986211" y="6111025"/>
                <a:ext cx="475920" cy="13212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A36A5068-5CFA-430C-8828-AB5ACE6BD6D9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968571" y="6093025"/>
                  <a:ext cx="51156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22A94A4B-68D3-4E3C-814E-2C8C4F5FE408}"/>
                    </a:ext>
                  </a:extLst>
                </p14:cNvPr>
                <p14:cNvContentPartPr/>
                <p14:nvPr/>
              </p14:nvContentPartPr>
              <p14:xfrm>
                <a:off x="660771" y="5765425"/>
                <a:ext cx="907200" cy="74052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22A94A4B-68D3-4E3C-814E-2C8C4F5FE408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642771" y="5747425"/>
                  <a:ext cx="942840" cy="77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64A2D431-0E6F-4B18-9CB4-BA49FECFC16B}"/>
                    </a:ext>
                  </a:extLst>
                </p14:cNvPr>
                <p14:cNvContentPartPr/>
                <p14:nvPr/>
              </p14:nvContentPartPr>
              <p14:xfrm>
                <a:off x="1484091" y="4835185"/>
                <a:ext cx="855360" cy="93420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64A2D431-0E6F-4B18-9CB4-BA49FECFC16B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1466451" y="4817545"/>
                  <a:ext cx="891000" cy="9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500E0382-24C0-4728-9721-C32E6DB4C703}"/>
                    </a:ext>
                  </a:extLst>
                </p14:cNvPr>
                <p14:cNvContentPartPr/>
                <p14:nvPr/>
              </p14:nvContentPartPr>
              <p14:xfrm>
                <a:off x="2217771" y="4888465"/>
                <a:ext cx="181080" cy="14760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500E0382-24C0-4728-9721-C32E6DB4C703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2200131" y="4870465"/>
                  <a:ext cx="21672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185E3871-E54C-4B68-ADFE-502946D1080A}"/>
                    </a:ext>
                  </a:extLst>
                </p14:cNvPr>
                <p14:cNvContentPartPr/>
                <p14:nvPr/>
              </p14:nvContentPartPr>
              <p14:xfrm>
                <a:off x="1969731" y="4757065"/>
                <a:ext cx="12960" cy="2340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185E3871-E54C-4B68-ADFE-502946D1080A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1952091" y="4739065"/>
                  <a:ext cx="4860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319CB797-C9DC-403E-9BE5-548901CDFE49}"/>
                    </a:ext>
                  </a:extLst>
                </p14:cNvPr>
                <p14:cNvContentPartPr/>
                <p14:nvPr/>
              </p14:nvContentPartPr>
              <p14:xfrm>
                <a:off x="2321451" y="4680025"/>
                <a:ext cx="446760" cy="30096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319CB797-C9DC-403E-9BE5-548901CDFE49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2303811" y="4662025"/>
                  <a:ext cx="482400" cy="33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0579BE76-BD5C-4BE6-877C-C43C32F335C1}"/>
                    </a:ext>
                  </a:extLst>
                </p14:cNvPr>
                <p14:cNvContentPartPr/>
                <p14:nvPr/>
              </p14:nvContentPartPr>
              <p14:xfrm>
                <a:off x="2656251" y="4433785"/>
                <a:ext cx="537480" cy="33948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0579BE76-BD5C-4BE6-877C-C43C32F335C1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2638611" y="4416145"/>
                  <a:ext cx="573120" cy="3751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3281898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D4B3DA-B640-47A4-862F-4204E28FC1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20529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Assignment No: 02</a:t>
            </a:r>
            <a:endParaRPr lang="th-TH" b="1" dirty="0">
              <a:solidFill>
                <a:srgbClr val="7030A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122DF7-75F6-4D6B-87A5-AFFC09056E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2961" y="905986"/>
            <a:ext cx="11678971" cy="5286584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20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STATCOM</a:t>
            </a:r>
          </a:p>
          <a:p>
            <a:pPr marL="0" indent="0">
              <a:buNone/>
            </a:pP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Q:	State the salient features of STATCOM?</a:t>
            </a:r>
          </a:p>
          <a:p>
            <a:pPr marL="0" indent="0">
              <a:buNone/>
            </a:pP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Q:	List the modes of operation of STATCOM? </a:t>
            </a:r>
          </a:p>
          <a:p>
            <a:pPr marL="0" indent="0">
              <a:buNone/>
            </a:pP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Q:	Draw the VI characteristics of STATCOM?</a:t>
            </a:r>
          </a:p>
          <a:p>
            <a:pPr marL="0" indent="0">
              <a:buNone/>
            </a:pP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Q:	Explain the principle operation and application of STATCOM?</a:t>
            </a:r>
          </a:p>
          <a:p>
            <a:pPr marL="0" indent="0">
              <a:buNone/>
            </a:pP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Q:	Where the first STATCOM was implemented? </a:t>
            </a:r>
          </a:p>
          <a:p>
            <a:pPr marL="0" indent="0">
              <a:buNone/>
            </a:pP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Q:	What is meant by STATCOM? </a:t>
            </a:r>
          </a:p>
          <a:p>
            <a:pPr marL="0" indent="0">
              <a:buNone/>
            </a:pP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Q:	What are the common advantages of STATCOM?</a:t>
            </a:r>
          </a:p>
          <a:p>
            <a:pPr marL="0" indent="0" algn="ctr">
              <a:buNone/>
            </a:pPr>
            <a:r>
              <a:rPr lang="en-US" sz="2000" b="1" dirty="0"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SVC</a:t>
            </a:r>
          </a:p>
          <a:p>
            <a:pPr marL="0" indent="0">
              <a:buNone/>
            </a:pP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Q:	Define the term static VAR compensator (SVC)</a:t>
            </a:r>
          </a:p>
          <a:p>
            <a:pPr marL="0" indent="0">
              <a:buNone/>
            </a:pP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Q:	Explain the principle operation and application of SVC?</a:t>
            </a:r>
          </a:p>
          <a:p>
            <a:pPr marL="0" indent="0">
              <a:buNone/>
            </a:pP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Q:	Draw the VI characteristics of SVC</a:t>
            </a:r>
          </a:p>
          <a:p>
            <a:pPr marL="0" indent="0">
              <a:buNone/>
            </a:pP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Q:	What are the common advantages of SVC?</a:t>
            </a:r>
          </a:p>
          <a:p>
            <a:pPr marL="0" indent="0">
              <a:buNone/>
            </a:pP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0" indent="0">
              <a:buNone/>
            </a:pP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0" indent="0">
              <a:buNone/>
            </a:pP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0" indent="0">
              <a:buNone/>
            </a:pP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0" indent="0">
              <a:buNone/>
            </a:pP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0" indent="0">
              <a:buNone/>
            </a:pPr>
            <a:endParaRPr lang="th-TH" sz="20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8A9BAB41-FE43-4FC7-BAC5-4FCF7E6696B5}"/>
                  </a:ext>
                </a:extLst>
              </p14:cNvPr>
              <p14:cNvContentPartPr/>
              <p14:nvPr/>
            </p14:nvContentPartPr>
            <p14:xfrm>
              <a:off x="3774771" y="1140598"/>
              <a:ext cx="360" cy="540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8A9BAB41-FE43-4FC7-BAC5-4FCF7E6696B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757131" y="1122598"/>
                <a:ext cx="36000" cy="41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130469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6" name="Group 145">
            <a:extLst>
              <a:ext uri="{FF2B5EF4-FFF2-40B4-BE49-F238E27FC236}">
                <a16:creationId xmlns:a16="http://schemas.microsoft.com/office/drawing/2014/main" id="{93BF60E6-4B14-4FD1-93CF-5C28986DC972}"/>
              </a:ext>
            </a:extLst>
          </p:cNvPr>
          <p:cNvGrpSpPr/>
          <p:nvPr/>
        </p:nvGrpSpPr>
        <p:grpSpPr>
          <a:xfrm>
            <a:off x="497331" y="126225"/>
            <a:ext cx="11495880" cy="6621120"/>
            <a:chOff x="497331" y="126225"/>
            <a:chExt cx="11495880" cy="6621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213C7FE7-B7E4-44CE-B457-D9DFBA0A7BC4}"/>
                    </a:ext>
                  </a:extLst>
                </p14:cNvPr>
                <p14:cNvContentPartPr/>
                <p14:nvPr/>
              </p14:nvContentPartPr>
              <p14:xfrm>
                <a:off x="8328771" y="302985"/>
                <a:ext cx="403920" cy="37584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213C7FE7-B7E4-44CE-B457-D9DFBA0A7BC4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8311131" y="284985"/>
                  <a:ext cx="439560" cy="41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F20EEDE3-DDDE-47BF-ACBB-22802C6EFA86}"/>
                    </a:ext>
                  </a:extLst>
                </p14:cNvPr>
                <p14:cNvContentPartPr/>
                <p14:nvPr/>
              </p14:nvContentPartPr>
              <p14:xfrm>
                <a:off x="8879571" y="490905"/>
                <a:ext cx="163440" cy="8100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F20EEDE3-DDDE-47BF-ACBB-22802C6EFA86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861571" y="473265"/>
                  <a:ext cx="19908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8EDE6EE0-FD54-4AFA-BA54-4BCF82F0663E}"/>
                    </a:ext>
                  </a:extLst>
                </p14:cNvPr>
                <p14:cNvContentPartPr/>
                <p14:nvPr/>
              </p14:nvContentPartPr>
              <p14:xfrm>
                <a:off x="9089091" y="382185"/>
                <a:ext cx="613800" cy="18324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8EDE6EE0-FD54-4AFA-BA54-4BCF82F0663E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071451" y="364185"/>
                  <a:ext cx="64944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F1CE8749-D6C5-4421-8A9B-F9EAEC5560A4}"/>
                    </a:ext>
                  </a:extLst>
                </p14:cNvPr>
                <p14:cNvContentPartPr/>
                <p14:nvPr/>
              </p14:nvContentPartPr>
              <p14:xfrm>
                <a:off x="9828891" y="333945"/>
                <a:ext cx="576360" cy="24516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F1CE8749-D6C5-4421-8A9B-F9EAEC5560A4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811251" y="316305"/>
                  <a:ext cx="612000" cy="28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3EB04299-EB43-4082-B7CA-F5A642377041}"/>
                    </a:ext>
                  </a:extLst>
                </p14:cNvPr>
                <p14:cNvContentPartPr/>
                <p14:nvPr/>
              </p14:nvContentPartPr>
              <p14:xfrm>
                <a:off x="10673091" y="307665"/>
                <a:ext cx="828000" cy="42660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3EB04299-EB43-4082-B7CA-F5A642377041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0655451" y="289665"/>
                  <a:ext cx="863640" cy="46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E6B40FC9-644A-42F7-BE86-FA690AC9FB83}"/>
                    </a:ext>
                  </a:extLst>
                </p14:cNvPr>
                <p14:cNvContentPartPr/>
                <p14:nvPr/>
              </p14:nvContentPartPr>
              <p14:xfrm>
                <a:off x="568971" y="325665"/>
                <a:ext cx="272880" cy="58572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E6B40FC9-644A-42F7-BE86-FA690AC9FB83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50971" y="308025"/>
                  <a:ext cx="308520" cy="62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574A9EE5-332E-4421-9E6F-0C4584123FE0}"/>
                    </a:ext>
                  </a:extLst>
                </p14:cNvPr>
                <p14:cNvContentPartPr/>
                <p14:nvPr/>
              </p14:nvContentPartPr>
              <p14:xfrm>
                <a:off x="1193211" y="272745"/>
                <a:ext cx="542520" cy="57240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574A9EE5-332E-4421-9E6F-0C4584123FE0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175211" y="254745"/>
                  <a:ext cx="578160" cy="60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D5D051E3-4020-4A9E-863C-DEEE80EAF4D0}"/>
                    </a:ext>
                  </a:extLst>
                </p14:cNvPr>
                <p14:cNvContentPartPr/>
                <p14:nvPr/>
              </p14:nvContentPartPr>
              <p14:xfrm>
                <a:off x="1930131" y="306945"/>
                <a:ext cx="406440" cy="50976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D5D051E3-4020-4A9E-863C-DEEE80EAF4D0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912131" y="288945"/>
                  <a:ext cx="442080" cy="54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1C783D36-958D-4210-95B0-D6610CADD31B}"/>
                    </a:ext>
                  </a:extLst>
                </p14:cNvPr>
                <p14:cNvContentPartPr/>
                <p14:nvPr/>
              </p14:nvContentPartPr>
              <p14:xfrm>
                <a:off x="2454291" y="371025"/>
                <a:ext cx="180720" cy="30888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1C783D36-958D-4210-95B0-D6610CADD31B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436291" y="353025"/>
                  <a:ext cx="216360" cy="34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CFD1CEE5-A974-4C60-8075-4D467BEF4A3E}"/>
                    </a:ext>
                  </a:extLst>
                </p14:cNvPr>
                <p14:cNvContentPartPr/>
                <p14:nvPr/>
              </p14:nvContentPartPr>
              <p14:xfrm>
                <a:off x="3059811" y="396945"/>
                <a:ext cx="755280" cy="27288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CFD1CEE5-A974-4C60-8075-4D467BEF4A3E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041811" y="379305"/>
                  <a:ext cx="790920" cy="30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3D306BCB-46D3-44E4-8D67-3C51D4F6D5A0}"/>
                    </a:ext>
                  </a:extLst>
                </p14:cNvPr>
                <p14:cNvContentPartPr/>
                <p14:nvPr/>
              </p14:nvContentPartPr>
              <p14:xfrm>
                <a:off x="4100571" y="176985"/>
                <a:ext cx="507600" cy="46224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3D306BCB-46D3-44E4-8D67-3C51D4F6D5A0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082931" y="159345"/>
                  <a:ext cx="543240" cy="49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1DDDF736-B77F-4317-9184-BF5BC4B6E372}"/>
                    </a:ext>
                  </a:extLst>
                </p14:cNvPr>
                <p14:cNvContentPartPr/>
                <p14:nvPr/>
              </p14:nvContentPartPr>
              <p14:xfrm>
                <a:off x="4779891" y="131265"/>
                <a:ext cx="673920" cy="56556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1DDDF736-B77F-4317-9184-BF5BC4B6E372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761891" y="113625"/>
                  <a:ext cx="709560" cy="60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98F77495-60E5-421F-A188-7CFCABD881E3}"/>
                    </a:ext>
                  </a:extLst>
                </p14:cNvPr>
                <p14:cNvContentPartPr/>
                <p14:nvPr/>
              </p14:nvContentPartPr>
              <p14:xfrm>
                <a:off x="5477211" y="207945"/>
                <a:ext cx="183600" cy="49392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98F77495-60E5-421F-A188-7CFCABD881E3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459211" y="190305"/>
                  <a:ext cx="219240" cy="52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58B2E403-D45C-4E85-8C55-ACF7025637A1}"/>
                    </a:ext>
                  </a:extLst>
                </p14:cNvPr>
                <p14:cNvContentPartPr/>
                <p14:nvPr/>
              </p14:nvContentPartPr>
              <p14:xfrm>
                <a:off x="5576571" y="289305"/>
                <a:ext cx="307800" cy="27828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58B2E403-D45C-4E85-8C55-ACF7025637A1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558571" y="271665"/>
                  <a:ext cx="343440" cy="3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E28BC869-5558-422A-948A-5A39BD60DB63}"/>
                    </a:ext>
                  </a:extLst>
                </p14:cNvPr>
                <p14:cNvContentPartPr/>
                <p14:nvPr/>
              </p14:nvContentPartPr>
              <p14:xfrm>
                <a:off x="6391611" y="194265"/>
                <a:ext cx="992520" cy="48456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E28BC869-5558-422A-948A-5A39BD60DB63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6373611" y="176625"/>
                  <a:ext cx="1028160" cy="52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4142BAD0-5AE4-4EBB-AC8A-0983742838C8}"/>
                    </a:ext>
                  </a:extLst>
                </p14:cNvPr>
                <p14:cNvContentPartPr/>
                <p14:nvPr/>
              </p14:nvContentPartPr>
              <p14:xfrm>
                <a:off x="7450371" y="390105"/>
                <a:ext cx="353880" cy="25524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4142BAD0-5AE4-4EBB-AC8A-0983742838C8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7432731" y="372465"/>
                  <a:ext cx="389520" cy="29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1CBCDF4F-C358-4081-96D7-3B977C875711}"/>
                    </a:ext>
                  </a:extLst>
                </p14:cNvPr>
                <p14:cNvContentPartPr/>
                <p14:nvPr/>
              </p14:nvContentPartPr>
              <p14:xfrm>
                <a:off x="6844131" y="126225"/>
                <a:ext cx="360" cy="36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1CBCDF4F-C358-4081-96D7-3B977C875711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826491" y="108585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4ABBE957-721F-4C04-8B0B-A2C01A83A6FC}"/>
                    </a:ext>
                  </a:extLst>
                </p14:cNvPr>
                <p14:cNvContentPartPr/>
                <p14:nvPr/>
              </p14:nvContentPartPr>
              <p14:xfrm>
                <a:off x="2879451" y="1037385"/>
                <a:ext cx="617040" cy="103752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4ABBE957-721F-4C04-8B0B-A2C01A83A6FC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861451" y="1019745"/>
                  <a:ext cx="652680" cy="10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B677C5AA-2961-4F14-8CB9-AB76AC2BB4DF}"/>
                    </a:ext>
                  </a:extLst>
                </p14:cNvPr>
                <p14:cNvContentPartPr/>
                <p14:nvPr/>
              </p14:nvContentPartPr>
              <p14:xfrm>
                <a:off x="3675411" y="1067985"/>
                <a:ext cx="383040" cy="85716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B677C5AA-2961-4F14-8CB9-AB76AC2BB4DF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657411" y="1049985"/>
                  <a:ext cx="418680" cy="89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1DF8F79E-A051-4A51-B2A1-C1C2AB4D4826}"/>
                    </a:ext>
                  </a:extLst>
                </p14:cNvPr>
                <p14:cNvContentPartPr/>
                <p14:nvPr/>
              </p14:nvContentPartPr>
              <p14:xfrm>
                <a:off x="3340251" y="923265"/>
                <a:ext cx="626400" cy="27180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1DF8F79E-A051-4A51-B2A1-C1C2AB4D4826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322251" y="905625"/>
                  <a:ext cx="662040" cy="3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E6DA17C3-4AD5-4AAF-A3D9-2F121E9A395F}"/>
                    </a:ext>
                  </a:extLst>
                </p14:cNvPr>
                <p14:cNvContentPartPr/>
                <p14:nvPr/>
              </p14:nvContentPartPr>
              <p14:xfrm>
                <a:off x="4019571" y="1159425"/>
                <a:ext cx="571320" cy="55296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E6DA17C3-4AD5-4AAF-A3D9-2F121E9A395F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001571" y="1141425"/>
                  <a:ext cx="606960" cy="58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6ECE9E78-F2C0-435B-8620-2AE01295E19B}"/>
                    </a:ext>
                  </a:extLst>
                </p14:cNvPr>
                <p14:cNvContentPartPr/>
                <p14:nvPr/>
              </p14:nvContentPartPr>
              <p14:xfrm>
                <a:off x="4137291" y="1439865"/>
                <a:ext cx="187920" cy="12636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6ECE9E78-F2C0-435B-8620-2AE01295E19B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4119291" y="1422225"/>
                  <a:ext cx="22356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B1F95A07-2951-476D-BADB-F8128F1BE4A3}"/>
                    </a:ext>
                  </a:extLst>
                </p14:cNvPr>
                <p14:cNvContentPartPr/>
                <p14:nvPr/>
              </p14:nvContentPartPr>
              <p14:xfrm>
                <a:off x="4625811" y="1038465"/>
                <a:ext cx="174240" cy="32508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B1F95A07-2951-476D-BADB-F8128F1BE4A3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4608171" y="1020465"/>
                  <a:ext cx="209880" cy="36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4A6CF369-5A88-4349-A5E9-885E5DB1F211}"/>
                    </a:ext>
                  </a:extLst>
                </p14:cNvPr>
                <p14:cNvContentPartPr/>
                <p14:nvPr/>
              </p14:nvContentPartPr>
              <p14:xfrm>
                <a:off x="4255011" y="895905"/>
                <a:ext cx="416880" cy="1008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4A6CF369-5A88-4349-A5E9-885E5DB1F211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4237011" y="877905"/>
                  <a:ext cx="45252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AF1B8625-5CB7-4BB2-93E4-A06AFA63939C}"/>
                    </a:ext>
                  </a:extLst>
                </p14:cNvPr>
                <p14:cNvContentPartPr/>
                <p14:nvPr/>
              </p14:nvContentPartPr>
              <p14:xfrm>
                <a:off x="5133051" y="1049625"/>
                <a:ext cx="306360" cy="29484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AF1B8625-5CB7-4BB2-93E4-A06AFA63939C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5115411" y="1031985"/>
                  <a:ext cx="342000" cy="33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EFF9F963-5941-493D-9B48-10B3F2191032}"/>
                    </a:ext>
                  </a:extLst>
                </p14:cNvPr>
                <p14:cNvContentPartPr/>
                <p14:nvPr/>
              </p14:nvContentPartPr>
              <p14:xfrm>
                <a:off x="5471091" y="1057185"/>
                <a:ext cx="395640" cy="20880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EFF9F963-5941-493D-9B48-10B3F2191032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5453451" y="1039545"/>
                  <a:ext cx="43128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6889444E-296A-40F9-B33D-6764C9F7B6A3}"/>
                    </a:ext>
                  </a:extLst>
                </p14:cNvPr>
                <p14:cNvContentPartPr/>
                <p14:nvPr/>
              </p14:nvContentPartPr>
              <p14:xfrm>
                <a:off x="6065451" y="769905"/>
                <a:ext cx="803160" cy="52200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6889444E-296A-40F9-B33D-6764C9F7B6A3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047451" y="751905"/>
                  <a:ext cx="838800" cy="55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9FF4B00A-6527-4C1D-92C4-94D25A574825}"/>
                    </a:ext>
                  </a:extLst>
                </p14:cNvPr>
                <p14:cNvContentPartPr/>
                <p14:nvPr/>
              </p14:nvContentPartPr>
              <p14:xfrm>
                <a:off x="1131651" y="1149345"/>
                <a:ext cx="3362400" cy="224568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9FF4B00A-6527-4C1D-92C4-94D25A574825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113651" y="1131705"/>
                  <a:ext cx="3398040" cy="228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0D967089-34AE-40BC-A1E5-E7EC39F49E6B}"/>
                    </a:ext>
                  </a:extLst>
                </p14:cNvPr>
                <p14:cNvContentPartPr/>
                <p14:nvPr/>
              </p14:nvContentPartPr>
              <p14:xfrm>
                <a:off x="4559571" y="2272185"/>
                <a:ext cx="427320" cy="93564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0D967089-34AE-40BC-A1E5-E7EC39F49E6B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4541931" y="2254185"/>
                  <a:ext cx="462960" cy="9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61DE5A56-F94A-40B7-91C4-37453C77C430}"/>
                    </a:ext>
                  </a:extLst>
                </p14:cNvPr>
                <p14:cNvContentPartPr/>
                <p14:nvPr/>
              </p14:nvContentPartPr>
              <p14:xfrm>
                <a:off x="5277771" y="2217825"/>
                <a:ext cx="889920" cy="78948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61DE5A56-F94A-40B7-91C4-37453C77C430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259771" y="2199825"/>
                  <a:ext cx="925560" cy="82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F12657E8-F24F-46A8-A686-87E18300B4F1}"/>
                    </a:ext>
                  </a:extLst>
                </p14:cNvPr>
                <p14:cNvContentPartPr/>
                <p14:nvPr/>
              </p14:nvContentPartPr>
              <p14:xfrm>
                <a:off x="6192171" y="2380905"/>
                <a:ext cx="144720" cy="25920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F12657E8-F24F-46A8-A686-87E18300B4F1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174531" y="2362905"/>
                  <a:ext cx="180360" cy="29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69A5971B-8D55-4903-848F-DD4199408F1A}"/>
                    </a:ext>
                  </a:extLst>
                </p14:cNvPr>
                <p14:cNvContentPartPr/>
                <p14:nvPr/>
              </p14:nvContentPartPr>
              <p14:xfrm>
                <a:off x="6156171" y="2199465"/>
                <a:ext cx="360" cy="36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69A5971B-8D55-4903-848F-DD4199408F1A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138171" y="2181825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C1BCAE72-0735-4E7E-8DB4-95952A2B9A1D}"/>
                    </a:ext>
                  </a:extLst>
                </p14:cNvPr>
                <p14:cNvContentPartPr/>
                <p14:nvPr/>
              </p14:nvContentPartPr>
              <p14:xfrm>
                <a:off x="6509331" y="2034945"/>
                <a:ext cx="879480" cy="62028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C1BCAE72-0735-4E7E-8DB4-95952A2B9A1D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6491331" y="2016945"/>
                  <a:ext cx="915120" cy="65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5F3E7E59-93D3-46EC-A772-F7E2D42DA4FB}"/>
                    </a:ext>
                  </a:extLst>
                </p14:cNvPr>
                <p14:cNvContentPartPr/>
                <p14:nvPr/>
              </p14:nvContentPartPr>
              <p14:xfrm>
                <a:off x="6563691" y="1339065"/>
                <a:ext cx="2597760" cy="135936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5F3E7E59-93D3-46EC-A772-F7E2D42DA4FB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6545691" y="1321065"/>
                  <a:ext cx="2633400" cy="139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EB25BC38-84AC-4E66-866A-0DE389C015F7}"/>
                    </a:ext>
                  </a:extLst>
                </p14:cNvPr>
                <p14:cNvContentPartPr/>
                <p14:nvPr/>
              </p14:nvContentPartPr>
              <p14:xfrm>
                <a:off x="9025731" y="2492145"/>
                <a:ext cx="491400" cy="88488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EB25BC38-84AC-4E66-866A-0DE389C015F7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9008091" y="2474145"/>
                  <a:ext cx="527040" cy="9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09817F61-02EC-4AA7-935F-AA1B574ECE2D}"/>
                    </a:ext>
                  </a:extLst>
                </p14:cNvPr>
                <p14:cNvContentPartPr/>
                <p14:nvPr/>
              </p14:nvContentPartPr>
              <p14:xfrm>
                <a:off x="9713691" y="2154465"/>
                <a:ext cx="354960" cy="74376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09817F61-02EC-4AA7-935F-AA1B574ECE2D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9695691" y="2136465"/>
                  <a:ext cx="390600" cy="77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A3EC7412-B119-4245-B951-0306AD7D6C08}"/>
                    </a:ext>
                  </a:extLst>
                </p14:cNvPr>
                <p14:cNvContentPartPr/>
                <p14:nvPr/>
              </p14:nvContentPartPr>
              <p14:xfrm>
                <a:off x="10085211" y="2367585"/>
                <a:ext cx="324360" cy="20556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A3EC7412-B119-4245-B951-0306AD7D6C08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10067571" y="2349585"/>
                  <a:ext cx="36000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2A6881E4-363F-4A47-B8F0-C8BE853240A1}"/>
                    </a:ext>
                  </a:extLst>
                </p14:cNvPr>
                <p14:cNvContentPartPr/>
                <p14:nvPr/>
              </p14:nvContentPartPr>
              <p14:xfrm>
                <a:off x="10384011" y="1460025"/>
                <a:ext cx="867600" cy="103068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2A6881E4-363F-4A47-B8F0-C8BE853240A1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10366011" y="1442025"/>
                  <a:ext cx="903240" cy="10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59746DC6-101D-4C0B-B273-030C58C1D5F9}"/>
                    </a:ext>
                  </a:extLst>
                </p14:cNvPr>
                <p14:cNvContentPartPr/>
                <p14:nvPr/>
              </p14:nvContentPartPr>
              <p14:xfrm>
                <a:off x="10519731" y="1620585"/>
                <a:ext cx="361800" cy="20844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59746DC6-101D-4C0B-B273-030C58C1D5F9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10502091" y="1602585"/>
                  <a:ext cx="39744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543544FE-240D-40C7-ACD9-117335D85F52}"/>
                    </a:ext>
                  </a:extLst>
                </p14:cNvPr>
                <p14:cNvContentPartPr/>
                <p14:nvPr/>
              </p14:nvContentPartPr>
              <p14:xfrm>
                <a:off x="497331" y="2973465"/>
                <a:ext cx="2422080" cy="250668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543544FE-240D-40C7-ACD9-117335D85F52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479691" y="2955825"/>
                  <a:ext cx="2457720" cy="254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B97C21E2-5238-4C53-B0A7-494DAC6F2E26}"/>
                    </a:ext>
                  </a:extLst>
                </p14:cNvPr>
                <p14:cNvContentPartPr/>
                <p14:nvPr/>
              </p14:nvContentPartPr>
              <p14:xfrm>
                <a:off x="3095811" y="4243185"/>
                <a:ext cx="475200" cy="87228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B97C21E2-5238-4C53-B0A7-494DAC6F2E26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3078171" y="4225185"/>
                  <a:ext cx="510840" cy="90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ABE77047-BD87-41F2-8124-4AEA69820D82}"/>
                    </a:ext>
                  </a:extLst>
                </p14:cNvPr>
                <p14:cNvContentPartPr/>
                <p14:nvPr/>
              </p14:nvContentPartPr>
              <p14:xfrm>
                <a:off x="3671091" y="4233465"/>
                <a:ext cx="543240" cy="50400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ABE77047-BD87-41F2-8124-4AEA69820D82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3653091" y="4215825"/>
                  <a:ext cx="578880" cy="53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86174926-B60A-4DD6-9D6E-6FB3C62D35FC}"/>
                    </a:ext>
                  </a:extLst>
                </p14:cNvPr>
                <p14:cNvContentPartPr/>
                <p14:nvPr/>
              </p14:nvContentPartPr>
              <p14:xfrm>
                <a:off x="4082931" y="3937905"/>
                <a:ext cx="307800" cy="44820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86174926-B60A-4DD6-9D6E-6FB3C62D35FC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4064931" y="3919905"/>
                  <a:ext cx="343440" cy="48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8BD46B08-D655-420A-9AB7-399D84A77C04}"/>
                    </a:ext>
                  </a:extLst>
                </p14:cNvPr>
                <p14:cNvContentPartPr/>
                <p14:nvPr/>
              </p14:nvContentPartPr>
              <p14:xfrm>
                <a:off x="4472091" y="4245705"/>
                <a:ext cx="65520" cy="3240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8BD46B08-D655-420A-9AB7-399D84A77C04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4454451" y="4228065"/>
                  <a:ext cx="10116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A39EBD00-5C98-4B5C-8B27-AF0669F1AD27}"/>
                    </a:ext>
                  </a:extLst>
                </p14:cNvPr>
                <p14:cNvContentPartPr/>
                <p14:nvPr/>
              </p14:nvContentPartPr>
              <p14:xfrm>
                <a:off x="4265811" y="3902985"/>
                <a:ext cx="25920" cy="8964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A39EBD00-5C98-4B5C-8B27-AF0669F1AD27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4247811" y="3885345"/>
                  <a:ext cx="6156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84522C89-BB27-4F2D-8162-37A91AB72E8B}"/>
                    </a:ext>
                  </a:extLst>
                </p14:cNvPr>
                <p14:cNvContentPartPr/>
                <p14:nvPr/>
              </p14:nvContentPartPr>
              <p14:xfrm>
                <a:off x="4639851" y="3486465"/>
                <a:ext cx="505440" cy="75312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84522C89-BB27-4F2D-8162-37A91AB72E8B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4621851" y="3468825"/>
                  <a:ext cx="541080" cy="78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4BFD1D06-D211-46DB-8F07-99015BCF2C0D}"/>
                    </a:ext>
                  </a:extLst>
                </p14:cNvPr>
                <p14:cNvContentPartPr/>
                <p14:nvPr/>
              </p14:nvContentPartPr>
              <p14:xfrm>
                <a:off x="5939451" y="3616425"/>
                <a:ext cx="461160" cy="105084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4BFD1D06-D211-46DB-8F07-99015BCF2C0D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5921811" y="3598785"/>
                  <a:ext cx="496800" cy="10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8C8B27A8-3735-4B3F-B966-D5FBA24F17E3}"/>
                    </a:ext>
                  </a:extLst>
                </p14:cNvPr>
                <p14:cNvContentPartPr/>
                <p14:nvPr/>
              </p14:nvContentPartPr>
              <p14:xfrm>
                <a:off x="6473691" y="3765825"/>
                <a:ext cx="151920" cy="47088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8C8B27A8-3735-4B3F-B966-D5FBA24F17E3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6456051" y="3748185"/>
                  <a:ext cx="187560" cy="50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3E3366AF-3C28-4DE7-A0AC-F860B12336A5}"/>
                    </a:ext>
                  </a:extLst>
                </p14:cNvPr>
                <p14:cNvContentPartPr/>
                <p14:nvPr/>
              </p14:nvContentPartPr>
              <p14:xfrm>
                <a:off x="6436611" y="3990825"/>
                <a:ext cx="217440" cy="10116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3E3366AF-3C28-4DE7-A0AC-F860B12336A5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6418971" y="3972825"/>
                  <a:ext cx="25308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349F6667-7BED-46FE-9EA3-A50945F45760}"/>
                    </a:ext>
                  </a:extLst>
                </p14:cNvPr>
                <p14:cNvContentPartPr/>
                <p14:nvPr/>
              </p14:nvContentPartPr>
              <p14:xfrm>
                <a:off x="6669531" y="3263265"/>
                <a:ext cx="810720" cy="97308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349F6667-7BED-46FE-9EA3-A50945F45760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6651531" y="3245625"/>
                  <a:ext cx="846360" cy="10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10591A25-4F5B-458E-B5B6-EAB03B12895E}"/>
                    </a:ext>
                  </a:extLst>
                </p14:cNvPr>
                <p14:cNvContentPartPr/>
                <p14:nvPr/>
              </p14:nvContentPartPr>
              <p14:xfrm>
                <a:off x="6979851" y="3663585"/>
                <a:ext cx="363240" cy="18432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10591A25-4F5B-458E-B5B6-EAB03B12895E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6962211" y="3645585"/>
                  <a:ext cx="39888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4489A87D-DEC6-4192-A393-F743A16EC238}"/>
                    </a:ext>
                  </a:extLst>
                </p14:cNvPr>
                <p14:cNvContentPartPr/>
                <p14:nvPr/>
              </p14:nvContentPartPr>
              <p14:xfrm>
                <a:off x="7586451" y="3575745"/>
                <a:ext cx="176760" cy="28584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4489A87D-DEC6-4192-A393-F743A16EC238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7568451" y="3557745"/>
                  <a:ext cx="212400" cy="32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CEE85F5F-79AC-4BDC-BA09-E0D5DBB141FF}"/>
                    </a:ext>
                  </a:extLst>
                </p14:cNvPr>
                <p14:cNvContentPartPr/>
                <p14:nvPr/>
              </p14:nvContentPartPr>
              <p14:xfrm>
                <a:off x="7453971" y="3467025"/>
                <a:ext cx="42480" cy="9108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CEE85F5F-79AC-4BDC-BA09-E0D5DBB141FF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7435971" y="3449025"/>
                  <a:ext cx="7812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0224A615-4C44-4F54-9ED0-0CAC606B4760}"/>
                    </a:ext>
                  </a:extLst>
                </p14:cNvPr>
                <p14:cNvContentPartPr/>
                <p14:nvPr/>
              </p14:nvContentPartPr>
              <p14:xfrm>
                <a:off x="7857171" y="3403665"/>
                <a:ext cx="413640" cy="30312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0224A615-4C44-4F54-9ED0-0CAC606B4760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7839531" y="3385665"/>
                  <a:ext cx="449280" cy="33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9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DCC23925-B588-497F-A73A-B73D1B6F4D00}"/>
                    </a:ext>
                  </a:extLst>
                </p14:cNvPr>
                <p14:cNvContentPartPr/>
                <p14:nvPr/>
              </p14:nvContentPartPr>
              <p14:xfrm>
                <a:off x="8864451" y="3370185"/>
                <a:ext cx="441000" cy="53316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DCC23925-B588-497F-A73A-B73D1B6F4D00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8846451" y="3352545"/>
                  <a:ext cx="476640" cy="56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1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96DD869A-6CCA-4A5A-9963-C61AAB66804C}"/>
                    </a:ext>
                  </a:extLst>
                </p14:cNvPr>
                <p14:cNvContentPartPr/>
                <p14:nvPr/>
              </p14:nvContentPartPr>
              <p14:xfrm>
                <a:off x="9306171" y="3538305"/>
                <a:ext cx="556920" cy="36612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96DD869A-6CCA-4A5A-9963-C61AAB66804C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9288171" y="3520665"/>
                  <a:ext cx="592560" cy="40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3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135CC89D-326D-4EBF-AEEF-55860B5DD318}"/>
                    </a:ext>
                  </a:extLst>
                </p14:cNvPr>
                <p14:cNvContentPartPr/>
                <p14:nvPr/>
              </p14:nvContentPartPr>
              <p14:xfrm>
                <a:off x="9750411" y="3505185"/>
                <a:ext cx="346680" cy="27180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135CC89D-326D-4EBF-AEEF-55860B5DD318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9732411" y="3487545"/>
                  <a:ext cx="382320" cy="3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5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FD5E5D76-85F3-4900-9F4E-2DC4BAAA84D9}"/>
                    </a:ext>
                  </a:extLst>
                </p14:cNvPr>
                <p14:cNvContentPartPr/>
                <p14:nvPr/>
              </p14:nvContentPartPr>
              <p14:xfrm>
                <a:off x="10157931" y="3585105"/>
                <a:ext cx="76680" cy="7128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FD5E5D76-85F3-4900-9F4E-2DC4BAAA84D9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10139931" y="3567105"/>
                  <a:ext cx="11232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7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4EEADA44-E0EB-4C6F-A4BD-6D4B4573F871}"/>
                    </a:ext>
                  </a:extLst>
                </p14:cNvPr>
                <p14:cNvContentPartPr/>
                <p14:nvPr/>
              </p14:nvContentPartPr>
              <p14:xfrm>
                <a:off x="10053171" y="3360465"/>
                <a:ext cx="14040" cy="3456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4EEADA44-E0EB-4C6F-A4BD-6D4B4573F871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10035531" y="3342825"/>
                  <a:ext cx="4968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9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F771461C-F64E-4082-9700-18C8B85F5557}"/>
                    </a:ext>
                  </a:extLst>
                </p14:cNvPr>
                <p14:cNvContentPartPr/>
                <p14:nvPr/>
              </p14:nvContentPartPr>
              <p14:xfrm>
                <a:off x="10491291" y="3394665"/>
                <a:ext cx="254160" cy="15444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F771461C-F64E-4082-9700-18C8B85F5557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10473291" y="3376665"/>
                  <a:ext cx="28980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1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751E0168-04C5-4869-8B0E-A534F6F3AAAA}"/>
                    </a:ext>
                  </a:extLst>
                </p14:cNvPr>
                <p14:cNvContentPartPr/>
                <p14:nvPr/>
              </p14:nvContentPartPr>
              <p14:xfrm>
                <a:off x="10692531" y="2957265"/>
                <a:ext cx="781920" cy="68256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751E0168-04C5-4869-8B0E-A534F6F3AAAA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10674891" y="2939625"/>
                  <a:ext cx="817560" cy="71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3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5A89B410-D7FD-4754-92F5-5484D9FC2862}"/>
                    </a:ext>
                  </a:extLst>
                </p14:cNvPr>
                <p14:cNvContentPartPr/>
                <p14:nvPr/>
              </p14:nvContentPartPr>
              <p14:xfrm>
                <a:off x="566091" y="5170905"/>
                <a:ext cx="2239920" cy="130500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5A89B410-D7FD-4754-92F5-5484D9FC2862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548091" y="5152905"/>
                  <a:ext cx="2275560" cy="134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5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681B4BC5-0E9F-4615-8D20-AA789C261D07}"/>
                    </a:ext>
                  </a:extLst>
                </p14:cNvPr>
                <p14:cNvContentPartPr/>
                <p14:nvPr/>
              </p14:nvContentPartPr>
              <p14:xfrm>
                <a:off x="3016251" y="5587425"/>
                <a:ext cx="519480" cy="58824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681B4BC5-0E9F-4615-8D20-AA789C261D07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2998251" y="5569425"/>
                  <a:ext cx="555120" cy="62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7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3E9C786C-F80A-4D3E-B1EF-4814BB9D9FDB}"/>
                    </a:ext>
                  </a:extLst>
                </p14:cNvPr>
                <p14:cNvContentPartPr/>
                <p14:nvPr/>
              </p14:nvContentPartPr>
              <p14:xfrm>
                <a:off x="3671451" y="5793705"/>
                <a:ext cx="426960" cy="32724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3E9C786C-F80A-4D3E-B1EF-4814BB9D9FDB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3653811" y="5776065"/>
                  <a:ext cx="46260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9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96DC7358-734B-4208-84DB-01D44CDD9C67}"/>
                    </a:ext>
                  </a:extLst>
                </p14:cNvPr>
                <p14:cNvContentPartPr/>
                <p14:nvPr/>
              </p14:nvContentPartPr>
              <p14:xfrm>
                <a:off x="3829131" y="5386545"/>
                <a:ext cx="386640" cy="61344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96DC7358-734B-4208-84DB-01D44CDD9C67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3811491" y="5368905"/>
                  <a:ext cx="422280" cy="64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1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1F5E5498-3E18-4973-987B-54EFCF19088C}"/>
                    </a:ext>
                  </a:extLst>
                </p14:cNvPr>
                <p14:cNvContentPartPr/>
                <p14:nvPr/>
              </p14:nvContentPartPr>
              <p14:xfrm>
                <a:off x="3946851" y="5761665"/>
                <a:ext cx="160560" cy="15948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1F5E5498-3E18-4973-987B-54EFCF19088C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3929211" y="5743665"/>
                  <a:ext cx="19620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3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EF9E52AA-065C-44E0-BC80-BA1C137F9DD9}"/>
                    </a:ext>
                  </a:extLst>
                </p14:cNvPr>
                <p14:cNvContentPartPr/>
                <p14:nvPr/>
              </p14:nvContentPartPr>
              <p14:xfrm>
                <a:off x="4209291" y="5703345"/>
                <a:ext cx="136440" cy="16560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EF9E52AA-065C-44E0-BC80-BA1C137F9DD9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4191651" y="5685705"/>
                  <a:ext cx="17208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5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3F4E9C73-C45F-4BB4-B7F7-E2448F560F58}"/>
                    </a:ext>
                  </a:extLst>
                </p14:cNvPr>
                <p14:cNvContentPartPr/>
                <p14:nvPr/>
              </p14:nvContentPartPr>
              <p14:xfrm>
                <a:off x="4354371" y="5401305"/>
                <a:ext cx="438840" cy="44856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3F4E9C73-C45F-4BB4-B7F7-E2448F560F58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4336371" y="5383665"/>
                  <a:ext cx="474480" cy="48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7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AD7DDF6C-CED9-4EF4-B022-B7D159726784}"/>
                    </a:ext>
                  </a:extLst>
                </p14:cNvPr>
                <p14:cNvContentPartPr/>
                <p14:nvPr/>
              </p14:nvContentPartPr>
              <p14:xfrm>
                <a:off x="4834251" y="5000265"/>
                <a:ext cx="586800" cy="96120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AD7DDF6C-CED9-4EF4-B022-B7D159726784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4816251" y="4982265"/>
                  <a:ext cx="622440" cy="9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9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45FD5BFE-E5AE-421E-B1D9-F5C93E73D4D7}"/>
                    </a:ext>
                  </a:extLst>
                </p14:cNvPr>
                <p14:cNvContentPartPr/>
                <p14:nvPr/>
              </p14:nvContentPartPr>
              <p14:xfrm>
                <a:off x="5015331" y="5560785"/>
                <a:ext cx="578160" cy="29700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45FD5BFE-E5AE-421E-B1D9-F5C93E73D4D7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4997331" y="5542785"/>
                  <a:ext cx="613800" cy="33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1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A211B129-3FC5-4C4A-A43F-FD561F7BCF7E}"/>
                    </a:ext>
                  </a:extLst>
                </p14:cNvPr>
                <p14:cNvContentPartPr/>
                <p14:nvPr/>
              </p14:nvContentPartPr>
              <p14:xfrm>
                <a:off x="5500611" y="5540625"/>
                <a:ext cx="187920" cy="11520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A211B129-3FC5-4C4A-A43F-FD561F7BCF7E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5482971" y="5522985"/>
                  <a:ext cx="22356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3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90392CA7-25C5-458B-8E3C-F69416542198}"/>
                    </a:ext>
                  </a:extLst>
                </p14:cNvPr>
                <p14:cNvContentPartPr/>
                <p14:nvPr/>
              </p14:nvContentPartPr>
              <p14:xfrm>
                <a:off x="5724171" y="5341185"/>
                <a:ext cx="257400" cy="23868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90392CA7-25C5-458B-8E3C-F69416542198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5706171" y="5323185"/>
                  <a:ext cx="29304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5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617E58BB-4E0F-4298-A126-85ACDB1401EB}"/>
                    </a:ext>
                  </a:extLst>
                </p14:cNvPr>
                <p14:cNvContentPartPr/>
                <p14:nvPr/>
              </p14:nvContentPartPr>
              <p14:xfrm>
                <a:off x="5965731" y="5178105"/>
                <a:ext cx="298440" cy="31932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617E58BB-4E0F-4298-A126-85ACDB1401EB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5948091" y="5160465"/>
                  <a:ext cx="334080" cy="35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7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6E9ED53C-4EFD-4152-9E0C-77626A4EA4BA}"/>
                    </a:ext>
                  </a:extLst>
                </p14:cNvPr>
                <p14:cNvContentPartPr/>
                <p14:nvPr/>
              </p14:nvContentPartPr>
              <p14:xfrm>
                <a:off x="5875371" y="4824945"/>
                <a:ext cx="1397520" cy="104472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6E9ED53C-4EFD-4152-9E0C-77626A4EA4BA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5857731" y="4806945"/>
                  <a:ext cx="1433160" cy="10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9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84372D79-1942-46B1-B341-35246E46637B}"/>
                    </a:ext>
                  </a:extLst>
                </p14:cNvPr>
                <p14:cNvContentPartPr/>
                <p14:nvPr/>
              </p14:nvContentPartPr>
              <p14:xfrm>
                <a:off x="7532451" y="4761585"/>
                <a:ext cx="345600" cy="65844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84372D79-1942-46B1-B341-35246E46637B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7514451" y="4743945"/>
                  <a:ext cx="381240" cy="69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1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DDB3BF50-6A5F-423C-86FB-9D4B3B6818B2}"/>
                    </a:ext>
                  </a:extLst>
                </p14:cNvPr>
                <p14:cNvContentPartPr/>
                <p14:nvPr/>
              </p14:nvContentPartPr>
              <p14:xfrm>
                <a:off x="7640811" y="4622625"/>
                <a:ext cx="290160" cy="49356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DDB3BF50-6A5F-423C-86FB-9D4B3B6818B2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7622811" y="4604985"/>
                  <a:ext cx="325800" cy="52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3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11193972-058D-4AF8-BE0C-347462D73675}"/>
                    </a:ext>
                  </a:extLst>
                </p14:cNvPr>
                <p14:cNvContentPartPr/>
                <p14:nvPr/>
              </p14:nvContentPartPr>
              <p14:xfrm>
                <a:off x="7873011" y="4670865"/>
                <a:ext cx="672120" cy="58752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11193972-058D-4AF8-BE0C-347462D73675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7855011" y="4652865"/>
                  <a:ext cx="707760" cy="62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5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FAE8C764-03BE-401C-94E9-905ADF9B5C49}"/>
                    </a:ext>
                  </a:extLst>
                </p14:cNvPr>
                <p14:cNvContentPartPr/>
                <p14:nvPr/>
              </p14:nvContentPartPr>
              <p14:xfrm>
                <a:off x="8736291" y="4198905"/>
                <a:ext cx="568800" cy="107496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FAE8C764-03BE-401C-94E9-905ADF9B5C49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8718651" y="4180905"/>
                  <a:ext cx="604440" cy="11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7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A89FFC0C-D33F-4627-933A-0A75CE9DC847}"/>
                    </a:ext>
                  </a:extLst>
                </p14:cNvPr>
                <p14:cNvContentPartPr/>
                <p14:nvPr/>
              </p14:nvContentPartPr>
              <p14:xfrm>
                <a:off x="8926371" y="4784985"/>
                <a:ext cx="601200" cy="39348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A89FFC0C-D33F-4627-933A-0A75CE9DC847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8908371" y="4766985"/>
                  <a:ext cx="636840" cy="42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9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5ADAC95F-47DD-4C9F-A135-29D2314BEA78}"/>
                    </a:ext>
                  </a:extLst>
                </p14:cNvPr>
                <p14:cNvContentPartPr/>
                <p14:nvPr/>
              </p14:nvContentPartPr>
              <p14:xfrm>
                <a:off x="9469251" y="4476105"/>
                <a:ext cx="383760" cy="52272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5ADAC95F-47DD-4C9F-A135-29D2314BEA78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9451251" y="4458105"/>
                  <a:ext cx="419400" cy="55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1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F9210CF8-B788-4265-86C3-020572BA10C8}"/>
                    </a:ext>
                  </a:extLst>
                </p14:cNvPr>
                <p14:cNvContentPartPr/>
                <p14:nvPr/>
              </p14:nvContentPartPr>
              <p14:xfrm>
                <a:off x="9976491" y="4410225"/>
                <a:ext cx="575640" cy="47772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F9210CF8-B788-4265-86C3-020572BA10C8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9958491" y="4392225"/>
                  <a:ext cx="611280" cy="51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3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B3D4F770-23D1-4EC9-8687-EF9ABBFEDF24}"/>
                    </a:ext>
                  </a:extLst>
                </p14:cNvPr>
                <p14:cNvContentPartPr/>
                <p14:nvPr/>
              </p14:nvContentPartPr>
              <p14:xfrm>
                <a:off x="10552851" y="4399785"/>
                <a:ext cx="430200" cy="23724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B3D4F770-23D1-4EC9-8687-EF9ABBFEDF24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10535211" y="4381785"/>
                  <a:ext cx="465840" cy="27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5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F3A5C75E-A5EE-41F7-B5BE-09881620B2F2}"/>
                    </a:ext>
                  </a:extLst>
                </p14:cNvPr>
                <p14:cNvContentPartPr/>
                <p14:nvPr/>
              </p14:nvContentPartPr>
              <p14:xfrm>
                <a:off x="10972611" y="4261185"/>
                <a:ext cx="343080" cy="27144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F3A5C75E-A5EE-41F7-B5BE-09881620B2F2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10954611" y="4243185"/>
                  <a:ext cx="378720" cy="30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7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6C240CDA-BC04-49E8-AEC1-30658AD68CB3}"/>
                    </a:ext>
                  </a:extLst>
                </p14:cNvPr>
                <p14:cNvContentPartPr/>
                <p14:nvPr/>
              </p14:nvContentPartPr>
              <p14:xfrm>
                <a:off x="11296611" y="4073625"/>
                <a:ext cx="156240" cy="34704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6C240CDA-BC04-49E8-AEC1-30658AD68CB3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11278611" y="4055625"/>
                  <a:ext cx="191880" cy="38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9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6A6B6358-C13F-4CFF-8C3B-9A10D8951D80}"/>
                    </a:ext>
                  </a:extLst>
                </p14:cNvPr>
                <p14:cNvContentPartPr/>
                <p14:nvPr/>
              </p14:nvContentPartPr>
              <p14:xfrm>
                <a:off x="11463291" y="4090545"/>
                <a:ext cx="529920" cy="33804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6A6B6358-C13F-4CFF-8C3B-9A10D8951D80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11445291" y="4072545"/>
                  <a:ext cx="565560" cy="37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1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BF1467B9-1AC8-46DB-9F97-A3CD07761687}"/>
                    </a:ext>
                  </a:extLst>
                </p14:cNvPr>
                <p14:cNvContentPartPr/>
                <p14:nvPr/>
              </p14:nvContentPartPr>
              <p14:xfrm>
                <a:off x="3829131" y="6373305"/>
                <a:ext cx="284400" cy="37404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BF1467B9-1AC8-46DB-9F97-A3CD07761687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3811491" y="6355665"/>
                  <a:ext cx="320040" cy="40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3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F257D1E4-F6B6-4113-89B2-9C64A8091647}"/>
                    </a:ext>
                  </a:extLst>
                </p14:cNvPr>
                <p14:cNvContentPartPr/>
                <p14:nvPr/>
              </p14:nvContentPartPr>
              <p14:xfrm>
                <a:off x="3829131" y="6361425"/>
                <a:ext cx="255960" cy="20124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F257D1E4-F6B6-4113-89B2-9C64A8091647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3811131" y="6343785"/>
                  <a:ext cx="29160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5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13EB0DD7-EC62-471B-A234-FAEFBBEF60C1}"/>
                    </a:ext>
                  </a:extLst>
                </p14:cNvPr>
                <p14:cNvContentPartPr/>
                <p14:nvPr/>
              </p14:nvContentPartPr>
              <p14:xfrm>
                <a:off x="4309011" y="6267825"/>
                <a:ext cx="300240" cy="31824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13EB0DD7-EC62-471B-A234-FAEFBBEF60C1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4291011" y="6249825"/>
                  <a:ext cx="335880" cy="35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7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9C7D1026-B2F8-452C-B90B-E46CE4E72FB7}"/>
                    </a:ext>
                  </a:extLst>
                </p14:cNvPr>
                <p14:cNvContentPartPr/>
                <p14:nvPr/>
              </p14:nvContentPartPr>
              <p14:xfrm>
                <a:off x="4688091" y="6282225"/>
                <a:ext cx="430920" cy="25452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9C7D1026-B2F8-452C-B90B-E46CE4E72FB7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4670091" y="6264585"/>
                  <a:ext cx="466560" cy="29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9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70BB6023-D67D-44EA-A754-3EB197C65B2A}"/>
                    </a:ext>
                  </a:extLst>
                </p14:cNvPr>
                <p14:cNvContentPartPr/>
                <p14:nvPr/>
              </p14:nvContentPartPr>
              <p14:xfrm>
                <a:off x="5232411" y="6238305"/>
                <a:ext cx="265320" cy="26784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70BB6023-D67D-44EA-A754-3EB197C65B2A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5214411" y="6220665"/>
                  <a:ext cx="300960" cy="30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1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69853EBC-0D21-49A4-8F99-E47CBFB2251B}"/>
                    </a:ext>
                  </a:extLst>
                </p14:cNvPr>
                <p14:cNvContentPartPr/>
                <p14:nvPr/>
              </p14:nvContentPartPr>
              <p14:xfrm>
                <a:off x="5666931" y="6382305"/>
                <a:ext cx="126720" cy="11484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69853EBC-0D21-49A4-8F99-E47CBFB2251B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5649291" y="6364305"/>
                  <a:ext cx="16236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3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2A088F03-D3EA-44E5-90A1-788795801507}"/>
                    </a:ext>
                  </a:extLst>
                </p14:cNvPr>
                <p14:cNvContentPartPr/>
                <p14:nvPr/>
              </p14:nvContentPartPr>
              <p14:xfrm>
                <a:off x="5494851" y="6119865"/>
                <a:ext cx="360" cy="36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2A088F03-D3EA-44E5-90A1-788795801507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477211" y="6101865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CE9C8336-0467-4032-B415-B99CCBA5AB0B}"/>
                    </a:ext>
                  </a:extLst>
                </p14:cNvPr>
                <p14:cNvContentPartPr/>
                <p14:nvPr/>
              </p14:nvContentPartPr>
              <p14:xfrm>
                <a:off x="5927571" y="6095385"/>
                <a:ext cx="271440" cy="40644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CE9C8336-0467-4032-B415-B99CCBA5AB0B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5909931" y="6077745"/>
                  <a:ext cx="307080" cy="44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A66A5CE6-F67E-4243-9FBD-55FBAC39F922}"/>
                    </a:ext>
                  </a:extLst>
                </p14:cNvPr>
                <p14:cNvContentPartPr/>
                <p14:nvPr/>
              </p14:nvContentPartPr>
              <p14:xfrm>
                <a:off x="6197571" y="6010065"/>
                <a:ext cx="394920" cy="47772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A66A5CE6-F67E-4243-9FBD-55FBAC39F922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6179931" y="5992065"/>
                  <a:ext cx="430560" cy="51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BE495CBA-0ADA-401E-8676-9F32499BB5BD}"/>
                    </a:ext>
                  </a:extLst>
                </p14:cNvPr>
                <p14:cNvContentPartPr/>
                <p14:nvPr/>
              </p14:nvContentPartPr>
              <p14:xfrm>
                <a:off x="6974811" y="5915025"/>
                <a:ext cx="488880" cy="23832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BE495CBA-0ADA-401E-8676-9F32499BB5BD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6956811" y="5897385"/>
                  <a:ext cx="524520" cy="27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0C871080-AC97-4D57-A036-FDE62B05A441}"/>
                    </a:ext>
                  </a:extLst>
                </p14:cNvPr>
                <p14:cNvContentPartPr/>
                <p14:nvPr/>
              </p14:nvContentPartPr>
              <p14:xfrm>
                <a:off x="7468731" y="5911425"/>
                <a:ext cx="109080" cy="13680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0C871080-AC97-4D57-A036-FDE62B05A441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450731" y="5893785"/>
                  <a:ext cx="14472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A7514102-F733-4142-896F-384E1893C9D3}"/>
                    </a:ext>
                  </a:extLst>
                </p14:cNvPr>
                <p14:cNvContentPartPr/>
                <p14:nvPr/>
              </p14:nvContentPartPr>
              <p14:xfrm>
                <a:off x="7472331" y="5886945"/>
                <a:ext cx="14760" cy="3420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A7514102-F733-4142-896F-384E1893C9D3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454691" y="5868945"/>
                  <a:ext cx="5040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BCADBD43-9ED2-4984-8B32-6B792437755C}"/>
                    </a:ext>
                  </a:extLst>
                </p14:cNvPr>
                <p14:cNvContentPartPr/>
                <p14:nvPr/>
              </p14:nvContentPartPr>
              <p14:xfrm>
                <a:off x="7477731" y="5694345"/>
                <a:ext cx="341280" cy="47232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BCADBD43-9ED2-4984-8B32-6B792437755C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7460091" y="5676345"/>
                  <a:ext cx="376920" cy="50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52B328DD-A349-4FCA-B447-E5B247CB067C}"/>
                    </a:ext>
                  </a:extLst>
                </p14:cNvPr>
                <p14:cNvContentPartPr/>
                <p14:nvPr/>
              </p14:nvContentPartPr>
              <p14:xfrm>
                <a:off x="7550451" y="5594625"/>
                <a:ext cx="523080" cy="36864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52B328DD-A349-4FCA-B447-E5B247CB067C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7532451" y="5576625"/>
                  <a:ext cx="558720" cy="40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594325D9-726B-4EC5-AF8F-6B4245614685}"/>
                    </a:ext>
                  </a:extLst>
                </p14:cNvPr>
                <p14:cNvContentPartPr/>
                <p14:nvPr/>
              </p14:nvContentPartPr>
              <p14:xfrm>
                <a:off x="7699131" y="5721705"/>
                <a:ext cx="69120" cy="1908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594325D9-726B-4EC5-AF8F-6B4245614685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7681131" y="5703705"/>
                  <a:ext cx="10476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0BDC1081-0530-4A23-BF91-D1C08C200A9B}"/>
                    </a:ext>
                  </a:extLst>
                </p14:cNvPr>
                <p14:cNvContentPartPr/>
                <p14:nvPr/>
              </p14:nvContentPartPr>
              <p14:xfrm>
                <a:off x="8266131" y="5431545"/>
                <a:ext cx="690120" cy="58680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0BDC1081-0530-4A23-BF91-D1C08C200A9B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8248491" y="5413905"/>
                  <a:ext cx="725760" cy="62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1B684572-A764-4CC3-9164-378B808BC2E8}"/>
                    </a:ext>
                  </a:extLst>
                </p14:cNvPr>
                <p14:cNvContentPartPr/>
                <p14:nvPr/>
              </p14:nvContentPartPr>
              <p14:xfrm>
                <a:off x="8913771" y="5782905"/>
                <a:ext cx="102960" cy="8100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1B684572-A764-4CC3-9164-378B808BC2E8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8895771" y="5765265"/>
                  <a:ext cx="13860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128B62FE-D8F6-4DBC-ACCA-08237EC2C29F}"/>
                    </a:ext>
                  </a:extLst>
                </p14:cNvPr>
                <p14:cNvContentPartPr/>
                <p14:nvPr/>
              </p14:nvContentPartPr>
              <p14:xfrm>
                <a:off x="8772291" y="5585625"/>
                <a:ext cx="360" cy="36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128B62FE-D8F6-4DBC-ACCA-08237EC2C29F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8754651" y="5567985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5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1DBAB547-695B-49AF-AE2B-ACAB69CC7878}"/>
                    </a:ext>
                  </a:extLst>
                </p14:cNvPr>
                <p14:cNvContentPartPr/>
                <p14:nvPr/>
              </p14:nvContentPartPr>
              <p14:xfrm>
                <a:off x="9124371" y="5177745"/>
                <a:ext cx="981000" cy="99144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1DBAB547-695B-49AF-AE2B-ACAB69CC7878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9106731" y="5159745"/>
                  <a:ext cx="1016640" cy="10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7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1945ED16-052F-41DB-B27C-F2298130DDE0}"/>
                    </a:ext>
                  </a:extLst>
                </p14:cNvPr>
                <p14:cNvContentPartPr/>
                <p14:nvPr/>
              </p14:nvContentPartPr>
              <p14:xfrm>
                <a:off x="10128051" y="4979745"/>
                <a:ext cx="730800" cy="43848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1945ED16-052F-41DB-B27C-F2298130DDE0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10110051" y="4961745"/>
                  <a:ext cx="766440" cy="47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9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928D5825-D9C9-41D1-812F-9A6986C1466C}"/>
                    </a:ext>
                  </a:extLst>
                </p14:cNvPr>
                <p14:cNvContentPartPr/>
                <p14:nvPr/>
              </p14:nvContentPartPr>
              <p14:xfrm>
                <a:off x="10994211" y="5006385"/>
                <a:ext cx="339840" cy="21024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928D5825-D9C9-41D1-812F-9A6986C1466C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10976211" y="4988745"/>
                  <a:ext cx="37548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1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6895AA85-9514-46A2-8789-085F94B74B0C}"/>
                    </a:ext>
                  </a:extLst>
                </p14:cNvPr>
                <p14:cNvContentPartPr/>
                <p14:nvPr/>
              </p14:nvContentPartPr>
              <p14:xfrm>
                <a:off x="11307051" y="4583025"/>
                <a:ext cx="525600" cy="56664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6895AA85-9514-46A2-8789-085F94B74B0C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11289051" y="4565385"/>
                  <a:ext cx="561240" cy="60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3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D299919E-4A0D-45C8-BFE9-5E671E29FBBA}"/>
                    </a:ext>
                  </a:extLst>
                </p14:cNvPr>
                <p14:cNvContentPartPr/>
                <p14:nvPr/>
              </p14:nvContentPartPr>
              <p14:xfrm>
                <a:off x="7992171" y="6188625"/>
                <a:ext cx="710280" cy="36576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D299919E-4A0D-45C8-BFE9-5E671E29FBBA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7974171" y="6170985"/>
                  <a:ext cx="745920" cy="40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5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D0B5FC54-D7A1-4ADC-B35F-2E161E41A4AC}"/>
                    </a:ext>
                  </a:extLst>
                </p14:cNvPr>
                <p14:cNvContentPartPr/>
                <p14:nvPr/>
              </p14:nvContentPartPr>
              <p14:xfrm>
                <a:off x="9053091" y="6109065"/>
                <a:ext cx="527400" cy="31680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D0B5FC54-D7A1-4ADC-B35F-2E161E41A4AC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9035451" y="6091425"/>
                  <a:ext cx="563040" cy="35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7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4F9A232C-309E-4B7D-8403-6CD5C92719C1}"/>
                    </a:ext>
                  </a:extLst>
                </p14:cNvPr>
                <p14:cNvContentPartPr/>
                <p14:nvPr/>
              </p14:nvContentPartPr>
              <p14:xfrm>
                <a:off x="9614331" y="6032745"/>
                <a:ext cx="183960" cy="15912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4F9A232C-309E-4B7D-8403-6CD5C92719C1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9596691" y="6014745"/>
                  <a:ext cx="21960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9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0547F2C7-BBBC-4907-AA87-2A9FD3D424D2}"/>
                    </a:ext>
                  </a:extLst>
                </p14:cNvPr>
                <p14:cNvContentPartPr/>
                <p14:nvPr/>
              </p14:nvContentPartPr>
              <p14:xfrm>
                <a:off x="9849771" y="5938785"/>
                <a:ext cx="73440" cy="16344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0547F2C7-BBBC-4907-AA87-2A9FD3D424D2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9832131" y="5921145"/>
                  <a:ext cx="10908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1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4F7D4F4F-E314-4825-8EAC-C06C6ABFC685}"/>
                    </a:ext>
                  </a:extLst>
                </p14:cNvPr>
                <p14:cNvContentPartPr/>
                <p14:nvPr/>
              </p14:nvContentPartPr>
              <p14:xfrm>
                <a:off x="9831771" y="5811705"/>
                <a:ext cx="197280" cy="23544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4F7D4F4F-E314-4825-8EAC-C06C6ABFC685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9813771" y="5794065"/>
                  <a:ext cx="232920" cy="27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3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A7C6A941-F27D-4CFD-9B1C-65F874A5DF26}"/>
                    </a:ext>
                  </a:extLst>
                </p14:cNvPr>
                <p14:cNvContentPartPr/>
                <p14:nvPr/>
              </p14:nvContentPartPr>
              <p14:xfrm>
                <a:off x="10148931" y="5661945"/>
                <a:ext cx="816840" cy="44100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A7C6A941-F27D-4CFD-9B1C-65F874A5DF26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10130931" y="5643945"/>
                  <a:ext cx="852480" cy="47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5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02E4A4A6-86E8-45FE-A626-49E90A00A709}"/>
                    </a:ext>
                  </a:extLst>
                </p14:cNvPr>
                <p14:cNvContentPartPr/>
                <p14:nvPr/>
              </p14:nvContentPartPr>
              <p14:xfrm>
                <a:off x="10972611" y="5370705"/>
                <a:ext cx="452160" cy="43416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02E4A4A6-86E8-45FE-A626-49E90A00A709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10954611" y="5353065"/>
                  <a:ext cx="487800" cy="46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7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25245DE5-05E2-4FEA-923E-5A9540E7CF56}"/>
                    </a:ext>
                  </a:extLst>
                </p14:cNvPr>
                <p14:cNvContentPartPr/>
                <p14:nvPr/>
              </p14:nvContentPartPr>
              <p14:xfrm>
                <a:off x="11396691" y="5317785"/>
                <a:ext cx="466920" cy="43992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25245DE5-05E2-4FEA-923E-5A9540E7CF56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11379051" y="5300145"/>
                  <a:ext cx="502560" cy="47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9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79357028-A42A-4EE5-B1E6-CE128F5A94AC}"/>
                    </a:ext>
                  </a:extLst>
                </p14:cNvPr>
                <p14:cNvContentPartPr/>
                <p14:nvPr/>
              </p14:nvContentPartPr>
              <p14:xfrm>
                <a:off x="9336771" y="6462585"/>
                <a:ext cx="362160" cy="28224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79357028-A42A-4EE5-B1E6-CE128F5A94AC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9319131" y="6444945"/>
                  <a:ext cx="397800" cy="31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1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0F69E7EE-AA8F-45D5-A44A-53483C6B8671}"/>
                    </a:ext>
                  </a:extLst>
                </p14:cNvPr>
                <p14:cNvContentPartPr/>
                <p14:nvPr/>
              </p14:nvContentPartPr>
              <p14:xfrm>
                <a:off x="9730611" y="6434505"/>
                <a:ext cx="394560" cy="16092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0F69E7EE-AA8F-45D5-A44A-53483C6B8671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9712971" y="6416505"/>
                  <a:ext cx="43020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3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829B7012-9E14-49A8-9819-133FC7CF3F5D}"/>
                    </a:ext>
                  </a:extLst>
                </p14:cNvPr>
                <p14:cNvContentPartPr/>
                <p14:nvPr/>
              </p14:nvContentPartPr>
              <p14:xfrm>
                <a:off x="10258011" y="6340185"/>
                <a:ext cx="299880" cy="31716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829B7012-9E14-49A8-9819-133FC7CF3F5D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10240011" y="6322185"/>
                  <a:ext cx="335520" cy="35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5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5CE6ED69-8AF1-443B-979D-878B212A0586}"/>
                    </a:ext>
                  </a:extLst>
                </p14:cNvPr>
                <p14:cNvContentPartPr/>
                <p14:nvPr/>
              </p14:nvContentPartPr>
              <p14:xfrm>
                <a:off x="10754091" y="5918625"/>
                <a:ext cx="785160" cy="57672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5CE6ED69-8AF1-443B-979D-878B212A0586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10736451" y="5900625"/>
                  <a:ext cx="820800" cy="6123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960046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92B2BDC1-CF48-46E3-BECC-EC8CDE3FAA8D}"/>
                  </a:ext>
                </a:extLst>
              </p14:cNvPr>
              <p14:cNvContentPartPr/>
              <p14:nvPr/>
            </p14:nvContentPartPr>
            <p14:xfrm>
              <a:off x="1081251" y="1922625"/>
              <a:ext cx="1649520" cy="1791360"/>
            </p14:xfrm>
          </p:contentPart>
        </mc:Choice>
        <mc:Fallback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92B2BDC1-CF48-46E3-BECC-EC8CDE3FAA8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63251" y="1904625"/>
                <a:ext cx="1685160" cy="1827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01" name="Group 100">
            <a:extLst>
              <a:ext uri="{FF2B5EF4-FFF2-40B4-BE49-F238E27FC236}">
                <a16:creationId xmlns:a16="http://schemas.microsoft.com/office/drawing/2014/main" id="{F5B0E03E-B68F-4BA8-A121-911D7D0995E6}"/>
              </a:ext>
            </a:extLst>
          </p:cNvPr>
          <p:cNvGrpSpPr/>
          <p:nvPr/>
        </p:nvGrpSpPr>
        <p:grpSpPr>
          <a:xfrm>
            <a:off x="886131" y="73305"/>
            <a:ext cx="11136960" cy="6428520"/>
            <a:chOff x="886131" y="73305"/>
            <a:chExt cx="11136960" cy="6428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8F109DC2-DAE1-4D8A-B10C-6C8E488E2C85}"/>
                    </a:ext>
                  </a:extLst>
                </p14:cNvPr>
                <p14:cNvContentPartPr/>
                <p14:nvPr/>
              </p14:nvContentPartPr>
              <p14:xfrm>
                <a:off x="886131" y="603225"/>
                <a:ext cx="399240" cy="77256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8F109DC2-DAE1-4D8A-B10C-6C8E488E2C85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68131" y="585585"/>
                  <a:ext cx="434880" cy="80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47DCBE7A-6FA5-42F5-8A84-2D9C7E4A5C6B}"/>
                    </a:ext>
                  </a:extLst>
                </p14:cNvPr>
                <p14:cNvContentPartPr/>
                <p14:nvPr/>
              </p14:nvContentPartPr>
              <p14:xfrm>
                <a:off x="1606131" y="479385"/>
                <a:ext cx="302760" cy="68220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47DCBE7A-6FA5-42F5-8A84-2D9C7E4A5C6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588131" y="461385"/>
                  <a:ext cx="338400" cy="71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F7FBA0CE-91F9-4CB1-B697-7807439F0624}"/>
                    </a:ext>
                  </a:extLst>
                </p14:cNvPr>
                <p14:cNvContentPartPr/>
                <p14:nvPr/>
              </p14:nvContentPartPr>
              <p14:xfrm>
                <a:off x="2150811" y="416025"/>
                <a:ext cx="366480" cy="76356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F7FBA0CE-91F9-4CB1-B697-7807439F0624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133171" y="398385"/>
                  <a:ext cx="402120" cy="79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647BE6EF-0335-48D5-91FE-429FDBF3A952}"/>
                    </a:ext>
                  </a:extLst>
                </p14:cNvPr>
                <p14:cNvContentPartPr/>
                <p14:nvPr/>
              </p14:nvContentPartPr>
              <p14:xfrm>
                <a:off x="2740851" y="307665"/>
                <a:ext cx="489960" cy="53964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647BE6EF-0335-48D5-91FE-429FDBF3A952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723211" y="289665"/>
                  <a:ext cx="525600" cy="57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1D7D33A0-98B7-4501-9D4C-3A9A9A2EEB21}"/>
                    </a:ext>
                  </a:extLst>
                </p14:cNvPr>
                <p14:cNvContentPartPr/>
                <p14:nvPr/>
              </p14:nvContentPartPr>
              <p14:xfrm>
                <a:off x="3521691" y="859185"/>
                <a:ext cx="1319760" cy="6444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1D7D33A0-98B7-4501-9D4C-3A9A9A2EEB21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503691" y="841185"/>
                  <a:ext cx="135540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FAEABA80-4F87-4C53-A0CA-2A034075ACB2}"/>
                    </a:ext>
                  </a:extLst>
                </p14:cNvPr>
                <p14:cNvContentPartPr/>
                <p14:nvPr/>
              </p14:nvContentPartPr>
              <p14:xfrm>
                <a:off x="4734531" y="633465"/>
                <a:ext cx="214560" cy="64008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FAEABA80-4F87-4C53-A0CA-2A034075ACB2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716891" y="615465"/>
                  <a:ext cx="250200" cy="67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B4D8CAA4-2EF7-4983-A0F0-B55471CCE564}"/>
                    </a:ext>
                  </a:extLst>
                </p14:cNvPr>
                <p14:cNvContentPartPr/>
                <p14:nvPr/>
              </p14:nvContentPartPr>
              <p14:xfrm>
                <a:off x="5232411" y="732105"/>
                <a:ext cx="799200" cy="43992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B4D8CAA4-2EF7-4983-A0F0-B55471CCE564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214771" y="714465"/>
                  <a:ext cx="834840" cy="47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183DE927-F817-4906-89AA-1E5E1048448C}"/>
                    </a:ext>
                  </a:extLst>
                </p14:cNvPr>
                <p14:cNvContentPartPr/>
                <p14:nvPr/>
              </p14:nvContentPartPr>
              <p14:xfrm>
                <a:off x="6018651" y="551745"/>
                <a:ext cx="348120" cy="30960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183DE927-F817-4906-89AA-1E5E1048448C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000651" y="534105"/>
                  <a:ext cx="383760" cy="34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1FCE6225-8CD2-4E7A-830E-C84217978043}"/>
                    </a:ext>
                  </a:extLst>
                </p14:cNvPr>
                <p14:cNvContentPartPr/>
                <p14:nvPr/>
              </p14:nvContentPartPr>
              <p14:xfrm>
                <a:off x="6517611" y="480105"/>
                <a:ext cx="563400" cy="88452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1FCE6225-8CD2-4E7A-830E-C84217978043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499611" y="462465"/>
                  <a:ext cx="599040" cy="9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CB4A18F4-FE5C-4831-B6C4-0F0113E925A9}"/>
                    </a:ext>
                  </a:extLst>
                </p14:cNvPr>
                <p14:cNvContentPartPr/>
                <p14:nvPr/>
              </p14:nvContentPartPr>
              <p14:xfrm>
                <a:off x="7142931" y="551745"/>
                <a:ext cx="111240" cy="21708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CB4A18F4-FE5C-4831-B6C4-0F0113E925A9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124931" y="534105"/>
                  <a:ext cx="14688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F1056D55-1744-42BE-9279-97404C73EDAB}"/>
                    </a:ext>
                  </a:extLst>
                </p14:cNvPr>
                <p14:cNvContentPartPr/>
                <p14:nvPr/>
              </p14:nvContentPartPr>
              <p14:xfrm>
                <a:off x="7034211" y="345465"/>
                <a:ext cx="360" cy="1656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F1056D55-1744-42BE-9279-97404C73EDAB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7016211" y="327825"/>
                  <a:ext cx="3600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A7AEB6D8-EBF5-4777-9C06-011598980C57}"/>
                    </a:ext>
                  </a:extLst>
                </p14:cNvPr>
                <p14:cNvContentPartPr/>
                <p14:nvPr/>
              </p14:nvContentPartPr>
              <p14:xfrm>
                <a:off x="7123131" y="233865"/>
                <a:ext cx="437040" cy="39276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A7AEB6D8-EBF5-4777-9C06-011598980C57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7105131" y="215865"/>
                  <a:ext cx="472680" cy="42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D003F76E-EDE6-4DB3-9E97-4F9FEADF10EA}"/>
                    </a:ext>
                  </a:extLst>
                </p14:cNvPr>
                <p14:cNvContentPartPr/>
                <p14:nvPr/>
              </p14:nvContentPartPr>
              <p14:xfrm>
                <a:off x="7151931" y="421065"/>
                <a:ext cx="124560" cy="3168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D003F76E-EDE6-4DB3-9E97-4F9FEADF10EA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7133931" y="403065"/>
                  <a:ext cx="16020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6B88BACA-A64B-4FA7-8B24-31C2DC9E416A}"/>
                    </a:ext>
                  </a:extLst>
                </p14:cNvPr>
                <p14:cNvContentPartPr/>
                <p14:nvPr/>
              </p14:nvContentPartPr>
              <p14:xfrm>
                <a:off x="7441731" y="354825"/>
                <a:ext cx="324720" cy="27756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6B88BACA-A64B-4FA7-8B24-31C2DC9E416A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7423731" y="336825"/>
                  <a:ext cx="360360" cy="31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E5328A12-8705-4052-8B3A-63E59C373CC5}"/>
                    </a:ext>
                  </a:extLst>
                </p14:cNvPr>
                <p14:cNvContentPartPr/>
                <p14:nvPr/>
              </p14:nvContentPartPr>
              <p14:xfrm>
                <a:off x="7652691" y="73305"/>
                <a:ext cx="408960" cy="51804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E5328A12-8705-4052-8B3A-63E59C373CC5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7635051" y="55665"/>
                  <a:ext cx="444600" cy="55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D72659E4-B66A-41AA-AD2D-3E51B8CE159B}"/>
                    </a:ext>
                  </a:extLst>
                </p14:cNvPr>
                <p14:cNvContentPartPr/>
                <p14:nvPr/>
              </p14:nvContentPartPr>
              <p14:xfrm>
                <a:off x="8244891" y="251505"/>
                <a:ext cx="662040" cy="46620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D72659E4-B66A-41AA-AD2D-3E51B8CE159B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8226891" y="233865"/>
                  <a:ext cx="697680" cy="50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D0B9CBC3-EAD2-4E44-8B3F-A55C4077E6D5}"/>
                    </a:ext>
                  </a:extLst>
                </p14:cNvPr>
                <p14:cNvContentPartPr/>
                <p14:nvPr/>
              </p14:nvContentPartPr>
              <p14:xfrm>
                <a:off x="9243171" y="248265"/>
                <a:ext cx="509760" cy="55548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D0B9CBC3-EAD2-4E44-8B3F-A55C4077E6D5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9225171" y="230625"/>
                  <a:ext cx="545400" cy="59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8A1E492E-8D74-4B06-924A-8683072B6C93}"/>
                    </a:ext>
                  </a:extLst>
                </p14:cNvPr>
                <p14:cNvContentPartPr/>
                <p14:nvPr/>
              </p14:nvContentPartPr>
              <p14:xfrm>
                <a:off x="9767331" y="372105"/>
                <a:ext cx="533880" cy="38052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8A1E492E-8D74-4B06-924A-8683072B6C93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9749331" y="354105"/>
                  <a:ext cx="569520" cy="41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B282742B-55F4-4A2C-A99F-2479FFD0DECB}"/>
                    </a:ext>
                  </a:extLst>
                </p14:cNvPr>
                <p14:cNvContentPartPr/>
                <p14:nvPr/>
              </p14:nvContentPartPr>
              <p14:xfrm>
                <a:off x="10275291" y="486945"/>
                <a:ext cx="694080" cy="25848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B282742B-55F4-4A2C-A99F-2479FFD0DECB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0257291" y="468945"/>
                  <a:ext cx="729720" cy="29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AFC4D179-9FD6-4A1A-843B-4BC27216EFCC}"/>
                    </a:ext>
                  </a:extLst>
                </p14:cNvPr>
                <p14:cNvContentPartPr/>
                <p14:nvPr/>
              </p14:nvContentPartPr>
              <p14:xfrm>
                <a:off x="11163411" y="228105"/>
                <a:ext cx="270720" cy="24372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AFC4D179-9FD6-4A1A-843B-4BC27216EFCC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1145771" y="210105"/>
                  <a:ext cx="306360" cy="27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4CEEFE0A-5D47-4DBA-A588-6754A0899598}"/>
                    </a:ext>
                  </a:extLst>
                </p14:cNvPr>
                <p14:cNvContentPartPr/>
                <p14:nvPr/>
              </p14:nvContentPartPr>
              <p14:xfrm>
                <a:off x="6271011" y="1596825"/>
                <a:ext cx="786240" cy="52884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4CEEFE0A-5D47-4DBA-A588-6754A0899598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253371" y="1578825"/>
                  <a:ext cx="821880" cy="56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8536A478-E5E1-45EA-B1AD-9A8379FE5ECD}"/>
                    </a:ext>
                  </a:extLst>
                </p14:cNvPr>
                <p14:cNvContentPartPr/>
                <p14:nvPr/>
              </p14:nvContentPartPr>
              <p14:xfrm>
                <a:off x="6569451" y="1312425"/>
                <a:ext cx="428760" cy="104184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8536A478-E5E1-45EA-B1AD-9A8379FE5ECD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551811" y="1294785"/>
                  <a:ext cx="464400" cy="10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2204017B-6FAB-4482-A24D-9992AD258F37}"/>
                    </a:ext>
                  </a:extLst>
                </p14:cNvPr>
                <p14:cNvContentPartPr/>
                <p14:nvPr/>
              </p14:nvContentPartPr>
              <p14:xfrm>
                <a:off x="7532451" y="1681065"/>
                <a:ext cx="916200" cy="26568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2204017B-6FAB-4482-A24D-9992AD258F37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514451" y="1663065"/>
                  <a:ext cx="951840" cy="30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3F83E4D7-B5DA-448C-8180-DEF7AB540E07}"/>
                    </a:ext>
                  </a:extLst>
                </p14:cNvPr>
                <p14:cNvContentPartPr/>
                <p14:nvPr/>
              </p14:nvContentPartPr>
              <p14:xfrm>
                <a:off x="8410131" y="1602225"/>
                <a:ext cx="94680" cy="33768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3F83E4D7-B5DA-448C-8180-DEF7AB540E07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392491" y="1584225"/>
                  <a:ext cx="130320" cy="37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B00491DE-492C-4A46-B589-0C692E814DD8}"/>
                    </a:ext>
                  </a:extLst>
                </p14:cNvPr>
                <p14:cNvContentPartPr/>
                <p14:nvPr/>
              </p14:nvContentPartPr>
              <p14:xfrm>
                <a:off x="8917371" y="1266705"/>
                <a:ext cx="555120" cy="38844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B00491DE-492C-4A46-B589-0C692E814DD8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899371" y="1249065"/>
                  <a:ext cx="590760" cy="42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E9C87A6C-59B3-4FED-8941-22706A5F944C}"/>
                    </a:ext>
                  </a:extLst>
                </p14:cNvPr>
                <p14:cNvContentPartPr/>
                <p14:nvPr/>
              </p14:nvContentPartPr>
              <p14:xfrm>
                <a:off x="9446931" y="1298745"/>
                <a:ext cx="447840" cy="19440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E9C87A6C-59B3-4FED-8941-22706A5F944C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9428931" y="1280745"/>
                  <a:ext cx="48348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DC2C1C70-8AEF-4356-8810-C62037F4AD78}"/>
                    </a:ext>
                  </a:extLst>
                </p14:cNvPr>
                <p14:cNvContentPartPr/>
                <p14:nvPr/>
              </p14:nvContentPartPr>
              <p14:xfrm>
                <a:off x="9931131" y="1119465"/>
                <a:ext cx="423360" cy="34992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DC2C1C70-8AEF-4356-8810-C62037F4AD78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9913491" y="1101825"/>
                  <a:ext cx="459000" cy="38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29FED4E6-3595-43C6-B45E-28B903DA9A0C}"/>
                    </a:ext>
                  </a:extLst>
                </p14:cNvPr>
                <p14:cNvContentPartPr/>
                <p14:nvPr/>
              </p14:nvContentPartPr>
              <p14:xfrm>
                <a:off x="10252251" y="900585"/>
                <a:ext cx="842040" cy="125172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29FED4E6-3595-43C6-B45E-28B903DA9A0C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0234251" y="882945"/>
                  <a:ext cx="877680" cy="128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772A9D20-B258-492C-980C-E2BBC2114AA4}"/>
                    </a:ext>
                  </a:extLst>
                </p14:cNvPr>
                <p14:cNvContentPartPr/>
                <p14:nvPr/>
              </p14:nvContentPartPr>
              <p14:xfrm>
                <a:off x="11089971" y="733905"/>
                <a:ext cx="547920" cy="45360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772A9D20-B258-492C-980C-E2BBC2114AA4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1072331" y="716265"/>
                  <a:ext cx="583560" cy="48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F026E71E-5A47-4A5C-A609-D9E928C69EA9}"/>
                    </a:ext>
                  </a:extLst>
                </p14:cNvPr>
                <p14:cNvContentPartPr/>
                <p14:nvPr/>
              </p14:nvContentPartPr>
              <p14:xfrm>
                <a:off x="2878011" y="2279025"/>
                <a:ext cx="1899000" cy="83808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F026E71E-5A47-4A5C-A609-D9E928C69EA9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2860011" y="2261025"/>
                  <a:ext cx="1934640" cy="87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AE080A79-5A69-41F2-BA33-D3C8A936EB17}"/>
                    </a:ext>
                  </a:extLst>
                </p14:cNvPr>
                <p14:cNvContentPartPr/>
                <p14:nvPr/>
              </p14:nvContentPartPr>
              <p14:xfrm>
                <a:off x="4336371" y="2445705"/>
                <a:ext cx="1027080" cy="29016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AE080A79-5A69-41F2-BA33-D3C8A936EB17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4318371" y="2427705"/>
                  <a:ext cx="1062720" cy="32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4453388-A1D6-4B5D-9C84-10255DF52A1B}"/>
                    </a:ext>
                  </a:extLst>
                </p14:cNvPr>
                <p14:cNvContentPartPr/>
                <p14:nvPr/>
              </p14:nvContentPartPr>
              <p14:xfrm>
                <a:off x="5524731" y="2516265"/>
                <a:ext cx="144000" cy="14256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4453388-A1D6-4B5D-9C84-10255DF52A1B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507091" y="2498625"/>
                  <a:ext cx="17964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BB88D4E6-5E60-4640-9314-4203F2C14092}"/>
                    </a:ext>
                  </a:extLst>
                </p14:cNvPr>
                <p14:cNvContentPartPr/>
                <p14:nvPr/>
              </p14:nvContentPartPr>
              <p14:xfrm>
                <a:off x="5638491" y="2229345"/>
                <a:ext cx="146520" cy="51912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BB88D4E6-5E60-4640-9314-4203F2C14092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620851" y="2211705"/>
                  <a:ext cx="182160" cy="55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EA5ABFAA-5C50-45AF-B9A8-E2FD6910FA97}"/>
                    </a:ext>
                  </a:extLst>
                </p14:cNvPr>
                <p14:cNvContentPartPr/>
                <p14:nvPr/>
              </p14:nvContentPartPr>
              <p14:xfrm>
                <a:off x="3231891" y="3349665"/>
                <a:ext cx="207000" cy="47880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EA5ABFAA-5C50-45AF-B9A8-E2FD6910FA97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213891" y="3331665"/>
                  <a:ext cx="242640" cy="51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B556E5E9-CDDD-4B2D-B908-E99BF8EB0C98}"/>
                    </a:ext>
                  </a:extLst>
                </p14:cNvPr>
                <p14:cNvContentPartPr/>
                <p14:nvPr/>
              </p14:nvContentPartPr>
              <p14:xfrm>
                <a:off x="3412971" y="3394665"/>
                <a:ext cx="801360" cy="54180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B556E5E9-CDDD-4B2D-B908-E99BF8EB0C98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3394971" y="3377025"/>
                  <a:ext cx="837000" cy="57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905D1BAF-511A-4638-AAB9-B1CBE01C9DC3}"/>
                    </a:ext>
                  </a:extLst>
                </p14:cNvPr>
                <p14:cNvContentPartPr/>
                <p14:nvPr/>
              </p14:nvContentPartPr>
              <p14:xfrm>
                <a:off x="4256091" y="3412665"/>
                <a:ext cx="455760" cy="32436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905D1BAF-511A-4638-AAB9-B1CBE01C9DC3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4238091" y="3394665"/>
                  <a:ext cx="49140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D2039F0D-3C8E-4DEE-9409-8DC36A0D322B}"/>
                    </a:ext>
                  </a:extLst>
                </p14:cNvPr>
                <p14:cNvContentPartPr/>
                <p14:nvPr/>
              </p14:nvContentPartPr>
              <p14:xfrm>
                <a:off x="3676131" y="3449025"/>
                <a:ext cx="180720" cy="6984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D2039F0D-3C8E-4DEE-9409-8DC36A0D322B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3658131" y="3431385"/>
                  <a:ext cx="21636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8E9D408A-07E4-429B-9D47-AB7E431A3409}"/>
                    </a:ext>
                  </a:extLst>
                </p14:cNvPr>
                <p14:cNvContentPartPr/>
                <p14:nvPr/>
              </p14:nvContentPartPr>
              <p14:xfrm>
                <a:off x="4897611" y="3413025"/>
                <a:ext cx="314640" cy="13968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8E9D408A-07E4-429B-9D47-AB7E431A3409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4879611" y="3395025"/>
                  <a:ext cx="35028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41E28EA7-C3DB-4B8D-97B5-71814E688309}"/>
                    </a:ext>
                  </a:extLst>
                </p14:cNvPr>
                <p14:cNvContentPartPr/>
                <p14:nvPr/>
              </p14:nvContentPartPr>
              <p14:xfrm>
                <a:off x="4674771" y="3209985"/>
                <a:ext cx="5760" cy="396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41E28EA7-C3DB-4B8D-97B5-71814E688309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4657131" y="3192345"/>
                  <a:ext cx="4140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3BA95800-3558-455A-A5C5-2D657F765C83}"/>
                    </a:ext>
                  </a:extLst>
                </p14:cNvPr>
                <p14:cNvContentPartPr/>
                <p14:nvPr/>
              </p14:nvContentPartPr>
              <p14:xfrm>
                <a:off x="5151051" y="3229425"/>
                <a:ext cx="540720" cy="24552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3BA95800-3558-455A-A5C5-2D657F765C83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133411" y="3211425"/>
                  <a:ext cx="576360" cy="28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81B5601F-38E3-45BF-914C-A5477AFAEDE6}"/>
                    </a:ext>
                  </a:extLst>
                </p14:cNvPr>
                <p14:cNvContentPartPr/>
                <p14:nvPr/>
              </p14:nvContentPartPr>
              <p14:xfrm>
                <a:off x="5735691" y="2848905"/>
                <a:ext cx="407520" cy="49932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81B5601F-38E3-45BF-914C-A5477AFAEDE6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718051" y="2831265"/>
                  <a:ext cx="443160" cy="53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33F063D4-0170-4143-B8F5-F497EFEC044C}"/>
                    </a:ext>
                  </a:extLst>
                </p14:cNvPr>
                <p14:cNvContentPartPr/>
                <p14:nvPr/>
              </p14:nvContentPartPr>
              <p14:xfrm>
                <a:off x="6219171" y="2778345"/>
                <a:ext cx="782640" cy="39240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33F063D4-0170-4143-B8F5-F497EFEC044C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201531" y="2760705"/>
                  <a:ext cx="818280" cy="42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F8EF3818-3F9F-4E16-B002-8F22ED38786C}"/>
                    </a:ext>
                  </a:extLst>
                </p14:cNvPr>
                <p14:cNvContentPartPr/>
                <p14:nvPr/>
              </p14:nvContentPartPr>
              <p14:xfrm>
                <a:off x="6903531" y="2527785"/>
                <a:ext cx="799560" cy="51120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F8EF3818-3F9F-4E16-B002-8F22ED38786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885891" y="2510145"/>
                  <a:ext cx="835200" cy="54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7F412E1D-2852-429D-9684-11271BDC775B}"/>
                    </a:ext>
                  </a:extLst>
                </p14:cNvPr>
                <p14:cNvContentPartPr/>
                <p14:nvPr/>
              </p14:nvContentPartPr>
              <p14:xfrm>
                <a:off x="7603371" y="2616345"/>
                <a:ext cx="554400" cy="36180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7F412E1D-2852-429D-9684-11271BDC775B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7585731" y="2598345"/>
                  <a:ext cx="590040" cy="39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F049BBC8-1233-4844-B272-B8409EC0A655}"/>
                    </a:ext>
                  </a:extLst>
                </p14:cNvPr>
                <p14:cNvContentPartPr/>
                <p14:nvPr/>
              </p14:nvContentPartPr>
              <p14:xfrm>
                <a:off x="8211051" y="2550465"/>
                <a:ext cx="605880" cy="28728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F049BBC8-1233-4844-B272-B8409EC0A655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8193411" y="2532465"/>
                  <a:ext cx="641520" cy="32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45F02BD6-7A16-42F9-8BB5-26B397F5EAE5}"/>
                    </a:ext>
                  </a:extLst>
                </p14:cNvPr>
                <p14:cNvContentPartPr/>
                <p14:nvPr/>
              </p14:nvContentPartPr>
              <p14:xfrm>
                <a:off x="9017451" y="2471265"/>
                <a:ext cx="285480" cy="22032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45F02BD6-7A16-42F9-8BB5-26B397F5EAE5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8999811" y="2453265"/>
                  <a:ext cx="32112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E64A377B-BFF4-48D9-80AF-562D04E297F3}"/>
                    </a:ext>
                  </a:extLst>
                </p14:cNvPr>
                <p14:cNvContentPartPr/>
                <p14:nvPr/>
              </p14:nvContentPartPr>
              <p14:xfrm>
                <a:off x="9315171" y="2308185"/>
                <a:ext cx="578880" cy="32724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E64A377B-BFF4-48D9-80AF-562D04E297F3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9297171" y="2290185"/>
                  <a:ext cx="6145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18C558DE-92F9-4765-9B5D-D8B7ED019D2A}"/>
                    </a:ext>
                  </a:extLst>
                </p14:cNvPr>
                <p14:cNvContentPartPr/>
                <p14:nvPr/>
              </p14:nvContentPartPr>
              <p14:xfrm>
                <a:off x="4182291" y="4036905"/>
                <a:ext cx="403200" cy="46116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18C558DE-92F9-4765-9B5D-D8B7ED019D2A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4164291" y="4018905"/>
                  <a:ext cx="438840" cy="49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1CF1ECC3-5EC0-4173-B81B-CABCD89B6794}"/>
                    </a:ext>
                  </a:extLst>
                </p14:cNvPr>
                <p14:cNvContentPartPr/>
                <p14:nvPr/>
              </p14:nvContentPartPr>
              <p14:xfrm>
                <a:off x="4753611" y="3983265"/>
                <a:ext cx="62280" cy="49896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1CF1ECC3-5EC0-4173-B81B-CABCD89B6794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4735971" y="3965625"/>
                  <a:ext cx="97920" cy="53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1A1F5173-A9AC-49A3-B159-29CA50A99F9F}"/>
                    </a:ext>
                  </a:extLst>
                </p14:cNvPr>
                <p14:cNvContentPartPr/>
                <p14:nvPr/>
              </p14:nvContentPartPr>
              <p14:xfrm>
                <a:off x="4986531" y="4109985"/>
                <a:ext cx="251280" cy="33516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1A1F5173-A9AC-49A3-B159-29CA50A99F9F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4968531" y="4091985"/>
                  <a:ext cx="286920" cy="37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555648F6-061D-4230-B247-70A4A8DF603A}"/>
                    </a:ext>
                  </a:extLst>
                </p14:cNvPr>
                <p14:cNvContentPartPr/>
                <p14:nvPr/>
              </p14:nvContentPartPr>
              <p14:xfrm>
                <a:off x="5946291" y="3820185"/>
                <a:ext cx="292680" cy="70668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555648F6-061D-4230-B247-70A4A8DF603A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5928291" y="3802185"/>
                  <a:ext cx="328320" cy="74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A6619302-81EE-4B8E-B942-76950D27C878}"/>
                    </a:ext>
                  </a:extLst>
                </p14:cNvPr>
                <p14:cNvContentPartPr/>
                <p14:nvPr/>
              </p14:nvContentPartPr>
              <p14:xfrm>
                <a:off x="6587451" y="3639105"/>
                <a:ext cx="211320" cy="44928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A6619302-81EE-4B8E-B942-76950D27C878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6569811" y="3621105"/>
                  <a:ext cx="246960" cy="48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896CA9B4-EB74-4B43-A3C9-29ED4E2D63F8}"/>
                    </a:ext>
                  </a:extLst>
                </p14:cNvPr>
                <p14:cNvContentPartPr/>
                <p14:nvPr/>
              </p14:nvContentPartPr>
              <p14:xfrm>
                <a:off x="6845571" y="3514185"/>
                <a:ext cx="279720" cy="57132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896CA9B4-EB74-4B43-A3C9-29ED4E2D63F8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6827571" y="3496545"/>
                  <a:ext cx="315360" cy="60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8825A7A0-C61A-4014-9286-2EBB3BCC08C6}"/>
                    </a:ext>
                  </a:extLst>
                </p14:cNvPr>
                <p14:cNvContentPartPr/>
                <p14:nvPr/>
              </p14:nvContentPartPr>
              <p14:xfrm>
                <a:off x="7593291" y="3394665"/>
                <a:ext cx="287280" cy="35532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8825A7A0-C61A-4014-9286-2EBB3BCC08C6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575651" y="3377025"/>
                  <a:ext cx="322920" cy="39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A809B988-46D6-45CF-B85F-7F84D02BCBF8}"/>
                    </a:ext>
                  </a:extLst>
                </p14:cNvPr>
                <p14:cNvContentPartPr/>
                <p14:nvPr/>
              </p14:nvContentPartPr>
              <p14:xfrm>
                <a:off x="8283771" y="3238065"/>
                <a:ext cx="445320" cy="26748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A809B988-46D6-45CF-B85F-7F84D02BCBF8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8265771" y="3220065"/>
                  <a:ext cx="480960" cy="30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F7BA64A6-6C85-4E8C-BDEF-B84945CFDDFE}"/>
                    </a:ext>
                  </a:extLst>
                </p14:cNvPr>
                <p14:cNvContentPartPr/>
                <p14:nvPr/>
              </p14:nvContentPartPr>
              <p14:xfrm>
                <a:off x="8355771" y="3114225"/>
                <a:ext cx="360" cy="36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F7BA64A6-6C85-4E8C-BDEF-B84945CFDDFE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8338131" y="3096225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5909AA79-653F-45CF-AD53-18C3C809F6FC}"/>
                    </a:ext>
                  </a:extLst>
                </p14:cNvPr>
                <p14:cNvContentPartPr/>
                <p14:nvPr/>
              </p14:nvContentPartPr>
              <p14:xfrm>
                <a:off x="9295011" y="3033585"/>
                <a:ext cx="715320" cy="19332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5909AA79-653F-45CF-AD53-18C3C809F6FC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9277011" y="3015945"/>
                  <a:ext cx="75096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6BC9EA0E-C09B-4665-84D6-04B8E7B8C34D}"/>
                    </a:ext>
                  </a:extLst>
                </p14:cNvPr>
                <p14:cNvContentPartPr/>
                <p14:nvPr/>
              </p14:nvContentPartPr>
              <p14:xfrm>
                <a:off x="4454091" y="5089185"/>
                <a:ext cx="456480" cy="38664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6BC9EA0E-C09B-4665-84D6-04B8E7B8C34D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4436091" y="5071545"/>
                  <a:ext cx="492120" cy="42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874154FA-8D15-44E0-9C81-5C3137482F6D}"/>
                    </a:ext>
                  </a:extLst>
                </p14:cNvPr>
                <p14:cNvContentPartPr/>
                <p14:nvPr/>
              </p14:nvContentPartPr>
              <p14:xfrm>
                <a:off x="4941531" y="4846905"/>
                <a:ext cx="1176840" cy="63936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874154FA-8D15-44E0-9C81-5C3137482F6D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4923891" y="4828905"/>
                  <a:ext cx="1212480" cy="67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661837F2-A5BB-40F7-9329-40635C9D0B3E}"/>
                    </a:ext>
                  </a:extLst>
                </p14:cNvPr>
                <p14:cNvContentPartPr/>
                <p14:nvPr/>
              </p14:nvContentPartPr>
              <p14:xfrm>
                <a:off x="6110811" y="4961025"/>
                <a:ext cx="258120" cy="37116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661837F2-A5BB-40F7-9329-40635C9D0B3E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6093171" y="4943025"/>
                  <a:ext cx="293760" cy="40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A98D0333-28A9-4634-88BC-020D0FD6AA40}"/>
                    </a:ext>
                  </a:extLst>
                </p14:cNvPr>
                <p14:cNvContentPartPr/>
                <p14:nvPr/>
              </p14:nvContentPartPr>
              <p14:xfrm>
                <a:off x="5875371" y="4788945"/>
                <a:ext cx="3960" cy="36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A98D0333-28A9-4634-88BC-020D0FD6AA40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5857731" y="4771305"/>
                  <a:ext cx="396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55E1B318-3AC0-47D5-802D-A23ACF828D0D}"/>
                    </a:ext>
                  </a:extLst>
                </p14:cNvPr>
                <p14:cNvContentPartPr/>
                <p14:nvPr/>
              </p14:nvContentPartPr>
              <p14:xfrm>
                <a:off x="6590691" y="4843305"/>
                <a:ext cx="327240" cy="31140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55E1B318-3AC0-47D5-802D-A23ACF828D0D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572691" y="4825305"/>
                  <a:ext cx="362880" cy="34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4BB44A4F-D89F-4AD2-BA4A-26AEE4248753}"/>
                    </a:ext>
                  </a:extLst>
                </p14:cNvPr>
                <p14:cNvContentPartPr/>
                <p14:nvPr/>
              </p14:nvContentPartPr>
              <p14:xfrm>
                <a:off x="6672051" y="4309065"/>
                <a:ext cx="852120" cy="76104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4BB44A4F-D89F-4AD2-BA4A-26AEE4248753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6654051" y="4291065"/>
                  <a:ext cx="887760" cy="79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92B0EFCF-AAD0-404F-9425-A1C558411552}"/>
                    </a:ext>
                  </a:extLst>
                </p14:cNvPr>
                <p14:cNvContentPartPr/>
                <p14:nvPr/>
              </p14:nvContentPartPr>
              <p14:xfrm>
                <a:off x="7365771" y="4449105"/>
                <a:ext cx="392400" cy="38916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92B0EFCF-AAD0-404F-9425-A1C558411552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348131" y="4431105"/>
                  <a:ext cx="428040" cy="42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8A489580-E645-4FA4-86DC-8A60B2E32732}"/>
                    </a:ext>
                  </a:extLst>
                </p14:cNvPr>
                <p14:cNvContentPartPr/>
                <p14:nvPr/>
              </p14:nvContentPartPr>
              <p14:xfrm>
                <a:off x="7745211" y="4390065"/>
                <a:ext cx="399600" cy="27900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8A489580-E645-4FA4-86DC-8A60B2E32732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727571" y="4372425"/>
                  <a:ext cx="435240" cy="31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08FF2BF0-49E5-4BAB-B8EC-BA1F5A0542A4}"/>
                    </a:ext>
                  </a:extLst>
                </p14:cNvPr>
                <p14:cNvContentPartPr/>
                <p14:nvPr/>
              </p14:nvContentPartPr>
              <p14:xfrm>
                <a:off x="8347131" y="4319865"/>
                <a:ext cx="252000" cy="15480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08FF2BF0-49E5-4BAB-B8EC-BA1F5A0542A4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8329131" y="4302225"/>
                  <a:ext cx="28764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E48EF8B3-671F-4B74-B36C-2727FB3F7E39}"/>
                    </a:ext>
                  </a:extLst>
                </p14:cNvPr>
                <p14:cNvContentPartPr/>
                <p14:nvPr/>
              </p14:nvContentPartPr>
              <p14:xfrm>
                <a:off x="8193771" y="4137705"/>
                <a:ext cx="45000" cy="9000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E48EF8B3-671F-4B74-B36C-2727FB3F7E39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8175771" y="4120065"/>
                  <a:ext cx="8064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A72E8F2B-6D5C-4705-89B6-7E06A7E67A24}"/>
                    </a:ext>
                  </a:extLst>
                </p14:cNvPr>
                <p14:cNvContentPartPr/>
                <p14:nvPr/>
              </p14:nvContentPartPr>
              <p14:xfrm>
                <a:off x="8527851" y="4027905"/>
                <a:ext cx="615600" cy="41904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A72E8F2B-6D5C-4705-89B6-7E06A7E67A24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8510211" y="4009905"/>
                  <a:ext cx="651240" cy="45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2B71A0C8-430A-4C8E-8F23-888081823EB9}"/>
                    </a:ext>
                  </a:extLst>
                </p14:cNvPr>
                <p14:cNvContentPartPr/>
                <p14:nvPr/>
              </p14:nvContentPartPr>
              <p14:xfrm>
                <a:off x="9080451" y="3709665"/>
                <a:ext cx="639720" cy="67284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2B71A0C8-430A-4C8E-8F23-888081823EB9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9062451" y="3692025"/>
                  <a:ext cx="675360" cy="70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71901EA0-A1ED-4F3F-AF4D-65A22C908758}"/>
                    </a:ext>
                  </a:extLst>
                </p14:cNvPr>
                <p14:cNvContentPartPr/>
                <p14:nvPr/>
              </p14:nvContentPartPr>
              <p14:xfrm>
                <a:off x="9718011" y="3463065"/>
                <a:ext cx="767880" cy="61308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71901EA0-A1ED-4F3F-AF4D-65A22C908758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9700011" y="3445425"/>
                  <a:ext cx="803520" cy="64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F6B58C7C-0A26-4FF9-B7F3-7C5BE3D9AF98}"/>
                    </a:ext>
                  </a:extLst>
                </p14:cNvPr>
                <p14:cNvContentPartPr/>
                <p14:nvPr/>
              </p14:nvContentPartPr>
              <p14:xfrm>
                <a:off x="10479051" y="3343185"/>
                <a:ext cx="665280" cy="48492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F6B58C7C-0A26-4FF9-B7F3-7C5BE3D9AF98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0461411" y="3325185"/>
                  <a:ext cx="700920" cy="52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06FC3B02-8E86-405D-8078-CB41768B24B1}"/>
                    </a:ext>
                  </a:extLst>
                </p14:cNvPr>
                <p14:cNvContentPartPr/>
                <p14:nvPr/>
              </p14:nvContentPartPr>
              <p14:xfrm>
                <a:off x="11080971" y="3245625"/>
                <a:ext cx="471600" cy="32904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06FC3B02-8E86-405D-8078-CB41768B24B1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1063331" y="3227985"/>
                  <a:ext cx="507240" cy="36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D56C46A6-9378-4643-916F-D3B3C262C4CF}"/>
                    </a:ext>
                  </a:extLst>
                </p14:cNvPr>
                <p14:cNvContentPartPr/>
                <p14:nvPr/>
              </p14:nvContentPartPr>
              <p14:xfrm>
                <a:off x="11604411" y="3122865"/>
                <a:ext cx="121680" cy="19584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D56C46A6-9378-4643-916F-D3B3C262C4CF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1586771" y="3105225"/>
                  <a:ext cx="15732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F600D068-025A-4E0E-86F6-0AC480B889F2}"/>
                    </a:ext>
                  </a:extLst>
                </p14:cNvPr>
                <p14:cNvContentPartPr/>
                <p14:nvPr/>
              </p14:nvContentPartPr>
              <p14:xfrm>
                <a:off x="11708091" y="3042585"/>
                <a:ext cx="315000" cy="28080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F600D068-025A-4E0E-86F6-0AC480B889F2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1690451" y="3024945"/>
                  <a:ext cx="35064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8431A8B2-CF91-4F98-8643-38CAE2D82F94}"/>
                    </a:ext>
                  </a:extLst>
                </p14:cNvPr>
                <p14:cNvContentPartPr/>
                <p14:nvPr/>
              </p14:nvContentPartPr>
              <p14:xfrm>
                <a:off x="4935771" y="6011145"/>
                <a:ext cx="731520" cy="49068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8431A8B2-CF91-4F98-8643-38CAE2D82F94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4918131" y="5993145"/>
                  <a:ext cx="767160" cy="52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BBD1DC51-54EF-454C-9EDC-6D63E41CCE98}"/>
                    </a:ext>
                  </a:extLst>
                </p14:cNvPr>
                <p14:cNvContentPartPr/>
                <p14:nvPr/>
              </p14:nvContentPartPr>
              <p14:xfrm>
                <a:off x="5845851" y="6100425"/>
                <a:ext cx="916920" cy="22248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BBD1DC51-54EF-454C-9EDC-6D63E41CCE98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5828211" y="6082425"/>
                  <a:ext cx="95256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D5FB2A6E-94DD-4D83-AC67-92B20459CB3E}"/>
                    </a:ext>
                  </a:extLst>
                </p14:cNvPr>
                <p14:cNvContentPartPr/>
                <p14:nvPr/>
              </p14:nvContentPartPr>
              <p14:xfrm>
                <a:off x="6708411" y="5691105"/>
                <a:ext cx="281520" cy="45648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D5FB2A6E-94DD-4D83-AC67-92B20459CB3E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6690411" y="5673465"/>
                  <a:ext cx="317160" cy="49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F9FC14AD-2E4F-4F15-8CF3-5A600E1B28FC}"/>
                    </a:ext>
                  </a:extLst>
                </p14:cNvPr>
                <p14:cNvContentPartPr/>
                <p14:nvPr/>
              </p14:nvContentPartPr>
              <p14:xfrm>
                <a:off x="7141851" y="5611545"/>
                <a:ext cx="806760" cy="47628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F9FC14AD-2E4F-4F15-8CF3-5A600E1B28FC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7124211" y="5593545"/>
                  <a:ext cx="842400" cy="51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BF25F522-FEAF-4B67-89AE-754D528A2FB1}"/>
                    </a:ext>
                  </a:extLst>
                </p14:cNvPr>
                <p14:cNvContentPartPr/>
                <p14:nvPr/>
              </p14:nvContentPartPr>
              <p14:xfrm>
                <a:off x="7722171" y="5223825"/>
                <a:ext cx="794520" cy="48600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BF25F522-FEAF-4B67-89AE-754D528A2FB1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7704531" y="5205825"/>
                  <a:ext cx="830160" cy="52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719FFFF0-8A9C-420F-BC80-D8B5244F4DE2}"/>
                    </a:ext>
                  </a:extLst>
                </p14:cNvPr>
                <p14:cNvContentPartPr/>
                <p14:nvPr/>
              </p14:nvContentPartPr>
              <p14:xfrm>
                <a:off x="7992891" y="5494905"/>
                <a:ext cx="327240" cy="2844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719FFFF0-8A9C-420F-BC80-D8B5244F4DE2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7974891" y="5477265"/>
                  <a:ext cx="36288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005B9516-1F3E-4B22-B35E-3603E5BC389C}"/>
                    </a:ext>
                  </a:extLst>
                </p14:cNvPr>
                <p14:cNvContentPartPr/>
                <p14:nvPr/>
              </p14:nvContentPartPr>
              <p14:xfrm>
                <a:off x="8292771" y="5152185"/>
                <a:ext cx="980280" cy="33696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005B9516-1F3E-4B22-B35E-3603E5BC389C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8274771" y="5134185"/>
                  <a:ext cx="1015920" cy="37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419BD70C-1BFF-44EE-AC7A-8649497A59C6}"/>
                    </a:ext>
                  </a:extLst>
                </p14:cNvPr>
                <p14:cNvContentPartPr/>
                <p14:nvPr/>
              </p14:nvContentPartPr>
              <p14:xfrm>
                <a:off x="7685811" y="5414985"/>
                <a:ext cx="407520" cy="29772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419BD70C-1BFF-44EE-AC7A-8649497A59C6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7668171" y="5396985"/>
                  <a:ext cx="443160" cy="33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B991DB8B-3FD7-4BAD-A7AA-E42C38178B55}"/>
                    </a:ext>
                  </a:extLst>
                </p14:cNvPr>
                <p14:cNvContentPartPr/>
                <p14:nvPr/>
              </p14:nvContentPartPr>
              <p14:xfrm>
                <a:off x="9521091" y="4865985"/>
                <a:ext cx="334440" cy="36252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B991DB8B-3FD7-4BAD-A7AA-E42C38178B55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9503451" y="4847985"/>
                  <a:ext cx="370080" cy="39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40786A87-5C6C-4789-ACE9-A96F906F11A5}"/>
                    </a:ext>
                  </a:extLst>
                </p14:cNvPr>
                <p14:cNvContentPartPr/>
                <p14:nvPr/>
              </p14:nvContentPartPr>
              <p14:xfrm>
                <a:off x="9869571" y="4474665"/>
                <a:ext cx="645480" cy="62424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40786A87-5C6C-4789-ACE9-A96F906F11A5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9851571" y="4456665"/>
                  <a:ext cx="681120" cy="65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F72E0B44-FE5D-48B7-9900-9805C5DB3854}"/>
                    </a:ext>
                  </a:extLst>
                </p14:cNvPr>
                <p14:cNvContentPartPr/>
                <p14:nvPr/>
              </p14:nvContentPartPr>
              <p14:xfrm>
                <a:off x="10610091" y="4363425"/>
                <a:ext cx="114840" cy="17892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F72E0B44-FE5D-48B7-9900-9805C5DB3854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10592451" y="4345785"/>
                  <a:ext cx="15048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B2C322B5-3176-47EE-8146-6A4AEABA8699}"/>
                    </a:ext>
                  </a:extLst>
                </p14:cNvPr>
                <p14:cNvContentPartPr/>
                <p14:nvPr/>
              </p14:nvContentPartPr>
              <p14:xfrm>
                <a:off x="10509651" y="4233105"/>
                <a:ext cx="119160" cy="18504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B2C322B5-3176-47EE-8146-6A4AEABA8699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10491651" y="4215465"/>
                  <a:ext cx="15480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D63E5D95-3ADE-4814-BFDC-A2594DA17D0C}"/>
                    </a:ext>
                  </a:extLst>
                </p14:cNvPr>
                <p14:cNvContentPartPr/>
                <p14:nvPr/>
              </p14:nvContentPartPr>
              <p14:xfrm>
                <a:off x="10835811" y="4182345"/>
                <a:ext cx="179640" cy="15336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D63E5D95-3ADE-4814-BFDC-A2594DA17D0C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10818171" y="4164705"/>
                  <a:ext cx="21528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A11D32E1-9D3A-40AB-8D6B-3A28049FFA96}"/>
                    </a:ext>
                  </a:extLst>
                </p14:cNvPr>
                <p14:cNvContentPartPr/>
                <p14:nvPr/>
              </p14:nvContentPartPr>
              <p14:xfrm>
                <a:off x="11051091" y="3982545"/>
                <a:ext cx="507240" cy="33660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A11D32E1-9D3A-40AB-8D6B-3A28049FFA96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11033091" y="3964905"/>
                  <a:ext cx="542880" cy="37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6DF47AA8-C59F-43D8-B8C5-DCADD7623ED4}"/>
                    </a:ext>
                  </a:extLst>
                </p14:cNvPr>
                <p14:cNvContentPartPr/>
                <p14:nvPr/>
              </p14:nvContentPartPr>
              <p14:xfrm>
                <a:off x="11669571" y="4164345"/>
                <a:ext cx="9360" cy="36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6DF47AA8-C59F-43D8-B8C5-DCADD7623ED4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11651931" y="4146345"/>
                  <a:ext cx="45000" cy="36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4892130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6ED2C0E0-1C3F-4F24-B5E4-889B1D23E7CF}"/>
              </a:ext>
            </a:extLst>
          </p:cNvPr>
          <p:cNvGrpSpPr/>
          <p:nvPr/>
        </p:nvGrpSpPr>
        <p:grpSpPr>
          <a:xfrm>
            <a:off x="794691" y="1493505"/>
            <a:ext cx="5008680" cy="3686760"/>
            <a:chOff x="794691" y="1493505"/>
            <a:chExt cx="5008680" cy="3686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A3537708-E50A-4DFB-B625-29F80CE531E7}"/>
                    </a:ext>
                  </a:extLst>
                </p14:cNvPr>
                <p14:cNvContentPartPr/>
                <p14:nvPr/>
              </p14:nvContentPartPr>
              <p14:xfrm>
                <a:off x="1731771" y="1493505"/>
                <a:ext cx="4071600" cy="211752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A3537708-E50A-4DFB-B625-29F80CE531E7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713771" y="1475865"/>
                  <a:ext cx="4107240" cy="215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F366B8CF-444A-41BB-ADC7-55529064AB5D}"/>
                    </a:ext>
                  </a:extLst>
                </p14:cNvPr>
                <p14:cNvContentPartPr/>
                <p14:nvPr/>
              </p14:nvContentPartPr>
              <p14:xfrm>
                <a:off x="794691" y="4182345"/>
                <a:ext cx="546840" cy="29952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F366B8CF-444A-41BB-ADC7-55529064AB5D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76691" y="4164705"/>
                  <a:ext cx="582480" cy="33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2E476FD2-7F4D-4124-98D8-1968652D8D91}"/>
                    </a:ext>
                  </a:extLst>
                </p14:cNvPr>
                <p14:cNvContentPartPr/>
                <p14:nvPr/>
              </p14:nvContentPartPr>
              <p14:xfrm>
                <a:off x="1410651" y="3973545"/>
                <a:ext cx="955440" cy="32940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2E476FD2-7F4D-4124-98D8-1968652D8D91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393011" y="3955545"/>
                  <a:ext cx="991080" cy="36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A4094E4D-31E5-4E9F-A0F3-410376A12B49}"/>
                    </a:ext>
                  </a:extLst>
                </p14:cNvPr>
                <p14:cNvContentPartPr/>
                <p14:nvPr/>
              </p14:nvContentPartPr>
              <p14:xfrm>
                <a:off x="2244771" y="3737025"/>
                <a:ext cx="244440" cy="37548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A4094E4D-31E5-4E9F-A0F3-410376A12B49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227131" y="3719025"/>
                  <a:ext cx="280080" cy="41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068D3EE1-FF4C-48C7-A1DB-171BD1AF34CE}"/>
                    </a:ext>
                  </a:extLst>
                </p14:cNvPr>
                <p14:cNvContentPartPr/>
                <p14:nvPr/>
              </p14:nvContentPartPr>
              <p14:xfrm>
                <a:off x="2534571" y="3315825"/>
                <a:ext cx="988200" cy="56952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068D3EE1-FF4C-48C7-A1DB-171BD1AF34CE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516571" y="3297825"/>
                  <a:ext cx="1023840" cy="60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730A6028-B587-4A8F-AB5E-4AC256B5776D}"/>
                    </a:ext>
                  </a:extLst>
                </p14:cNvPr>
                <p14:cNvContentPartPr/>
                <p14:nvPr/>
              </p14:nvContentPartPr>
              <p14:xfrm>
                <a:off x="3095811" y="3436785"/>
                <a:ext cx="363600" cy="22068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730A6028-B587-4A8F-AB5E-4AC256B5776D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078171" y="3419145"/>
                  <a:ext cx="39924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15ABBF4A-3362-4894-A2BF-5D5D382884D7}"/>
                    </a:ext>
                  </a:extLst>
                </p14:cNvPr>
                <p14:cNvContentPartPr/>
                <p14:nvPr/>
              </p14:nvContentPartPr>
              <p14:xfrm>
                <a:off x="3475971" y="3449025"/>
                <a:ext cx="201600" cy="17280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15ABBF4A-3362-4894-A2BF-5D5D382884D7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458331" y="3431385"/>
                  <a:ext cx="23724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90B6E3F5-16E9-48BC-BEE0-CEEF481E8625}"/>
                    </a:ext>
                  </a:extLst>
                </p14:cNvPr>
                <p14:cNvContentPartPr/>
                <p14:nvPr/>
              </p14:nvContentPartPr>
              <p14:xfrm>
                <a:off x="3224331" y="3270465"/>
                <a:ext cx="25920" cy="5220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90B6E3F5-16E9-48BC-BEE0-CEEF481E8625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206691" y="3252465"/>
                  <a:ext cx="6156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EC55F7BB-3B86-4E84-9A5D-E84002582B1A}"/>
                    </a:ext>
                  </a:extLst>
                </p14:cNvPr>
                <p14:cNvContentPartPr/>
                <p14:nvPr/>
              </p14:nvContentPartPr>
              <p14:xfrm>
                <a:off x="3448971" y="3276945"/>
                <a:ext cx="351720" cy="20160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EC55F7BB-3B86-4E84-9A5D-E84002582B1A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431331" y="3259305"/>
                  <a:ext cx="38736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005D417E-4599-48DD-ABFA-1CCE85ABE5FA}"/>
                    </a:ext>
                  </a:extLst>
                </p14:cNvPr>
                <p14:cNvContentPartPr/>
                <p14:nvPr/>
              </p14:nvContentPartPr>
              <p14:xfrm>
                <a:off x="3657051" y="3296025"/>
                <a:ext cx="382320" cy="14292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005D417E-4599-48DD-ABFA-1CCE85ABE5FA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639411" y="3278025"/>
                  <a:ext cx="41796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771F529E-E6C0-4D9A-B77D-2318E10D35A5}"/>
                    </a:ext>
                  </a:extLst>
                </p14:cNvPr>
                <p14:cNvContentPartPr/>
                <p14:nvPr/>
              </p14:nvContentPartPr>
              <p14:xfrm>
                <a:off x="4000851" y="2752425"/>
                <a:ext cx="628200" cy="60444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771F529E-E6C0-4D9A-B77D-2318E10D35A5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982851" y="2734785"/>
                  <a:ext cx="663840" cy="64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D86CD968-D146-47E9-98A9-0D4C8EA5466D}"/>
                    </a:ext>
                  </a:extLst>
                </p14:cNvPr>
                <p14:cNvContentPartPr/>
                <p14:nvPr/>
              </p14:nvContentPartPr>
              <p14:xfrm>
                <a:off x="2061171" y="4381425"/>
                <a:ext cx="529560" cy="79884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D86CD968-D146-47E9-98A9-0D4C8EA5466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043171" y="4363785"/>
                  <a:ext cx="565200" cy="83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3176DB6D-DEE1-48D1-96EE-D9423F8DBF13}"/>
                    </a:ext>
                  </a:extLst>
                </p14:cNvPr>
                <p14:cNvContentPartPr/>
                <p14:nvPr/>
              </p14:nvContentPartPr>
              <p14:xfrm>
                <a:off x="2584251" y="4191345"/>
                <a:ext cx="647640" cy="79956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3176DB6D-DEE1-48D1-96EE-D9423F8DBF13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566251" y="4173345"/>
                  <a:ext cx="683280" cy="83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8F483F29-F769-4B7C-9B3C-A9AC8661E6F0}"/>
                    </a:ext>
                  </a:extLst>
                </p14:cNvPr>
                <p14:cNvContentPartPr/>
                <p14:nvPr/>
              </p14:nvContentPartPr>
              <p14:xfrm>
                <a:off x="3194451" y="4118985"/>
                <a:ext cx="440640" cy="54504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8F483F29-F769-4B7C-9B3C-A9AC8661E6F0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176451" y="4101345"/>
                  <a:ext cx="476280" cy="58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D68B4420-3344-4680-B03B-7EAC7F8D547B}"/>
                    </a:ext>
                  </a:extLst>
                </p14:cNvPr>
                <p14:cNvContentPartPr/>
                <p14:nvPr/>
              </p14:nvContentPartPr>
              <p14:xfrm>
                <a:off x="3772251" y="3928905"/>
                <a:ext cx="337680" cy="39168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D68B4420-3344-4680-B03B-7EAC7F8D547B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754251" y="3910905"/>
                  <a:ext cx="373320" cy="427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76A448A7-1F32-408A-8FD1-15DB0673EAEE}"/>
              </a:ext>
            </a:extLst>
          </p:cNvPr>
          <p:cNvGrpSpPr/>
          <p:nvPr/>
        </p:nvGrpSpPr>
        <p:grpSpPr>
          <a:xfrm>
            <a:off x="5757651" y="1527705"/>
            <a:ext cx="5776920" cy="2484720"/>
            <a:chOff x="5757651" y="1527705"/>
            <a:chExt cx="5776920" cy="2484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A6F02180-EC6B-4AE6-B1A8-94BEF6C78609}"/>
                    </a:ext>
                  </a:extLst>
                </p14:cNvPr>
                <p14:cNvContentPartPr/>
                <p14:nvPr/>
              </p14:nvContentPartPr>
              <p14:xfrm>
                <a:off x="5757651" y="1527705"/>
                <a:ext cx="3387240" cy="142344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A6F02180-EC6B-4AE6-B1A8-94BEF6C78609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740011" y="1510065"/>
                  <a:ext cx="3422880" cy="145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6426D942-38F2-4397-B943-CBB534652931}"/>
                    </a:ext>
                  </a:extLst>
                </p14:cNvPr>
                <p14:cNvContentPartPr/>
                <p14:nvPr/>
              </p14:nvContentPartPr>
              <p14:xfrm>
                <a:off x="8011971" y="3145905"/>
                <a:ext cx="183600" cy="48060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6426D942-38F2-4397-B943-CBB534652931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7993971" y="3127905"/>
                  <a:ext cx="219240" cy="51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0C714B8C-2D08-439B-A1D8-AEA7188BD445}"/>
                    </a:ext>
                  </a:extLst>
                </p14:cNvPr>
                <p14:cNvContentPartPr/>
                <p14:nvPr/>
              </p14:nvContentPartPr>
              <p14:xfrm>
                <a:off x="7595451" y="2969865"/>
                <a:ext cx="591840" cy="24444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0C714B8C-2D08-439B-A1D8-AEA7188BD445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7577811" y="2951865"/>
                  <a:ext cx="627480" cy="28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63176082-8EC0-4EFD-A297-69A0FFEBDEED}"/>
                    </a:ext>
                  </a:extLst>
                </p14:cNvPr>
                <p14:cNvContentPartPr/>
                <p14:nvPr/>
              </p14:nvContentPartPr>
              <p14:xfrm>
                <a:off x="8252451" y="3204225"/>
                <a:ext cx="484200" cy="29304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63176082-8EC0-4EFD-A297-69A0FFEBDEE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8234811" y="3186585"/>
                  <a:ext cx="519840" cy="32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679DC37F-E45E-482D-88AD-40D92E4F6C99}"/>
                    </a:ext>
                  </a:extLst>
                </p14:cNvPr>
                <p14:cNvContentPartPr/>
                <p14:nvPr/>
              </p14:nvContentPartPr>
              <p14:xfrm>
                <a:off x="8949051" y="3231945"/>
                <a:ext cx="263160" cy="20232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679DC37F-E45E-482D-88AD-40D92E4F6C99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8931051" y="3213945"/>
                  <a:ext cx="29880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189EB30A-A81B-42C3-B984-91C10380A003}"/>
                    </a:ext>
                  </a:extLst>
                </p14:cNvPr>
                <p14:cNvContentPartPr/>
                <p14:nvPr/>
              </p14:nvContentPartPr>
              <p14:xfrm>
                <a:off x="9225171" y="3039705"/>
                <a:ext cx="328320" cy="23868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189EB30A-A81B-42C3-B984-91C10380A003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9207171" y="3021705"/>
                  <a:ext cx="36396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2AE3FC43-623B-48DC-94AF-EDD205516331}"/>
                    </a:ext>
                  </a:extLst>
                </p14:cNvPr>
                <p14:cNvContentPartPr/>
                <p14:nvPr/>
              </p14:nvContentPartPr>
              <p14:xfrm>
                <a:off x="9522891" y="2715705"/>
                <a:ext cx="269280" cy="37152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2AE3FC43-623B-48DC-94AF-EDD205516331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9504891" y="2698065"/>
                  <a:ext cx="304920" cy="40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16D50292-3D90-45B8-ACD7-F247AA5BC628}"/>
                    </a:ext>
                  </a:extLst>
                </p14:cNvPr>
                <p14:cNvContentPartPr/>
                <p14:nvPr/>
              </p14:nvContentPartPr>
              <p14:xfrm>
                <a:off x="9805851" y="2234745"/>
                <a:ext cx="342360" cy="93600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16D50292-3D90-45B8-ACD7-F247AA5BC628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9787851" y="2217105"/>
                  <a:ext cx="378000" cy="9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6CAA3C3E-7580-48E7-9CB4-266D7CC94950}"/>
                    </a:ext>
                  </a:extLst>
                </p14:cNvPr>
                <p14:cNvContentPartPr/>
                <p14:nvPr/>
              </p14:nvContentPartPr>
              <p14:xfrm>
                <a:off x="9777411" y="2774025"/>
                <a:ext cx="408240" cy="21348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6CAA3C3E-7580-48E7-9CB4-266D7CC94950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9759411" y="2756385"/>
                  <a:ext cx="44388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78977445-04A7-4232-A63A-3CA720034211}"/>
                    </a:ext>
                  </a:extLst>
                </p14:cNvPr>
                <p14:cNvContentPartPr/>
                <p14:nvPr/>
              </p14:nvContentPartPr>
              <p14:xfrm>
                <a:off x="10187451" y="2408265"/>
                <a:ext cx="424800" cy="52992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78977445-04A7-4232-A63A-3CA720034211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0169451" y="2390265"/>
                  <a:ext cx="460440" cy="56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83208BB9-24E7-41AF-B83C-90786D139846}"/>
                    </a:ext>
                  </a:extLst>
                </p14:cNvPr>
                <p14:cNvContentPartPr/>
                <p14:nvPr/>
              </p14:nvContentPartPr>
              <p14:xfrm>
                <a:off x="10601091" y="2319345"/>
                <a:ext cx="393840" cy="29916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83208BB9-24E7-41AF-B83C-90786D139846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0583451" y="2301345"/>
                  <a:ext cx="429480" cy="33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5C83EF2E-2C07-48C5-9729-8A3977E7A2B7}"/>
                    </a:ext>
                  </a:extLst>
                </p14:cNvPr>
                <p14:cNvContentPartPr/>
                <p14:nvPr/>
              </p14:nvContentPartPr>
              <p14:xfrm>
                <a:off x="11071971" y="1924785"/>
                <a:ext cx="462600" cy="48600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5C83EF2E-2C07-48C5-9729-8A3977E7A2B7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1054331" y="1907145"/>
                  <a:ext cx="498240" cy="52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C92A496B-AD03-42B7-BE46-963F4076CD61}"/>
                    </a:ext>
                  </a:extLst>
                </p14:cNvPr>
                <p14:cNvContentPartPr/>
                <p14:nvPr/>
              </p14:nvContentPartPr>
              <p14:xfrm>
                <a:off x="8491491" y="3713625"/>
                <a:ext cx="556560" cy="29880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C92A496B-AD03-42B7-BE46-963F4076CD61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8473491" y="3695625"/>
                  <a:ext cx="592200" cy="33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2D29F714-2088-4D61-9442-9E6AAED41D92}"/>
                    </a:ext>
                  </a:extLst>
                </p14:cNvPr>
                <p14:cNvContentPartPr/>
                <p14:nvPr/>
              </p14:nvContentPartPr>
              <p14:xfrm>
                <a:off x="8938251" y="3279825"/>
                <a:ext cx="760680" cy="55260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2D29F714-2088-4D61-9442-9E6AAED41D92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8920611" y="3261825"/>
                  <a:ext cx="796320" cy="58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991DFD9A-EE0D-4007-813E-1C4160EA461E}"/>
                    </a:ext>
                  </a:extLst>
                </p14:cNvPr>
                <p14:cNvContentPartPr/>
                <p14:nvPr/>
              </p14:nvContentPartPr>
              <p14:xfrm>
                <a:off x="9984771" y="3229785"/>
                <a:ext cx="312120" cy="54936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991DFD9A-EE0D-4007-813E-1C4160EA461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9966771" y="3211785"/>
                  <a:ext cx="347760" cy="58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4B78D3ED-0C6F-445D-ABF6-307701774DFB}"/>
                    </a:ext>
                  </a:extLst>
                </p14:cNvPr>
                <p14:cNvContentPartPr/>
                <p14:nvPr/>
              </p14:nvContentPartPr>
              <p14:xfrm>
                <a:off x="10368891" y="3195585"/>
                <a:ext cx="295920" cy="39996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4B78D3ED-0C6F-445D-ABF6-307701774DFB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0351251" y="3177585"/>
                  <a:ext cx="331560" cy="43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C96CD5B5-FBAE-4654-9315-76376084F4C8}"/>
                    </a:ext>
                  </a:extLst>
                </p14:cNvPr>
                <p14:cNvContentPartPr/>
                <p14:nvPr/>
              </p14:nvContentPartPr>
              <p14:xfrm>
                <a:off x="10701531" y="3014505"/>
                <a:ext cx="193680" cy="37440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C96CD5B5-FBAE-4654-9315-76376084F4C8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0683891" y="2996865"/>
                  <a:ext cx="229320" cy="41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91F4B95D-FB94-4746-AB94-7E4E280EC588}"/>
                    </a:ext>
                  </a:extLst>
                </p14:cNvPr>
                <p14:cNvContentPartPr/>
                <p14:nvPr/>
              </p14:nvContentPartPr>
              <p14:xfrm>
                <a:off x="11092851" y="2905785"/>
                <a:ext cx="336960" cy="29304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91F4B95D-FB94-4746-AB94-7E4E280EC588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1074851" y="2887785"/>
                  <a:ext cx="372600" cy="328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40EF078F-FA9C-442D-9F80-44F796ECD182}"/>
              </a:ext>
            </a:extLst>
          </p:cNvPr>
          <p:cNvGrpSpPr/>
          <p:nvPr/>
        </p:nvGrpSpPr>
        <p:grpSpPr>
          <a:xfrm>
            <a:off x="570051" y="2079945"/>
            <a:ext cx="1328400" cy="1467000"/>
            <a:chOff x="570051" y="2079945"/>
            <a:chExt cx="1328400" cy="1467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EE777D91-E353-43C8-8F77-3686AFD13D79}"/>
                    </a:ext>
                  </a:extLst>
                </p14:cNvPr>
                <p14:cNvContentPartPr/>
                <p14:nvPr/>
              </p14:nvContentPartPr>
              <p14:xfrm>
                <a:off x="678771" y="2079945"/>
                <a:ext cx="1219680" cy="146700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EE777D91-E353-43C8-8F77-3686AFD13D79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661131" y="2061945"/>
                  <a:ext cx="1255320" cy="150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1EF611AB-8A8D-4641-AB68-59EBF50BEA27}"/>
                    </a:ext>
                  </a:extLst>
                </p14:cNvPr>
                <p14:cNvContentPartPr/>
                <p14:nvPr/>
              </p14:nvContentPartPr>
              <p14:xfrm>
                <a:off x="570051" y="2156985"/>
                <a:ext cx="970560" cy="107712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1EF611AB-8A8D-4641-AB68-59EBF50BEA27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552051" y="2139345"/>
                  <a:ext cx="1006200" cy="1112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0B4A9E24-112E-4564-9D76-E0DF5579986A}"/>
              </a:ext>
            </a:extLst>
          </p:cNvPr>
          <p:cNvGrpSpPr/>
          <p:nvPr/>
        </p:nvGrpSpPr>
        <p:grpSpPr>
          <a:xfrm>
            <a:off x="2606931" y="305145"/>
            <a:ext cx="7488000" cy="1716480"/>
            <a:chOff x="2606931" y="305145"/>
            <a:chExt cx="7488000" cy="1716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41627050-85A2-4A82-984E-A12BFDAD98FC}"/>
                    </a:ext>
                  </a:extLst>
                </p14:cNvPr>
                <p14:cNvContentPartPr/>
                <p14:nvPr/>
              </p14:nvContentPartPr>
              <p14:xfrm>
                <a:off x="2951091" y="660825"/>
                <a:ext cx="232920" cy="45936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41627050-85A2-4A82-984E-A12BFDAD98FC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2933451" y="642825"/>
                  <a:ext cx="268560" cy="49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96FF9084-675A-43C6-BEC5-00B081960F31}"/>
                    </a:ext>
                  </a:extLst>
                </p14:cNvPr>
                <p14:cNvContentPartPr/>
                <p14:nvPr/>
              </p14:nvContentPartPr>
              <p14:xfrm>
                <a:off x="2709171" y="614745"/>
                <a:ext cx="357840" cy="10008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96FF9084-675A-43C6-BEC5-00B081960F31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2691171" y="597105"/>
                  <a:ext cx="39348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6D2058C3-153B-473E-8281-E99BC37F925E}"/>
                    </a:ext>
                  </a:extLst>
                </p14:cNvPr>
                <p14:cNvContentPartPr/>
                <p14:nvPr/>
              </p14:nvContentPartPr>
              <p14:xfrm>
                <a:off x="3321891" y="724185"/>
                <a:ext cx="291240" cy="23724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6D2058C3-153B-473E-8281-E99BC37F925E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3304251" y="706185"/>
                  <a:ext cx="326880" cy="27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777882B2-B38A-4D9A-9803-E500C1F0A379}"/>
                    </a:ext>
                  </a:extLst>
                </p14:cNvPr>
                <p14:cNvContentPartPr/>
                <p14:nvPr/>
              </p14:nvContentPartPr>
              <p14:xfrm>
                <a:off x="3685491" y="607545"/>
                <a:ext cx="250200" cy="19044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777882B2-B38A-4D9A-9803-E500C1F0A379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3667491" y="589905"/>
                  <a:ext cx="28584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0161479B-9055-4F58-83E4-2D38A30FC839}"/>
                    </a:ext>
                  </a:extLst>
                </p14:cNvPr>
                <p14:cNvContentPartPr/>
                <p14:nvPr/>
              </p14:nvContentPartPr>
              <p14:xfrm>
                <a:off x="4571811" y="515745"/>
                <a:ext cx="591120" cy="24696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0161479B-9055-4F58-83E4-2D38A30FC839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4553811" y="497745"/>
                  <a:ext cx="626760" cy="28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DEA74417-A4E8-4D94-8137-7B322EE1AA7B}"/>
                    </a:ext>
                  </a:extLst>
                </p14:cNvPr>
                <p14:cNvContentPartPr/>
                <p14:nvPr/>
              </p14:nvContentPartPr>
              <p14:xfrm>
                <a:off x="4490451" y="535905"/>
                <a:ext cx="600840" cy="28800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DEA74417-A4E8-4D94-8137-7B322EE1AA7B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4472451" y="518265"/>
                  <a:ext cx="636480" cy="32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E04F9E73-697C-498E-896C-2BECDBF3E13F}"/>
                    </a:ext>
                  </a:extLst>
                </p14:cNvPr>
                <p14:cNvContentPartPr/>
                <p14:nvPr/>
              </p14:nvContentPartPr>
              <p14:xfrm>
                <a:off x="5096691" y="439065"/>
                <a:ext cx="546120" cy="71496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E04F9E73-697C-498E-896C-2BECDBF3E13F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078691" y="421065"/>
                  <a:ext cx="581760" cy="75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A36E523B-3955-4AB1-8929-5EE97B71DA5F}"/>
                    </a:ext>
                  </a:extLst>
                </p14:cNvPr>
                <p14:cNvContentPartPr/>
                <p14:nvPr/>
              </p14:nvContentPartPr>
              <p14:xfrm>
                <a:off x="5504211" y="385425"/>
                <a:ext cx="324360" cy="51120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A36E523B-3955-4AB1-8929-5EE97B71DA5F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5486211" y="367425"/>
                  <a:ext cx="360000" cy="54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D5E8B3F1-447D-47EB-A276-5BD5600618A4}"/>
                    </a:ext>
                  </a:extLst>
                </p14:cNvPr>
                <p14:cNvContentPartPr/>
                <p14:nvPr/>
              </p14:nvContentPartPr>
              <p14:xfrm>
                <a:off x="5766651" y="380025"/>
                <a:ext cx="566640" cy="47916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D5E8B3F1-447D-47EB-A276-5BD5600618A4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5748651" y="362025"/>
                  <a:ext cx="602280" cy="51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8578D8E3-243C-4D79-B006-701D8EB7AF5F}"/>
                    </a:ext>
                  </a:extLst>
                </p14:cNvPr>
                <p14:cNvContentPartPr/>
                <p14:nvPr/>
              </p14:nvContentPartPr>
              <p14:xfrm>
                <a:off x="6953931" y="305145"/>
                <a:ext cx="225000" cy="66636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8578D8E3-243C-4D79-B006-701D8EB7AF5F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936291" y="287145"/>
                  <a:ext cx="260640" cy="70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45463652-FB2C-4D8B-BBD6-EF825710E3A6}"/>
                    </a:ext>
                  </a:extLst>
                </p14:cNvPr>
                <p14:cNvContentPartPr/>
                <p14:nvPr/>
              </p14:nvContentPartPr>
              <p14:xfrm>
                <a:off x="7353891" y="444825"/>
                <a:ext cx="214920" cy="48240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45463652-FB2C-4D8B-BBD6-EF825710E3A6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7336251" y="427185"/>
                  <a:ext cx="250560" cy="51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2545CF91-41F3-469C-9BBA-7BB908F73A23}"/>
                    </a:ext>
                  </a:extLst>
                </p14:cNvPr>
                <p14:cNvContentPartPr/>
                <p14:nvPr/>
              </p14:nvContentPartPr>
              <p14:xfrm>
                <a:off x="7677171" y="434025"/>
                <a:ext cx="198360" cy="39708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2545CF91-41F3-469C-9BBA-7BB908F73A23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7659531" y="416385"/>
                  <a:ext cx="234000" cy="43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236009B6-5D9F-4223-A28B-17E879702A30}"/>
                    </a:ext>
                  </a:extLst>
                </p14:cNvPr>
                <p14:cNvContentPartPr/>
                <p14:nvPr/>
              </p14:nvContentPartPr>
              <p14:xfrm>
                <a:off x="8129691" y="352665"/>
                <a:ext cx="319680" cy="23616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236009B6-5D9F-4223-A28B-17E879702A30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8112051" y="335025"/>
                  <a:ext cx="355320" cy="27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6106AC85-3827-4B3D-88B7-766A7E42C05C}"/>
                    </a:ext>
                  </a:extLst>
                </p14:cNvPr>
                <p14:cNvContentPartPr/>
                <p14:nvPr/>
              </p14:nvContentPartPr>
              <p14:xfrm>
                <a:off x="2606931" y="913905"/>
                <a:ext cx="6084360" cy="79848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6106AC85-3827-4B3D-88B7-766A7E42C05C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2589291" y="896265"/>
                  <a:ext cx="6120000" cy="83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306836E7-FD82-4B88-B4FF-3D30B04C58D9}"/>
                    </a:ext>
                  </a:extLst>
                </p14:cNvPr>
                <p14:cNvContentPartPr/>
                <p14:nvPr/>
              </p14:nvContentPartPr>
              <p14:xfrm>
                <a:off x="8347131" y="638145"/>
                <a:ext cx="1747800" cy="138348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306836E7-FD82-4B88-B4FF-3D30B04C58D9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8329131" y="620505"/>
                  <a:ext cx="1783440" cy="141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3C59AD11-6F65-4E77-A335-DAC2D2B5A918}"/>
                    </a:ext>
                  </a:extLst>
                </p14:cNvPr>
                <p14:cNvContentPartPr/>
                <p14:nvPr/>
              </p14:nvContentPartPr>
              <p14:xfrm>
                <a:off x="8771571" y="794025"/>
                <a:ext cx="747000" cy="83412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3C59AD11-6F65-4E77-A335-DAC2D2B5A918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8753931" y="776025"/>
                  <a:ext cx="782640" cy="869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04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43D87372-D175-40CF-B172-77B5FA7B7252}"/>
                  </a:ext>
                </a:extLst>
              </p14:cNvPr>
              <p14:cNvContentPartPr/>
              <p14:nvPr/>
            </p14:nvContentPartPr>
            <p14:xfrm>
              <a:off x="3384891" y="4843305"/>
              <a:ext cx="416160" cy="633600"/>
            </p14:xfrm>
          </p:contentPart>
        </mc:Choice>
        <mc:Fallback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43D87372-D175-40CF-B172-77B5FA7B7252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3366891" y="4825305"/>
                <a:ext cx="451800" cy="66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6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88789BB7-0783-48A6-BF21-B5AFC79B1EDB}"/>
                  </a:ext>
                </a:extLst>
              </p14:cNvPr>
              <p14:cNvContentPartPr/>
              <p14:nvPr/>
            </p14:nvContentPartPr>
            <p14:xfrm>
              <a:off x="9324531" y="4028265"/>
              <a:ext cx="401400" cy="504360"/>
            </p14:xfrm>
          </p:contentPart>
        </mc:Choice>
        <mc:Fallback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88789BB7-0783-48A6-BF21-B5AFC79B1EDB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9306891" y="4010625"/>
                <a:ext cx="437040" cy="54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8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5C28AAB1-D7CB-456F-BFDB-29C735A2F3D1}"/>
                  </a:ext>
                </a:extLst>
              </p14:cNvPr>
              <p14:cNvContentPartPr/>
              <p14:nvPr/>
            </p14:nvContentPartPr>
            <p14:xfrm>
              <a:off x="4798611" y="3440025"/>
              <a:ext cx="414000" cy="378360"/>
            </p14:xfrm>
          </p:contentPart>
        </mc:Choice>
        <mc:Fallback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5C28AAB1-D7CB-456F-BFDB-29C735A2F3D1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4780611" y="3422025"/>
                <a:ext cx="449640" cy="41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0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8F8ECD0E-CE23-47DA-8EF4-0AC64F9ABD41}"/>
                  </a:ext>
                </a:extLst>
              </p14:cNvPr>
              <p14:cNvContentPartPr/>
              <p14:nvPr/>
            </p14:nvContentPartPr>
            <p14:xfrm>
              <a:off x="5268051" y="3494385"/>
              <a:ext cx="73440" cy="239400"/>
            </p14:xfrm>
          </p:contentPart>
        </mc:Choice>
        <mc:Fallback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8F8ECD0E-CE23-47DA-8EF4-0AC64F9ABD41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5250411" y="3476385"/>
                <a:ext cx="109080" cy="275040"/>
              </a:xfrm>
              <a:prstGeom prst="rect">
                <a:avLst/>
              </a:prstGeom>
            </p:spPr>
          </p:pic>
        </mc:Fallback>
      </mc:AlternateContent>
      <p:grpSp>
        <p:nvGrpSpPr>
          <p:cNvPr id="117" name="Group 116">
            <a:extLst>
              <a:ext uri="{FF2B5EF4-FFF2-40B4-BE49-F238E27FC236}">
                <a16:creationId xmlns:a16="http://schemas.microsoft.com/office/drawing/2014/main" id="{1D93EC00-491F-4BF1-8154-F17246EBDBC2}"/>
              </a:ext>
            </a:extLst>
          </p:cNvPr>
          <p:cNvGrpSpPr/>
          <p:nvPr/>
        </p:nvGrpSpPr>
        <p:grpSpPr>
          <a:xfrm>
            <a:off x="1040931" y="4508145"/>
            <a:ext cx="5191560" cy="2561760"/>
            <a:chOff x="1040931" y="4508145"/>
            <a:chExt cx="5191560" cy="2561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55C50474-7996-4A9C-B849-B8521B852742}"/>
                    </a:ext>
                  </a:extLst>
                </p14:cNvPr>
                <p14:cNvContentPartPr/>
                <p14:nvPr/>
              </p14:nvContentPartPr>
              <p14:xfrm>
                <a:off x="1541331" y="5917545"/>
                <a:ext cx="397440" cy="54972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55C50474-7996-4A9C-B849-B8521B852742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523331" y="5899905"/>
                  <a:ext cx="433080" cy="58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7653D488-95B7-4321-AD3B-E8D816B50758}"/>
                    </a:ext>
                  </a:extLst>
                </p14:cNvPr>
                <p14:cNvContentPartPr/>
                <p14:nvPr/>
              </p14:nvContentPartPr>
              <p14:xfrm>
                <a:off x="1040931" y="5704065"/>
                <a:ext cx="685800" cy="46152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7653D488-95B7-4321-AD3B-E8D816B50758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022931" y="5686065"/>
                  <a:ext cx="721440" cy="49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D7C3CA57-AEC1-47F3-A16B-220D835DE514}"/>
                    </a:ext>
                  </a:extLst>
                </p14:cNvPr>
                <p14:cNvContentPartPr/>
                <p14:nvPr/>
              </p14:nvContentPartPr>
              <p14:xfrm>
                <a:off x="1990971" y="5643585"/>
                <a:ext cx="715680" cy="48924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D7C3CA57-AEC1-47F3-A16B-220D835DE514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973331" y="5625945"/>
                  <a:ext cx="751320" cy="52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393CF665-7CBB-4482-9C5B-3F4C2253C7FF}"/>
                    </a:ext>
                  </a:extLst>
                </p14:cNvPr>
                <p14:cNvContentPartPr/>
                <p14:nvPr/>
              </p14:nvContentPartPr>
              <p14:xfrm>
                <a:off x="2833371" y="5519385"/>
                <a:ext cx="714960" cy="40176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393CF665-7CBB-4482-9C5B-3F4C2253C7FF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2815731" y="5501385"/>
                  <a:ext cx="750600" cy="43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BA30E26E-2A11-4AE3-963D-E74975121911}"/>
                    </a:ext>
                  </a:extLst>
                </p14:cNvPr>
                <p14:cNvContentPartPr/>
                <p14:nvPr/>
              </p14:nvContentPartPr>
              <p14:xfrm>
                <a:off x="2969451" y="5404545"/>
                <a:ext cx="619560" cy="47916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BA30E26E-2A11-4AE3-963D-E74975121911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2951451" y="5386905"/>
                  <a:ext cx="655200" cy="51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03AFD50E-D5AA-42CB-A242-56C9246BF933}"/>
                    </a:ext>
                  </a:extLst>
                </p14:cNvPr>
                <p14:cNvContentPartPr/>
                <p14:nvPr/>
              </p14:nvContentPartPr>
              <p14:xfrm>
                <a:off x="3784131" y="4942665"/>
                <a:ext cx="716760" cy="54828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03AFD50E-D5AA-42CB-A242-56C9246BF933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3766131" y="4925025"/>
                  <a:ext cx="752400" cy="58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54E351CD-A96E-46DA-ACF0-06B2D5136738}"/>
                    </a:ext>
                  </a:extLst>
                </p14:cNvPr>
                <p14:cNvContentPartPr/>
                <p14:nvPr/>
              </p14:nvContentPartPr>
              <p14:xfrm>
                <a:off x="3403971" y="4705065"/>
                <a:ext cx="642600" cy="37404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54E351CD-A96E-46DA-ACF0-06B2D5136738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3385971" y="4687065"/>
                  <a:ext cx="678240" cy="40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9927BFD2-69D0-49A2-974F-83350BA9A4CD}"/>
                    </a:ext>
                  </a:extLst>
                </p14:cNvPr>
                <p14:cNvContentPartPr/>
                <p14:nvPr/>
              </p14:nvContentPartPr>
              <p14:xfrm>
                <a:off x="4200651" y="4607865"/>
                <a:ext cx="695520" cy="114228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9927BFD2-69D0-49A2-974F-83350BA9A4CD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4182651" y="4589865"/>
                  <a:ext cx="731160" cy="11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B01D2191-4D1C-4003-A720-A33518653D30}"/>
                    </a:ext>
                  </a:extLst>
                </p14:cNvPr>
                <p14:cNvContentPartPr/>
                <p14:nvPr/>
              </p14:nvContentPartPr>
              <p14:xfrm>
                <a:off x="4632291" y="4508145"/>
                <a:ext cx="477720" cy="73584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B01D2191-4D1C-4003-A720-A33518653D30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4614291" y="4490145"/>
                  <a:ext cx="513360" cy="77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9F10099F-5EB6-43AF-A18A-F59BBCDA89D6}"/>
                    </a:ext>
                  </a:extLst>
                </p14:cNvPr>
                <p14:cNvContentPartPr/>
                <p14:nvPr/>
              </p14:nvContentPartPr>
              <p14:xfrm>
                <a:off x="4870611" y="4836465"/>
                <a:ext cx="213120" cy="17028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9F10099F-5EB6-43AF-A18A-F59BBCDA89D6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4852611" y="4818465"/>
                  <a:ext cx="24876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F9CC7317-E370-47EE-B0DB-D4B15266E27B}"/>
                    </a:ext>
                  </a:extLst>
                </p14:cNvPr>
                <p14:cNvContentPartPr/>
                <p14:nvPr/>
              </p14:nvContentPartPr>
              <p14:xfrm>
                <a:off x="4046571" y="5703345"/>
                <a:ext cx="537120" cy="59652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F9CC7317-E370-47EE-B0DB-D4B15266E27B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4028571" y="5685705"/>
                  <a:ext cx="572760" cy="63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B3CEDCC6-C99E-4020-A4B2-4447792DCAA8}"/>
                    </a:ext>
                  </a:extLst>
                </p14:cNvPr>
                <p14:cNvContentPartPr/>
                <p14:nvPr/>
              </p14:nvContentPartPr>
              <p14:xfrm>
                <a:off x="4029651" y="6473025"/>
                <a:ext cx="355320" cy="20196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B3CEDCC6-C99E-4020-A4B2-4447792DCAA8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4012011" y="6455025"/>
                  <a:ext cx="39096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0276AE4B-25BA-48E1-BB09-CD78DB9613D5}"/>
                    </a:ext>
                  </a:extLst>
                </p14:cNvPr>
                <p14:cNvContentPartPr/>
                <p14:nvPr/>
              </p14:nvContentPartPr>
              <p14:xfrm>
                <a:off x="4471011" y="6417585"/>
                <a:ext cx="203760" cy="9432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0276AE4B-25BA-48E1-BB09-CD78DB9613D5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4453371" y="6399585"/>
                  <a:ext cx="23940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487448D9-E9B6-493E-B701-DECAAEB512F8}"/>
                    </a:ext>
                  </a:extLst>
                </p14:cNvPr>
                <p14:cNvContentPartPr/>
                <p14:nvPr/>
              </p14:nvContentPartPr>
              <p14:xfrm>
                <a:off x="4680171" y="6167385"/>
                <a:ext cx="224640" cy="21168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487448D9-E9B6-493E-B701-DECAAEB512F8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4662531" y="6149385"/>
                  <a:ext cx="26028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4AA8C203-F3FF-40E5-9D27-47FE10A34E27}"/>
                    </a:ext>
                  </a:extLst>
                </p14:cNvPr>
                <p14:cNvContentPartPr/>
                <p14:nvPr/>
              </p14:nvContentPartPr>
              <p14:xfrm>
                <a:off x="4933611" y="6002145"/>
                <a:ext cx="288720" cy="28620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4AA8C203-F3FF-40E5-9D27-47FE10A34E27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4915971" y="5984145"/>
                  <a:ext cx="324360" cy="32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0581147E-86AF-41D6-BC9E-1C5436034DF9}"/>
                    </a:ext>
                  </a:extLst>
                </p14:cNvPr>
                <p14:cNvContentPartPr/>
                <p14:nvPr/>
              </p14:nvContentPartPr>
              <p14:xfrm>
                <a:off x="4969971" y="5908545"/>
                <a:ext cx="253800" cy="12996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0581147E-86AF-41D6-BC9E-1C5436034DF9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4952331" y="5890905"/>
                  <a:ext cx="28944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D1812EAC-9735-4AC9-8693-17DC05D5DA0A}"/>
                    </a:ext>
                  </a:extLst>
                </p14:cNvPr>
                <p14:cNvContentPartPr/>
                <p14:nvPr/>
              </p14:nvContentPartPr>
              <p14:xfrm>
                <a:off x="5160411" y="5675985"/>
                <a:ext cx="165240" cy="19080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D1812EAC-9735-4AC9-8693-17DC05D5DA0A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5142411" y="5658345"/>
                  <a:ext cx="20088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A7205D76-9757-46ED-811E-92885F847BBD}"/>
                    </a:ext>
                  </a:extLst>
                </p14:cNvPr>
                <p14:cNvContentPartPr/>
                <p14:nvPr/>
              </p14:nvContentPartPr>
              <p14:xfrm>
                <a:off x="5377491" y="5830065"/>
                <a:ext cx="3960" cy="36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A7205D76-9757-46ED-811E-92885F847BBD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5359851" y="5812065"/>
                  <a:ext cx="396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76136C85-BBFA-40BD-80DA-E9360A1B8723}"/>
                    </a:ext>
                  </a:extLst>
                </p14:cNvPr>
                <p14:cNvContentPartPr/>
                <p14:nvPr/>
              </p14:nvContentPartPr>
              <p14:xfrm>
                <a:off x="5286771" y="5754105"/>
                <a:ext cx="360" cy="396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76136C85-BBFA-40BD-80DA-E9360A1B8723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5269131" y="5736465"/>
                  <a:ext cx="3600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3F5734D8-27EB-4E41-B782-935B9FDB8A8A}"/>
                    </a:ext>
                  </a:extLst>
                </p14:cNvPr>
                <p14:cNvContentPartPr/>
                <p14:nvPr/>
              </p14:nvContentPartPr>
              <p14:xfrm>
                <a:off x="5458851" y="5659425"/>
                <a:ext cx="146520" cy="16092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3F5734D8-27EB-4E41-B782-935B9FDB8A8A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5441211" y="5641785"/>
                  <a:ext cx="18216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596B182C-7660-4BEF-B080-55035FA589BE}"/>
                    </a:ext>
                  </a:extLst>
                </p14:cNvPr>
                <p14:cNvContentPartPr/>
                <p14:nvPr/>
              </p14:nvContentPartPr>
              <p14:xfrm>
                <a:off x="5568291" y="5470785"/>
                <a:ext cx="664200" cy="97056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596B182C-7660-4BEF-B080-55035FA589BE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5550651" y="5453145"/>
                  <a:ext cx="699840" cy="10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1A4C2D16-EC4B-43CD-AE2E-1D2B87C9BAAB}"/>
                    </a:ext>
                  </a:extLst>
                </p14:cNvPr>
                <p14:cNvContentPartPr/>
                <p14:nvPr/>
              </p14:nvContentPartPr>
              <p14:xfrm>
                <a:off x="5175531" y="6509745"/>
                <a:ext cx="190080" cy="20376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1A4C2D16-EC4B-43CD-AE2E-1D2B87C9BAAB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5157531" y="6492105"/>
                  <a:ext cx="22572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C8B0F43B-DDD9-4B43-9082-6CDE1C3A853F}"/>
                    </a:ext>
                  </a:extLst>
                </p14:cNvPr>
                <p14:cNvContentPartPr/>
                <p14:nvPr/>
              </p14:nvContentPartPr>
              <p14:xfrm>
                <a:off x="4861251" y="6383385"/>
                <a:ext cx="469440" cy="26172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C8B0F43B-DDD9-4B43-9082-6CDE1C3A853F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4843251" y="6365745"/>
                  <a:ext cx="505080" cy="29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15FE5082-31A9-4FD6-954B-12EED874411F}"/>
                    </a:ext>
                  </a:extLst>
                </p14:cNvPr>
                <p14:cNvContentPartPr/>
                <p14:nvPr/>
              </p14:nvContentPartPr>
              <p14:xfrm>
                <a:off x="5404491" y="6318945"/>
                <a:ext cx="330480" cy="75096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15FE5082-31A9-4FD6-954B-12EED874411F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5386851" y="6301305"/>
                  <a:ext cx="366120" cy="78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3BBE6A92-5C9C-448A-BD7B-1E536313F9C5}"/>
                    </a:ext>
                  </a:extLst>
                </p14:cNvPr>
                <p14:cNvContentPartPr/>
                <p14:nvPr/>
              </p14:nvContentPartPr>
              <p14:xfrm>
                <a:off x="5747931" y="6373105"/>
                <a:ext cx="186840" cy="38844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3BBE6A92-5C9C-448A-BD7B-1E536313F9C5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5730291" y="6355465"/>
                  <a:ext cx="222480" cy="42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2CAF5ED8-ED66-4440-B7AD-7D5F3FAC262A}"/>
                    </a:ext>
                  </a:extLst>
                </p14:cNvPr>
                <p14:cNvContentPartPr/>
                <p14:nvPr/>
              </p14:nvContentPartPr>
              <p14:xfrm>
                <a:off x="5794011" y="6430705"/>
                <a:ext cx="193320" cy="13284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2CAF5ED8-ED66-4440-B7AD-7D5F3FAC262A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5776011" y="6413065"/>
                  <a:ext cx="228960" cy="168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905D8F56-FF94-4FDC-B353-61DD9CE4B7F9}"/>
              </a:ext>
            </a:extLst>
          </p:cNvPr>
          <p:cNvGrpSpPr/>
          <p:nvPr/>
        </p:nvGrpSpPr>
        <p:grpSpPr>
          <a:xfrm>
            <a:off x="8151651" y="4200505"/>
            <a:ext cx="3075480" cy="1341360"/>
            <a:chOff x="8151651" y="4200505"/>
            <a:chExt cx="3075480" cy="1341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C98BC222-CD1F-485F-8AA9-DB14B9B4118C}"/>
                    </a:ext>
                  </a:extLst>
                </p14:cNvPr>
                <p14:cNvContentPartPr/>
                <p14:nvPr/>
              </p14:nvContentPartPr>
              <p14:xfrm>
                <a:off x="8461971" y="5083225"/>
                <a:ext cx="304200" cy="45216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C98BC222-CD1F-485F-8AA9-DB14B9B4118C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8444331" y="5065585"/>
                  <a:ext cx="339840" cy="48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ED830E7F-904B-4CD1-AC41-72B4651F1BB7}"/>
                    </a:ext>
                  </a:extLst>
                </p14:cNvPr>
                <p14:cNvContentPartPr/>
                <p14:nvPr/>
              </p14:nvContentPartPr>
              <p14:xfrm>
                <a:off x="8151651" y="4851025"/>
                <a:ext cx="738000" cy="39996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ED830E7F-904B-4CD1-AC41-72B4651F1BB7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8133651" y="4833385"/>
                  <a:ext cx="773640" cy="43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1D195AC8-E54E-448A-94B9-27552E31BC56}"/>
                    </a:ext>
                  </a:extLst>
                </p14:cNvPr>
                <p14:cNvContentPartPr/>
                <p14:nvPr/>
              </p14:nvContentPartPr>
              <p14:xfrm>
                <a:off x="9082611" y="4788745"/>
                <a:ext cx="333000" cy="56772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1D195AC8-E54E-448A-94B9-27552E31BC56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9064971" y="4771105"/>
                  <a:ext cx="368640" cy="60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9F666F8F-B47A-4748-ADBF-33C93F7DC0F3}"/>
                    </a:ext>
                  </a:extLst>
                </p14:cNvPr>
                <p14:cNvContentPartPr/>
                <p14:nvPr/>
              </p14:nvContentPartPr>
              <p14:xfrm>
                <a:off x="9261171" y="5032465"/>
                <a:ext cx="272160" cy="20916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9F666F8F-B47A-4748-ADBF-33C93F7DC0F3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9243531" y="5014825"/>
                  <a:ext cx="30780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65117D69-2DF6-4F1E-95E3-A298053DB71A}"/>
                    </a:ext>
                  </a:extLst>
                </p14:cNvPr>
                <p14:cNvContentPartPr/>
                <p14:nvPr/>
              </p14:nvContentPartPr>
              <p14:xfrm>
                <a:off x="9781731" y="4200505"/>
                <a:ext cx="349200" cy="134136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65117D69-2DF6-4F1E-95E3-A298053DB71A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9763731" y="4182505"/>
                  <a:ext cx="384840" cy="137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80A9336D-644F-4DDA-9635-A203D82305F4}"/>
                    </a:ext>
                  </a:extLst>
                </p14:cNvPr>
                <p14:cNvContentPartPr/>
                <p14:nvPr/>
              </p14:nvContentPartPr>
              <p14:xfrm>
                <a:off x="10160451" y="4570225"/>
                <a:ext cx="812880" cy="86328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80A9336D-644F-4DDA-9635-A203D82305F4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10142451" y="4552225"/>
                  <a:ext cx="848520" cy="89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14C58D5C-339A-4BB4-B72E-D544940C4989}"/>
                    </a:ext>
                  </a:extLst>
                </p14:cNvPr>
                <p14:cNvContentPartPr/>
                <p14:nvPr/>
              </p14:nvContentPartPr>
              <p14:xfrm>
                <a:off x="10879371" y="4463665"/>
                <a:ext cx="347760" cy="38052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14C58D5C-339A-4BB4-B72E-D544940C4989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10861731" y="4445665"/>
                  <a:ext cx="383400" cy="4161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2359996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id="{8B7D0189-C657-4722-98FA-EA3AB41E1869}"/>
              </a:ext>
            </a:extLst>
          </p:cNvPr>
          <p:cNvGrpSpPr/>
          <p:nvPr/>
        </p:nvGrpSpPr>
        <p:grpSpPr>
          <a:xfrm>
            <a:off x="10486251" y="54945"/>
            <a:ext cx="1373760" cy="451800"/>
            <a:chOff x="10486251" y="54945"/>
            <a:chExt cx="1373760" cy="451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5A78F6EB-1E29-4A7C-A259-D91DE90DCF3E}"/>
                    </a:ext>
                  </a:extLst>
                </p14:cNvPr>
                <p14:cNvContentPartPr/>
                <p14:nvPr/>
              </p14:nvContentPartPr>
              <p14:xfrm>
                <a:off x="10486251" y="201105"/>
                <a:ext cx="443520" cy="30564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5A78F6EB-1E29-4A7C-A259-D91DE90DCF3E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0468251" y="183105"/>
                  <a:ext cx="479160" cy="34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1CAEB901-C783-4CB2-B82E-C68E9BB56429}"/>
                    </a:ext>
                  </a:extLst>
                </p14:cNvPr>
                <p14:cNvContentPartPr/>
                <p14:nvPr/>
              </p14:nvContentPartPr>
              <p14:xfrm>
                <a:off x="11134611" y="88065"/>
                <a:ext cx="315000" cy="41400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1CAEB901-C783-4CB2-B82E-C68E9BB56429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1116611" y="70065"/>
                  <a:ext cx="350640" cy="44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F77E585A-7EFB-41D3-98E5-A9C0CCF855EF}"/>
                    </a:ext>
                  </a:extLst>
                </p14:cNvPr>
                <p14:cNvContentPartPr/>
                <p14:nvPr/>
              </p14:nvContentPartPr>
              <p14:xfrm>
                <a:off x="11561211" y="81225"/>
                <a:ext cx="63720" cy="35604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F77E585A-7EFB-41D3-98E5-A9C0CCF855EF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1543211" y="63225"/>
                  <a:ext cx="99360" cy="39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4E7FEC37-04CB-4073-8ED8-36F4E08A6119}"/>
                    </a:ext>
                  </a:extLst>
                </p14:cNvPr>
                <p14:cNvContentPartPr/>
                <p14:nvPr/>
              </p14:nvContentPartPr>
              <p14:xfrm>
                <a:off x="11407131" y="80505"/>
                <a:ext cx="325080" cy="9144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4E7FEC37-04CB-4073-8ED8-36F4E08A6119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1389131" y="62865"/>
                  <a:ext cx="36072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E883A9ED-92A0-4FBD-B877-109BAC8DDCE5}"/>
                    </a:ext>
                  </a:extLst>
                </p14:cNvPr>
                <p14:cNvContentPartPr/>
                <p14:nvPr/>
              </p14:nvContentPartPr>
              <p14:xfrm>
                <a:off x="11634651" y="54945"/>
                <a:ext cx="225360" cy="23724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E883A9ED-92A0-4FBD-B877-109BAC8DDCE5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1616651" y="36945"/>
                  <a:ext cx="261000" cy="272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DFE5C77-C6F8-4094-87EE-AA757B1C74DB}"/>
              </a:ext>
            </a:extLst>
          </p:cNvPr>
          <p:cNvGrpSpPr/>
          <p:nvPr/>
        </p:nvGrpSpPr>
        <p:grpSpPr>
          <a:xfrm>
            <a:off x="351171" y="132705"/>
            <a:ext cx="9816120" cy="2132280"/>
            <a:chOff x="351171" y="132705"/>
            <a:chExt cx="9816120" cy="2132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AACFF783-0A55-43B5-9209-A56DDE8A8DCD}"/>
                    </a:ext>
                  </a:extLst>
                </p14:cNvPr>
                <p14:cNvContentPartPr/>
                <p14:nvPr/>
              </p14:nvContentPartPr>
              <p14:xfrm>
                <a:off x="351171" y="335385"/>
                <a:ext cx="402480" cy="36324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AACFF783-0A55-43B5-9209-A56DDE8A8DCD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33171" y="317385"/>
                  <a:ext cx="438120" cy="39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8DA5E0ED-36C7-4DE7-A93A-45BBC05F1D39}"/>
                    </a:ext>
                  </a:extLst>
                </p14:cNvPr>
                <p14:cNvContentPartPr/>
                <p14:nvPr/>
              </p14:nvContentPartPr>
              <p14:xfrm>
                <a:off x="966771" y="286065"/>
                <a:ext cx="907560" cy="35892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8DA5E0ED-36C7-4DE7-A93A-45BBC05F1D39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949131" y="268425"/>
                  <a:ext cx="943200" cy="3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8871B1E1-6049-40DA-BEA1-D3A97557BB4A}"/>
                    </a:ext>
                  </a:extLst>
                </p14:cNvPr>
                <p14:cNvContentPartPr/>
                <p14:nvPr/>
              </p14:nvContentPartPr>
              <p14:xfrm>
                <a:off x="1846611" y="187785"/>
                <a:ext cx="283680" cy="32724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8871B1E1-6049-40DA-BEA1-D3A97557BB4A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828971" y="170145"/>
                  <a:ext cx="31932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E1A0E13D-D799-47D4-B049-531EC7CC7E56}"/>
                    </a:ext>
                  </a:extLst>
                </p14:cNvPr>
                <p14:cNvContentPartPr/>
                <p14:nvPr/>
              </p14:nvContentPartPr>
              <p14:xfrm>
                <a:off x="2253771" y="206505"/>
                <a:ext cx="1071360" cy="42876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E1A0E13D-D799-47D4-B049-531EC7CC7E56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236131" y="188865"/>
                  <a:ext cx="1107000" cy="46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2333D027-A41B-48FD-BB1C-F85E589C7D2D}"/>
                    </a:ext>
                  </a:extLst>
                </p14:cNvPr>
                <p14:cNvContentPartPr/>
                <p14:nvPr/>
              </p14:nvContentPartPr>
              <p14:xfrm>
                <a:off x="2951091" y="369945"/>
                <a:ext cx="301320" cy="6444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2333D027-A41B-48FD-BB1C-F85E589C7D2D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933451" y="352305"/>
                  <a:ext cx="33696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9F6D9188-48F0-47D6-A616-06932D3E34CD}"/>
                    </a:ext>
                  </a:extLst>
                </p14:cNvPr>
                <p14:cNvContentPartPr/>
                <p14:nvPr/>
              </p14:nvContentPartPr>
              <p14:xfrm>
                <a:off x="3331251" y="379665"/>
                <a:ext cx="91800" cy="13536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9F6D9188-48F0-47D6-A616-06932D3E34C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313611" y="362025"/>
                  <a:ext cx="12744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B85F002B-1652-419E-8CFE-2690B7547F6F}"/>
                    </a:ext>
                  </a:extLst>
                </p14:cNvPr>
                <p14:cNvContentPartPr/>
                <p14:nvPr/>
              </p14:nvContentPartPr>
              <p14:xfrm>
                <a:off x="3186531" y="222345"/>
                <a:ext cx="360" cy="396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B85F002B-1652-419E-8CFE-2690B7547F6F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168891" y="204705"/>
                  <a:ext cx="3600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58514CD1-8D61-4076-B457-0ADE5FCD704D}"/>
                    </a:ext>
                  </a:extLst>
                </p14:cNvPr>
                <p14:cNvContentPartPr/>
                <p14:nvPr/>
              </p14:nvContentPartPr>
              <p14:xfrm>
                <a:off x="3465171" y="132705"/>
                <a:ext cx="540360" cy="51876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58514CD1-8D61-4076-B457-0ADE5FCD704D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447171" y="115065"/>
                  <a:ext cx="576000" cy="55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CFE07839-80BD-4BEF-A662-02E3711FF764}"/>
                    </a:ext>
                  </a:extLst>
                </p14:cNvPr>
                <p14:cNvContentPartPr/>
                <p14:nvPr/>
              </p14:nvContentPartPr>
              <p14:xfrm>
                <a:off x="4496571" y="197505"/>
                <a:ext cx="508680" cy="45684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CFE07839-80BD-4BEF-A662-02E3711FF764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478571" y="179865"/>
                  <a:ext cx="544320" cy="49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F6025DF7-A057-489A-93FB-E750C3BA90C6}"/>
                    </a:ext>
                  </a:extLst>
                </p14:cNvPr>
                <p14:cNvContentPartPr/>
                <p14:nvPr/>
              </p14:nvContentPartPr>
              <p14:xfrm>
                <a:off x="5067531" y="179865"/>
                <a:ext cx="448200" cy="45324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F6025DF7-A057-489A-93FB-E750C3BA90C6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049531" y="162225"/>
                  <a:ext cx="483840" cy="48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F16CEDF0-5457-4642-88B6-CA2BAEEF9B18}"/>
                    </a:ext>
                  </a:extLst>
                </p14:cNvPr>
                <p14:cNvContentPartPr/>
                <p14:nvPr/>
              </p14:nvContentPartPr>
              <p14:xfrm>
                <a:off x="5206491" y="624465"/>
                <a:ext cx="289080" cy="8280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F16CEDF0-5457-4642-88B6-CA2BAEEF9B18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188491" y="606465"/>
                  <a:ext cx="32472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535A31FF-8D0E-4198-8644-101A5F269232}"/>
                    </a:ext>
                  </a:extLst>
                </p14:cNvPr>
                <p14:cNvContentPartPr/>
                <p14:nvPr/>
              </p14:nvContentPartPr>
              <p14:xfrm>
                <a:off x="5506371" y="207945"/>
                <a:ext cx="367560" cy="48168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535A31FF-8D0E-4198-8644-101A5F269232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488731" y="190305"/>
                  <a:ext cx="403200" cy="51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9E54B84F-C9EE-406B-B6E7-900806945C03}"/>
                    </a:ext>
                  </a:extLst>
                </p14:cNvPr>
                <p14:cNvContentPartPr/>
                <p14:nvPr/>
              </p14:nvContentPartPr>
              <p14:xfrm>
                <a:off x="6107211" y="234945"/>
                <a:ext cx="289800" cy="30744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9E54B84F-C9EE-406B-B6E7-900806945C03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089211" y="217305"/>
                  <a:ext cx="325440" cy="34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31D660C8-C26A-4D69-89FD-9080F259B272}"/>
                    </a:ext>
                  </a:extLst>
                </p14:cNvPr>
                <p14:cNvContentPartPr/>
                <p14:nvPr/>
              </p14:nvContentPartPr>
              <p14:xfrm>
                <a:off x="6826131" y="377865"/>
                <a:ext cx="1395360" cy="53604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31D660C8-C26A-4D69-89FD-9080F259B272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808131" y="359865"/>
                  <a:ext cx="1431000" cy="57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A2509AAD-A34B-4B9E-9449-B30358A74143}"/>
                    </a:ext>
                  </a:extLst>
                </p14:cNvPr>
                <p14:cNvContentPartPr/>
                <p14:nvPr/>
              </p14:nvContentPartPr>
              <p14:xfrm>
                <a:off x="8499411" y="206865"/>
                <a:ext cx="469440" cy="39168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A2509AAD-A34B-4B9E-9449-B30358A74143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8481771" y="188865"/>
                  <a:ext cx="505080" cy="42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39A7E860-A4B5-4D54-9C49-6F6CCD54B142}"/>
                    </a:ext>
                  </a:extLst>
                </p14:cNvPr>
                <p14:cNvContentPartPr/>
                <p14:nvPr/>
              </p14:nvContentPartPr>
              <p14:xfrm>
                <a:off x="8536851" y="345825"/>
                <a:ext cx="160560" cy="2520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39A7E860-A4B5-4D54-9C49-6F6CCD54B142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8519211" y="328185"/>
                  <a:ext cx="19620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D248E4E0-19C1-43A5-A5E3-D78CB45AAC67}"/>
                    </a:ext>
                  </a:extLst>
                </p14:cNvPr>
                <p14:cNvContentPartPr/>
                <p14:nvPr/>
              </p14:nvContentPartPr>
              <p14:xfrm>
                <a:off x="8994771" y="140265"/>
                <a:ext cx="648720" cy="49392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D248E4E0-19C1-43A5-A5E3-D78CB45AAC67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8977131" y="122625"/>
                  <a:ext cx="684360" cy="52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E9D7FB14-72DB-4694-8862-E12BBE15B3D8}"/>
                    </a:ext>
                  </a:extLst>
                </p14:cNvPr>
                <p14:cNvContentPartPr/>
                <p14:nvPr/>
              </p14:nvContentPartPr>
              <p14:xfrm>
                <a:off x="9774891" y="153585"/>
                <a:ext cx="392400" cy="36756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E9D7FB14-72DB-4694-8862-E12BBE15B3D8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9756891" y="135945"/>
                  <a:ext cx="428040" cy="40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44CE06A3-5032-46D2-916C-F80D6EB7E93F}"/>
                    </a:ext>
                  </a:extLst>
                </p14:cNvPr>
                <p14:cNvContentPartPr/>
                <p14:nvPr/>
              </p14:nvContentPartPr>
              <p14:xfrm>
                <a:off x="6487011" y="778185"/>
                <a:ext cx="2376360" cy="148680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44CE06A3-5032-46D2-916C-F80D6EB7E93F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469371" y="760185"/>
                  <a:ext cx="2412000" cy="1522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24586D26-9504-45C2-86CD-D590687A1377}"/>
              </a:ext>
            </a:extLst>
          </p:cNvPr>
          <p:cNvGrpSpPr/>
          <p:nvPr/>
        </p:nvGrpSpPr>
        <p:grpSpPr>
          <a:xfrm>
            <a:off x="5757651" y="1645785"/>
            <a:ext cx="5324400" cy="2551680"/>
            <a:chOff x="5757651" y="1645785"/>
            <a:chExt cx="5324400" cy="2551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A7B2BAF4-C97B-4D42-8C59-29A2A21DFAFC}"/>
                    </a:ext>
                  </a:extLst>
                </p14:cNvPr>
                <p14:cNvContentPartPr/>
                <p14:nvPr/>
              </p14:nvContentPartPr>
              <p14:xfrm>
                <a:off x="5757651" y="2531745"/>
                <a:ext cx="445320" cy="49968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A7B2BAF4-C97B-4D42-8C59-29A2A21DFAFC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5740011" y="2513745"/>
                  <a:ext cx="480960" cy="53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58E021E7-529B-4EEF-96C0-0AF2079786F7}"/>
                    </a:ext>
                  </a:extLst>
                </p14:cNvPr>
                <p14:cNvContentPartPr/>
                <p14:nvPr/>
              </p14:nvContentPartPr>
              <p14:xfrm>
                <a:off x="5803011" y="2732625"/>
                <a:ext cx="225720" cy="11016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58E021E7-529B-4EEF-96C0-0AF2079786F7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5785011" y="2714985"/>
                  <a:ext cx="2613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8C0BC714-1E49-4C32-AC4B-F9926DDD1871}"/>
                    </a:ext>
                  </a:extLst>
                </p14:cNvPr>
                <p14:cNvContentPartPr/>
                <p14:nvPr/>
              </p14:nvContentPartPr>
              <p14:xfrm>
                <a:off x="6132051" y="2369025"/>
                <a:ext cx="379440" cy="50364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8C0BC714-1E49-4C32-AC4B-F9926DDD1871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114051" y="2351025"/>
                  <a:ext cx="415080" cy="53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29D9923B-EC0E-42E0-899F-23F3638DA6B9}"/>
                    </a:ext>
                  </a:extLst>
                </p14:cNvPr>
                <p14:cNvContentPartPr/>
                <p14:nvPr/>
              </p14:nvContentPartPr>
              <p14:xfrm>
                <a:off x="6525531" y="2245185"/>
                <a:ext cx="268200" cy="36324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29D9923B-EC0E-42E0-899F-23F3638DA6B9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6507891" y="2227545"/>
                  <a:ext cx="303840" cy="39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DBE03D2A-049A-4900-81DE-04535427876C}"/>
                    </a:ext>
                  </a:extLst>
                </p14:cNvPr>
                <p14:cNvContentPartPr/>
                <p14:nvPr/>
              </p14:nvContentPartPr>
              <p14:xfrm>
                <a:off x="6953211" y="2370825"/>
                <a:ext cx="262440" cy="19224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DBE03D2A-049A-4900-81DE-04535427876C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6935211" y="2352825"/>
                  <a:ext cx="29808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8DA1BC52-C1DC-4939-8C67-D100E94D4F75}"/>
                    </a:ext>
                  </a:extLst>
                </p14:cNvPr>
                <p14:cNvContentPartPr/>
                <p14:nvPr/>
              </p14:nvContentPartPr>
              <p14:xfrm>
                <a:off x="7169931" y="2178945"/>
                <a:ext cx="452160" cy="26928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8DA1BC52-C1DC-4939-8C67-D100E94D4F75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151931" y="2160945"/>
                  <a:ext cx="487800" cy="30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A3277816-2581-4CBA-A0DB-8ECEEEAB2451}"/>
                    </a:ext>
                  </a:extLst>
                </p14:cNvPr>
                <p14:cNvContentPartPr/>
                <p14:nvPr/>
              </p14:nvContentPartPr>
              <p14:xfrm>
                <a:off x="7614171" y="2018385"/>
                <a:ext cx="235800" cy="19152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A3277816-2581-4CBA-A0DB-8ECEEEAB2451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7596171" y="2000745"/>
                  <a:ext cx="27144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15D476CE-8941-43BD-888D-1E7A8704A4B9}"/>
                    </a:ext>
                  </a:extLst>
                </p14:cNvPr>
                <p14:cNvContentPartPr/>
                <p14:nvPr/>
              </p14:nvContentPartPr>
              <p14:xfrm>
                <a:off x="7867251" y="1645785"/>
                <a:ext cx="509040" cy="54756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15D476CE-8941-43BD-888D-1E7A8704A4B9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7849251" y="1628145"/>
                  <a:ext cx="544680" cy="58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79EDC6FF-21FA-4DFF-B7D4-3CEF3241F305}"/>
                    </a:ext>
                  </a:extLst>
                </p14:cNvPr>
                <p14:cNvContentPartPr/>
                <p14:nvPr/>
              </p14:nvContentPartPr>
              <p14:xfrm>
                <a:off x="6095691" y="3059865"/>
                <a:ext cx="379440" cy="53496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79EDC6FF-21FA-4DFF-B7D4-3CEF3241F305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078051" y="3041865"/>
                  <a:ext cx="415080" cy="57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30FFA22C-821A-4890-A82B-2D72792C3C0A}"/>
                    </a:ext>
                  </a:extLst>
                </p14:cNvPr>
                <p14:cNvContentPartPr/>
                <p14:nvPr/>
              </p14:nvContentPartPr>
              <p14:xfrm>
                <a:off x="6498531" y="3188745"/>
                <a:ext cx="458280" cy="27576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30FFA22C-821A-4890-A82B-2D72792C3C0A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6480531" y="3171105"/>
                  <a:ext cx="49392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DB3479A3-9A40-4357-81E3-1B85C019C16E}"/>
                    </a:ext>
                  </a:extLst>
                </p14:cNvPr>
                <p14:cNvContentPartPr/>
                <p14:nvPr/>
              </p14:nvContentPartPr>
              <p14:xfrm>
                <a:off x="6970851" y="3141225"/>
                <a:ext cx="88560" cy="9828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DB3479A3-9A40-4357-81E3-1B85C019C16E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952851" y="3123225"/>
                  <a:ext cx="12420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BC3F441C-835B-4847-A91E-1A47FD280C7C}"/>
                    </a:ext>
                  </a:extLst>
                </p14:cNvPr>
                <p14:cNvContentPartPr/>
                <p14:nvPr/>
              </p14:nvContentPartPr>
              <p14:xfrm>
                <a:off x="6886251" y="3064545"/>
                <a:ext cx="21600" cy="4068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BC3F441C-835B-4847-A91E-1A47FD280C7C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868611" y="3046905"/>
                  <a:ext cx="5724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59E77C81-26E2-4763-9118-4E750BE307D0}"/>
                    </a:ext>
                  </a:extLst>
                </p14:cNvPr>
                <p14:cNvContentPartPr/>
                <p14:nvPr/>
              </p14:nvContentPartPr>
              <p14:xfrm>
                <a:off x="7077411" y="2839545"/>
                <a:ext cx="466920" cy="46044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59E77C81-26E2-4763-9118-4E750BE307D0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7059411" y="2821905"/>
                  <a:ext cx="502560" cy="49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C441FA20-D07F-4D10-BADB-235A83B5878E}"/>
                    </a:ext>
                  </a:extLst>
                </p14:cNvPr>
                <p14:cNvContentPartPr/>
                <p14:nvPr/>
              </p14:nvContentPartPr>
              <p14:xfrm>
                <a:off x="6503571" y="3793185"/>
                <a:ext cx="322560" cy="40428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C441FA20-D07F-4D10-BADB-235A83B5878E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485931" y="3775185"/>
                  <a:ext cx="358200" cy="43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C7E7E51E-F280-49CD-849E-9799D81A093D}"/>
                    </a:ext>
                  </a:extLst>
                </p14:cNvPr>
                <p14:cNvContentPartPr/>
                <p14:nvPr/>
              </p14:nvContentPartPr>
              <p14:xfrm>
                <a:off x="6898491" y="3564585"/>
                <a:ext cx="732960" cy="46764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C7E7E51E-F280-49CD-849E-9799D81A093D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880851" y="3546585"/>
                  <a:ext cx="768600" cy="50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D193C391-FB72-4369-8058-0852050216D0}"/>
                    </a:ext>
                  </a:extLst>
                </p14:cNvPr>
                <p14:cNvContentPartPr/>
                <p14:nvPr/>
              </p14:nvContentPartPr>
              <p14:xfrm>
                <a:off x="7631811" y="3311145"/>
                <a:ext cx="280440" cy="49356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D193C391-FB72-4369-8058-0852050216D0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614171" y="3293505"/>
                  <a:ext cx="316080" cy="52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74B64EF8-F06F-4A42-8F3D-A43E766D233C}"/>
                    </a:ext>
                  </a:extLst>
                </p14:cNvPr>
                <p14:cNvContentPartPr/>
                <p14:nvPr/>
              </p14:nvContentPartPr>
              <p14:xfrm>
                <a:off x="7873371" y="2844945"/>
                <a:ext cx="1203480" cy="62280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74B64EF8-F06F-4A42-8F3D-A43E766D233C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7855731" y="2826945"/>
                  <a:ext cx="1239120" cy="65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E71B5358-5B73-46F7-AED3-ED07D5384D48}"/>
                    </a:ext>
                  </a:extLst>
                </p14:cNvPr>
                <p14:cNvContentPartPr/>
                <p14:nvPr/>
              </p14:nvContentPartPr>
              <p14:xfrm>
                <a:off x="9007011" y="2548665"/>
                <a:ext cx="338760" cy="63072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E71B5358-5B73-46F7-AED3-ED07D5384D48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8989371" y="2531025"/>
                  <a:ext cx="374400" cy="66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46BDC278-A204-452C-B7C3-5709590B6A48}"/>
                    </a:ext>
                  </a:extLst>
                </p14:cNvPr>
                <p14:cNvContentPartPr/>
                <p14:nvPr/>
              </p14:nvContentPartPr>
              <p14:xfrm>
                <a:off x="9487971" y="2145105"/>
                <a:ext cx="1089720" cy="75528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46BDC278-A204-452C-B7C3-5709590B6A48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9470331" y="2127105"/>
                  <a:ext cx="1125360" cy="79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2ADD06D3-F06A-4C99-A2A0-E63CDD7465FA}"/>
                    </a:ext>
                  </a:extLst>
                </p14:cNvPr>
                <p14:cNvContentPartPr/>
                <p14:nvPr/>
              </p14:nvContentPartPr>
              <p14:xfrm>
                <a:off x="9940491" y="1803465"/>
                <a:ext cx="1141560" cy="81324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2ADD06D3-F06A-4C99-A2A0-E63CDD7465FA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9922851" y="1785465"/>
                  <a:ext cx="1177200" cy="848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2C9BE9FB-5E6F-4C6E-A844-875EFD93495F}"/>
              </a:ext>
            </a:extLst>
          </p:cNvPr>
          <p:cNvGrpSpPr/>
          <p:nvPr/>
        </p:nvGrpSpPr>
        <p:grpSpPr>
          <a:xfrm>
            <a:off x="1546731" y="1222065"/>
            <a:ext cx="4643640" cy="4499640"/>
            <a:chOff x="1546731" y="1222065"/>
            <a:chExt cx="4643640" cy="4499640"/>
          </a:xfrm>
        </p:grpSpPr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90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14E2F87E-A709-4AAC-85D4-51F1A8E756E4}"/>
                    </a:ext>
                  </a:extLst>
                </p14:cNvPr>
                <p14:cNvContentPartPr/>
                <p14:nvPr/>
              </p14:nvContentPartPr>
              <p14:xfrm>
                <a:off x="1546731" y="1967985"/>
                <a:ext cx="837360" cy="99540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14E2F87E-A709-4AAC-85D4-51F1A8E756E4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529091" y="1949985"/>
                  <a:ext cx="873000" cy="10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92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61A6216D-28C2-4259-A122-6DB4D291FC95}"/>
                    </a:ext>
                  </a:extLst>
                </p14:cNvPr>
                <p14:cNvContentPartPr/>
                <p14:nvPr/>
              </p14:nvContentPartPr>
              <p14:xfrm>
                <a:off x="2454291" y="1631385"/>
                <a:ext cx="644760" cy="99864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61A6216D-28C2-4259-A122-6DB4D291FC95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2436651" y="1613745"/>
                  <a:ext cx="680400" cy="10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94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D3F7EE9B-87CE-47FB-BFA7-C5A28A97A4E3}"/>
                    </a:ext>
                  </a:extLst>
                </p14:cNvPr>
                <p14:cNvContentPartPr/>
                <p14:nvPr/>
              </p14:nvContentPartPr>
              <p14:xfrm>
                <a:off x="3057651" y="1312425"/>
                <a:ext cx="478440" cy="57132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D3F7EE9B-87CE-47FB-BFA7-C5A28A97A4E3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3040011" y="1294785"/>
                  <a:ext cx="514080" cy="60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96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553F8632-A0E1-45A7-8612-4841122128AB}"/>
                    </a:ext>
                  </a:extLst>
                </p14:cNvPr>
                <p14:cNvContentPartPr/>
                <p14:nvPr/>
              </p14:nvContentPartPr>
              <p14:xfrm>
                <a:off x="3740931" y="1222065"/>
                <a:ext cx="315360" cy="36432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553F8632-A0E1-45A7-8612-4841122128AB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3722931" y="1204065"/>
                  <a:ext cx="351000" cy="39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98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12188D1B-CF4F-44B8-B80B-6665709D034B}"/>
                    </a:ext>
                  </a:extLst>
                </p14:cNvPr>
                <p14:cNvContentPartPr/>
                <p14:nvPr/>
              </p14:nvContentPartPr>
              <p14:xfrm>
                <a:off x="2232891" y="3403665"/>
                <a:ext cx="910440" cy="142848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12188D1B-CF4F-44B8-B80B-6665709D034B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2214891" y="3385665"/>
                  <a:ext cx="946080" cy="146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00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2D88B262-AC55-4810-97D2-1BBBC7645367}"/>
                    </a:ext>
                  </a:extLst>
                </p14:cNvPr>
                <p14:cNvContentPartPr/>
                <p14:nvPr/>
              </p14:nvContentPartPr>
              <p14:xfrm>
                <a:off x="2652291" y="2747385"/>
                <a:ext cx="982440" cy="104040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2D88B262-AC55-4810-97D2-1BBBC7645367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2634651" y="2729745"/>
                  <a:ext cx="1018080" cy="10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02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A5CA4D59-31B0-4863-9CD7-CAA302F9C8F1}"/>
                    </a:ext>
                  </a:extLst>
                </p14:cNvPr>
                <p14:cNvContentPartPr/>
                <p14:nvPr/>
              </p14:nvContentPartPr>
              <p14:xfrm>
                <a:off x="3726531" y="2942145"/>
                <a:ext cx="1049040" cy="97884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A5CA4D59-31B0-4863-9CD7-CAA302F9C8F1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3708531" y="2924145"/>
                  <a:ext cx="1084680" cy="10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04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5E5AE470-62F5-41D6-87E3-8ADAE1D85205}"/>
                    </a:ext>
                  </a:extLst>
                </p14:cNvPr>
                <p14:cNvContentPartPr/>
                <p14:nvPr/>
              </p14:nvContentPartPr>
              <p14:xfrm>
                <a:off x="2597931" y="3277305"/>
                <a:ext cx="3592440" cy="217296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5E5AE470-62F5-41D6-87E3-8ADAE1D85205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2580291" y="3259305"/>
                  <a:ext cx="3628080" cy="220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06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E5C2473A-75F0-4791-A05A-5D665B56A2F1}"/>
                    </a:ext>
                  </a:extLst>
                </p14:cNvPr>
                <p14:cNvContentPartPr/>
                <p14:nvPr/>
              </p14:nvContentPartPr>
              <p14:xfrm>
                <a:off x="3023451" y="3474585"/>
                <a:ext cx="2985120" cy="224712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E5C2473A-75F0-4791-A05A-5D665B56A2F1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3005451" y="3456945"/>
                  <a:ext cx="3020760" cy="228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08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F33C1EF6-080B-43B8-8CA7-7FE4F93799A3}"/>
                    </a:ext>
                  </a:extLst>
                </p14:cNvPr>
                <p14:cNvContentPartPr/>
                <p14:nvPr/>
              </p14:nvContentPartPr>
              <p14:xfrm>
                <a:off x="2136051" y="2053665"/>
                <a:ext cx="1827360" cy="141408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F33C1EF6-080B-43B8-8CA7-7FE4F93799A3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2118411" y="2036025"/>
                  <a:ext cx="1863000" cy="14497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6098334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7" name="Group 126">
            <a:extLst>
              <a:ext uri="{FF2B5EF4-FFF2-40B4-BE49-F238E27FC236}">
                <a16:creationId xmlns:a16="http://schemas.microsoft.com/office/drawing/2014/main" id="{0D3C29E5-D9B0-430F-9113-3275117FABB8}"/>
              </a:ext>
            </a:extLst>
          </p:cNvPr>
          <p:cNvGrpSpPr/>
          <p:nvPr/>
        </p:nvGrpSpPr>
        <p:grpSpPr>
          <a:xfrm>
            <a:off x="370971" y="108225"/>
            <a:ext cx="11388960" cy="6683760"/>
            <a:chOff x="370971" y="108225"/>
            <a:chExt cx="11388960" cy="6683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811F3A44-8889-4169-BFF5-C221560E6483}"/>
                    </a:ext>
                  </a:extLst>
                </p14:cNvPr>
                <p14:cNvContentPartPr/>
                <p14:nvPr/>
              </p14:nvContentPartPr>
              <p14:xfrm>
                <a:off x="7426611" y="175185"/>
                <a:ext cx="327600" cy="50508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811F3A44-8889-4169-BFF5-C221560E6483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408611" y="157545"/>
                  <a:ext cx="363240" cy="54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00538865-7D89-4099-B7A2-DD883E77444D}"/>
                    </a:ext>
                  </a:extLst>
                </p14:cNvPr>
                <p14:cNvContentPartPr/>
                <p14:nvPr/>
              </p14:nvContentPartPr>
              <p14:xfrm>
                <a:off x="7948971" y="379665"/>
                <a:ext cx="265680" cy="18252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00538865-7D89-4099-B7A2-DD883E77444D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931331" y="362025"/>
                  <a:ext cx="30132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F8B21961-607A-4151-99CF-F5FEF6C0D0C9}"/>
                    </a:ext>
                  </a:extLst>
                </p14:cNvPr>
                <p14:cNvContentPartPr/>
                <p14:nvPr/>
              </p14:nvContentPartPr>
              <p14:xfrm>
                <a:off x="8383131" y="178425"/>
                <a:ext cx="664560" cy="33336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F8B21961-607A-4151-99CF-F5FEF6C0D0C9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365491" y="160425"/>
                  <a:ext cx="700200" cy="36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75180041-7932-43B0-BB5A-4935F66B4EF6}"/>
                    </a:ext>
                  </a:extLst>
                </p14:cNvPr>
                <p14:cNvContentPartPr/>
                <p14:nvPr/>
              </p14:nvContentPartPr>
              <p14:xfrm>
                <a:off x="9105291" y="234945"/>
                <a:ext cx="255600" cy="26460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75180041-7932-43B0-BB5A-4935F66B4EF6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087651" y="217305"/>
                  <a:ext cx="291240" cy="30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6CDA276E-0D3A-42C5-84EA-B964878FE697}"/>
                    </a:ext>
                  </a:extLst>
                </p14:cNvPr>
                <p14:cNvContentPartPr/>
                <p14:nvPr/>
              </p14:nvContentPartPr>
              <p14:xfrm>
                <a:off x="9477891" y="241065"/>
                <a:ext cx="275040" cy="29232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6CDA276E-0D3A-42C5-84EA-B964878FE697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460251" y="223065"/>
                  <a:ext cx="310680" cy="32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D346EFE1-3F38-41B8-B6B7-F05CF9E27487}"/>
                    </a:ext>
                  </a:extLst>
                </p14:cNvPr>
                <p14:cNvContentPartPr/>
                <p14:nvPr/>
              </p14:nvContentPartPr>
              <p14:xfrm>
                <a:off x="10157571" y="226665"/>
                <a:ext cx="286920" cy="32652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D346EFE1-3F38-41B8-B6B7-F05CF9E27487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0139931" y="208665"/>
                  <a:ext cx="322560" cy="36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41DB5AF4-B529-4D14-94F5-8D5705C2A6E5}"/>
                    </a:ext>
                  </a:extLst>
                </p14:cNvPr>
                <p14:cNvContentPartPr/>
                <p14:nvPr/>
              </p14:nvContentPartPr>
              <p14:xfrm>
                <a:off x="10583091" y="295425"/>
                <a:ext cx="768600" cy="30348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41DB5AF4-B529-4D14-94F5-8D5705C2A6E5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0565451" y="277425"/>
                  <a:ext cx="804240" cy="33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0D08F6A4-5D49-46DC-B62D-30F8C4E3DB2D}"/>
                    </a:ext>
                  </a:extLst>
                </p14:cNvPr>
                <p14:cNvContentPartPr/>
                <p14:nvPr/>
              </p14:nvContentPartPr>
              <p14:xfrm>
                <a:off x="11370771" y="108225"/>
                <a:ext cx="136440" cy="27648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0D08F6A4-5D49-46DC-B62D-30F8C4E3DB2D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1353131" y="90585"/>
                  <a:ext cx="172080" cy="31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6D37C9D4-1E87-4147-8B41-CD2D13BC4190}"/>
                    </a:ext>
                  </a:extLst>
                </p14:cNvPr>
                <p14:cNvContentPartPr/>
                <p14:nvPr/>
              </p14:nvContentPartPr>
              <p14:xfrm>
                <a:off x="11588211" y="189585"/>
                <a:ext cx="171720" cy="4572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6D37C9D4-1E87-4147-8B41-CD2D13BC4190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1570211" y="171945"/>
                  <a:ext cx="20736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5A4B0BFC-9ABA-46F1-8C28-AB897A87A665}"/>
                    </a:ext>
                  </a:extLst>
                </p14:cNvPr>
                <p14:cNvContentPartPr/>
                <p14:nvPr/>
              </p14:nvContentPartPr>
              <p14:xfrm>
                <a:off x="7785531" y="1036665"/>
                <a:ext cx="1091520" cy="51840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5A4B0BFC-9ABA-46F1-8C28-AB897A87A665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7767531" y="1018665"/>
                  <a:ext cx="1127160" cy="55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89CEE5F1-C3C3-4D23-84A9-72BC1F4DFF20}"/>
                    </a:ext>
                  </a:extLst>
                </p14:cNvPr>
                <p14:cNvContentPartPr/>
                <p14:nvPr/>
              </p14:nvContentPartPr>
              <p14:xfrm>
                <a:off x="8898291" y="944145"/>
                <a:ext cx="281880" cy="31464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89CEE5F1-C3C3-4D23-84A9-72BC1F4DFF20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880291" y="926145"/>
                  <a:ext cx="317520" cy="35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4FB383D6-EAD9-4559-AE56-11A0DF75D6A2}"/>
                    </a:ext>
                  </a:extLst>
                </p14:cNvPr>
                <p14:cNvContentPartPr/>
                <p14:nvPr/>
              </p14:nvContentPartPr>
              <p14:xfrm>
                <a:off x="8829531" y="1067985"/>
                <a:ext cx="232920" cy="5544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4FB383D6-EAD9-4559-AE56-11A0DF75D6A2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811891" y="1049985"/>
                  <a:ext cx="26856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F35D655D-F86E-4DD1-B4E7-D4137BDA5E44}"/>
                    </a:ext>
                  </a:extLst>
                </p14:cNvPr>
                <p14:cNvContentPartPr/>
                <p14:nvPr/>
              </p14:nvContentPartPr>
              <p14:xfrm>
                <a:off x="9255771" y="756225"/>
                <a:ext cx="792360" cy="40320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F35D655D-F86E-4DD1-B4E7-D4137BDA5E44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9237771" y="738225"/>
                  <a:ext cx="828000" cy="43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4D55CD07-D337-45F3-B276-F8680C825219}"/>
                    </a:ext>
                  </a:extLst>
                </p14:cNvPr>
                <p14:cNvContentPartPr/>
                <p14:nvPr/>
              </p14:nvContentPartPr>
              <p14:xfrm>
                <a:off x="470331" y="724185"/>
                <a:ext cx="200160" cy="30780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4D55CD07-D337-45F3-B276-F8680C825219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52691" y="706185"/>
                  <a:ext cx="235800" cy="34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B571CE72-DAEA-49FB-9781-6EB355561389}"/>
                    </a:ext>
                  </a:extLst>
                </p14:cNvPr>
                <p14:cNvContentPartPr/>
                <p14:nvPr/>
              </p14:nvContentPartPr>
              <p14:xfrm>
                <a:off x="597411" y="597105"/>
                <a:ext cx="345960" cy="55656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B571CE72-DAEA-49FB-9781-6EB355561389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79411" y="579105"/>
                  <a:ext cx="381600" cy="59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24467B83-C810-4B46-8EC6-AB3126C5E844}"/>
                    </a:ext>
                  </a:extLst>
                </p14:cNvPr>
                <p14:cNvContentPartPr/>
                <p14:nvPr/>
              </p14:nvContentPartPr>
              <p14:xfrm>
                <a:off x="1158651" y="306225"/>
                <a:ext cx="363600" cy="69048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24467B83-C810-4B46-8EC6-AB3126C5E844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140651" y="288585"/>
                  <a:ext cx="399240" cy="72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CE73462B-68D8-41D2-A11B-274794C52CDF}"/>
                    </a:ext>
                  </a:extLst>
                </p14:cNvPr>
                <p14:cNvContentPartPr/>
                <p14:nvPr/>
              </p14:nvContentPartPr>
              <p14:xfrm>
                <a:off x="1838331" y="407025"/>
                <a:ext cx="266040" cy="60840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CE73462B-68D8-41D2-A11B-274794C52CDF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820331" y="389385"/>
                  <a:ext cx="301680" cy="64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4D3E1F36-CD57-401E-B287-4D81CD8DD3AA}"/>
                    </a:ext>
                  </a:extLst>
                </p14:cNvPr>
                <p14:cNvContentPartPr/>
                <p14:nvPr/>
              </p14:nvContentPartPr>
              <p14:xfrm>
                <a:off x="2203011" y="334665"/>
                <a:ext cx="475560" cy="56124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4D3E1F36-CD57-401E-B287-4D81CD8DD3AA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185011" y="316665"/>
                  <a:ext cx="511200" cy="59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BDBE3CCE-17DB-4BA5-8965-0419AC4EAC50}"/>
                    </a:ext>
                  </a:extLst>
                </p14:cNvPr>
                <p14:cNvContentPartPr/>
                <p14:nvPr/>
              </p14:nvContentPartPr>
              <p14:xfrm>
                <a:off x="3159171" y="587385"/>
                <a:ext cx="737280" cy="10980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BDBE3CCE-17DB-4BA5-8965-0419AC4EAC50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141531" y="569385"/>
                  <a:ext cx="77292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08EE9C58-4843-4D32-827F-7A2EA5EAAD19}"/>
                    </a:ext>
                  </a:extLst>
                </p14:cNvPr>
                <p14:cNvContentPartPr/>
                <p14:nvPr/>
              </p14:nvContentPartPr>
              <p14:xfrm>
                <a:off x="3575691" y="497385"/>
                <a:ext cx="335160" cy="44820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08EE9C58-4843-4D32-827F-7A2EA5EAAD19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557691" y="479745"/>
                  <a:ext cx="370800" cy="48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87D5A402-D3CC-4037-B1E3-7DCE97502920}"/>
                    </a:ext>
                  </a:extLst>
                </p14:cNvPr>
                <p14:cNvContentPartPr/>
                <p14:nvPr/>
              </p14:nvContentPartPr>
              <p14:xfrm>
                <a:off x="4333491" y="387585"/>
                <a:ext cx="312840" cy="43776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87D5A402-D3CC-4037-B1E3-7DCE97502920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315491" y="369585"/>
                  <a:ext cx="348480" cy="47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35C9B5D0-D6F2-4C08-9D8F-7D9C5FC2D7CB}"/>
                    </a:ext>
                  </a:extLst>
                </p14:cNvPr>
                <p14:cNvContentPartPr/>
                <p14:nvPr/>
              </p14:nvContentPartPr>
              <p14:xfrm>
                <a:off x="4805451" y="559665"/>
                <a:ext cx="281880" cy="25704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35C9B5D0-D6F2-4C08-9D8F-7D9C5FC2D7CB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4787451" y="542025"/>
                  <a:ext cx="317520" cy="29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2765396D-D8F0-4BCF-BA4C-F7875830C9C5}"/>
                    </a:ext>
                  </a:extLst>
                </p14:cNvPr>
                <p14:cNvContentPartPr/>
                <p14:nvPr/>
              </p14:nvContentPartPr>
              <p14:xfrm>
                <a:off x="5223771" y="416025"/>
                <a:ext cx="193320" cy="47736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2765396D-D8F0-4BCF-BA4C-F7875830C9C5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205771" y="398385"/>
                  <a:ext cx="228960" cy="51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15451EFA-D822-4950-B56A-0A254E2E2C71}"/>
                    </a:ext>
                  </a:extLst>
                </p14:cNvPr>
                <p14:cNvContentPartPr/>
                <p14:nvPr/>
              </p14:nvContentPartPr>
              <p14:xfrm>
                <a:off x="5422851" y="398025"/>
                <a:ext cx="388800" cy="30852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15451EFA-D822-4950-B56A-0A254E2E2C71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5404851" y="380025"/>
                  <a:ext cx="424440" cy="34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041C74F7-4FDA-42C4-9C70-E13A3B6FF3BC}"/>
                    </a:ext>
                  </a:extLst>
                </p14:cNvPr>
                <p14:cNvContentPartPr/>
                <p14:nvPr/>
              </p14:nvContentPartPr>
              <p14:xfrm>
                <a:off x="5350131" y="492345"/>
                <a:ext cx="94320" cy="1476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041C74F7-4FDA-42C4-9C70-E13A3B6FF3BC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5332491" y="474345"/>
                  <a:ext cx="12996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F25AB181-B00A-47A8-A039-200F98EA1A8F}"/>
                    </a:ext>
                  </a:extLst>
                </p14:cNvPr>
                <p14:cNvContentPartPr/>
                <p14:nvPr/>
              </p14:nvContentPartPr>
              <p14:xfrm>
                <a:off x="5702931" y="371025"/>
                <a:ext cx="445680" cy="31968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F25AB181-B00A-47A8-A039-200F98EA1A8F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5684931" y="353025"/>
                  <a:ext cx="481320" cy="35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6AC9E70F-DED0-4D08-883F-8BE2C3378281}"/>
                    </a:ext>
                  </a:extLst>
                </p14:cNvPr>
                <p14:cNvContentPartPr/>
                <p14:nvPr/>
              </p14:nvContentPartPr>
              <p14:xfrm>
                <a:off x="5985891" y="264105"/>
                <a:ext cx="533520" cy="80856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6AC9E70F-DED0-4D08-883F-8BE2C3378281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5967891" y="246465"/>
                  <a:ext cx="569160" cy="84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7867E583-9D69-4FE9-825D-A1D92EE9F9ED}"/>
                    </a:ext>
                  </a:extLst>
                </p14:cNvPr>
                <p14:cNvContentPartPr/>
                <p14:nvPr/>
              </p14:nvContentPartPr>
              <p14:xfrm>
                <a:off x="6470811" y="277425"/>
                <a:ext cx="295560" cy="27576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7867E583-9D69-4FE9-825D-A1D92EE9F9ED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6453171" y="259785"/>
                  <a:ext cx="33120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33479540-47E3-47D1-8E38-182B3CE4E185}"/>
                    </a:ext>
                  </a:extLst>
                </p14:cNvPr>
                <p14:cNvContentPartPr/>
                <p14:nvPr/>
              </p14:nvContentPartPr>
              <p14:xfrm>
                <a:off x="370971" y="1943505"/>
                <a:ext cx="524880" cy="88380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33479540-47E3-47D1-8E38-182B3CE4E185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352971" y="1925865"/>
                  <a:ext cx="560520" cy="91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9060019D-5689-4EB4-A6ED-947E418D2577}"/>
                    </a:ext>
                  </a:extLst>
                </p14:cNvPr>
                <p14:cNvContentPartPr/>
                <p14:nvPr/>
              </p14:nvContentPartPr>
              <p14:xfrm>
                <a:off x="977571" y="1810305"/>
                <a:ext cx="419760" cy="82332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9060019D-5689-4EB4-A6ED-947E418D2577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959571" y="1792665"/>
                  <a:ext cx="455400" cy="85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9AF759D9-21BE-4B4A-BFAA-C1B2B8A7A728}"/>
                    </a:ext>
                  </a:extLst>
                </p14:cNvPr>
                <p14:cNvContentPartPr/>
                <p14:nvPr/>
              </p14:nvContentPartPr>
              <p14:xfrm>
                <a:off x="1701531" y="1982385"/>
                <a:ext cx="295560" cy="56268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9AF759D9-21BE-4B4A-BFAA-C1B2B8A7A728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683891" y="1964385"/>
                  <a:ext cx="331200" cy="59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3DFAE29C-2E71-46E2-B926-85FBE5641B8A}"/>
                    </a:ext>
                  </a:extLst>
                </p14:cNvPr>
                <p14:cNvContentPartPr/>
                <p14:nvPr/>
              </p14:nvContentPartPr>
              <p14:xfrm>
                <a:off x="1384731" y="1748385"/>
                <a:ext cx="572760" cy="27036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3DFAE29C-2E71-46E2-B926-85FBE5641B8A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366731" y="1730745"/>
                  <a:ext cx="608400" cy="30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CAA21D90-35BC-494C-B241-EA7F0E71030C}"/>
                    </a:ext>
                  </a:extLst>
                </p14:cNvPr>
                <p14:cNvContentPartPr/>
                <p14:nvPr/>
              </p14:nvContentPartPr>
              <p14:xfrm>
                <a:off x="1697571" y="1919745"/>
                <a:ext cx="620280" cy="41724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CAA21D90-35BC-494C-B241-EA7F0E71030C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679571" y="1902105"/>
                  <a:ext cx="655920" cy="45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80EFC219-654D-4C58-A3E4-6A8BC8F4693D}"/>
                    </a:ext>
                  </a:extLst>
                </p14:cNvPr>
                <p14:cNvContentPartPr/>
                <p14:nvPr/>
              </p14:nvContentPartPr>
              <p14:xfrm>
                <a:off x="2376171" y="1955025"/>
                <a:ext cx="534960" cy="30384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80EFC219-654D-4C58-A3E4-6A8BC8F4693D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2358171" y="1937385"/>
                  <a:ext cx="570600" cy="33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E819F6C9-3A21-44B5-9ED5-77C951BEDCB1}"/>
                    </a:ext>
                  </a:extLst>
                </p14:cNvPr>
                <p14:cNvContentPartPr/>
                <p14:nvPr/>
              </p14:nvContentPartPr>
              <p14:xfrm>
                <a:off x="2815371" y="1725705"/>
                <a:ext cx="533520" cy="41724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E819F6C9-3A21-44B5-9ED5-77C951BEDCB1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2797371" y="1708065"/>
                  <a:ext cx="569160" cy="45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34C61275-C7E0-4FE1-AA3F-8DDB9BB598D5}"/>
                    </a:ext>
                  </a:extLst>
                </p14:cNvPr>
                <p14:cNvContentPartPr/>
                <p14:nvPr/>
              </p14:nvContentPartPr>
              <p14:xfrm>
                <a:off x="3307851" y="1471905"/>
                <a:ext cx="435960" cy="57636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34C61275-C7E0-4FE1-AA3F-8DDB9BB598D5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3290211" y="1454265"/>
                  <a:ext cx="471600" cy="61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56023B1-52A8-4C40-B1B2-978A5E1891AB}"/>
                    </a:ext>
                  </a:extLst>
                </p14:cNvPr>
                <p14:cNvContentPartPr/>
                <p14:nvPr/>
              </p14:nvContentPartPr>
              <p14:xfrm>
                <a:off x="3666411" y="1359225"/>
                <a:ext cx="588960" cy="70812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956023B1-52A8-4C40-B1B2-978A5E1891AB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3648411" y="1341585"/>
                  <a:ext cx="624600" cy="74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26522D91-E30B-4000-AC49-01AED42611D0}"/>
                    </a:ext>
                  </a:extLst>
                </p14:cNvPr>
                <p14:cNvContentPartPr/>
                <p14:nvPr/>
              </p14:nvContentPartPr>
              <p14:xfrm>
                <a:off x="3856491" y="1821105"/>
                <a:ext cx="578880" cy="24336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26522D91-E30B-4000-AC49-01AED42611D0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3838851" y="1803105"/>
                  <a:ext cx="614520" cy="27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40BC5328-0A81-4EC3-8AF9-2D88F371235E}"/>
                    </a:ext>
                  </a:extLst>
                </p14:cNvPr>
                <p14:cNvContentPartPr/>
                <p14:nvPr/>
              </p14:nvContentPartPr>
              <p14:xfrm>
                <a:off x="4463811" y="1269225"/>
                <a:ext cx="651600" cy="74664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40BC5328-0A81-4EC3-8AF9-2D88F371235E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4445811" y="1251225"/>
                  <a:ext cx="687240" cy="78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1706688F-FCB0-4A01-9BAA-F78BB5FFFFB3}"/>
                    </a:ext>
                  </a:extLst>
                </p14:cNvPr>
                <p14:cNvContentPartPr/>
                <p14:nvPr/>
              </p14:nvContentPartPr>
              <p14:xfrm>
                <a:off x="5114691" y="1619505"/>
                <a:ext cx="652680" cy="33120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1706688F-FCB0-4A01-9BAA-F78BB5FFFFB3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097051" y="1601865"/>
                  <a:ext cx="688320" cy="36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3BF92297-BEEE-4C9E-A95D-26A5CF27E3D6}"/>
                    </a:ext>
                  </a:extLst>
                </p14:cNvPr>
                <p14:cNvContentPartPr/>
                <p14:nvPr/>
              </p14:nvContentPartPr>
              <p14:xfrm>
                <a:off x="5891571" y="1137465"/>
                <a:ext cx="696600" cy="83340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3BF92297-BEEE-4C9E-A95D-26A5CF27E3D6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873571" y="1119465"/>
                  <a:ext cx="732240" cy="86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E810C772-7B5B-4C36-B086-B82E368051DA}"/>
                    </a:ext>
                  </a:extLst>
                </p14:cNvPr>
                <p14:cNvContentPartPr/>
                <p14:nvPr/>
              </p14:nvContentPartPr>
              <p14:xfrm>
                <a:off x="451971" y="3931785"/>
                <a:ext cx="430560" cy="67356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E810C772-7B5B-4C36-B086-B82E368051DA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433971" y="3914145"/>
                  <a:ext cx="466200" cy="70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97584F4F-848F-4C9A-A732-810735FAA816}"/>
                    </a:ext>
                  </a:extLst>
                </p14:cNvPr>
                <p14:cNvContentPartPr/>
                <p14:nvPr/>
              </p14:nvContentPartPr>
              <p14:xfrm>
                <a:off x="859851" y="3766185"/>
                <a:ext cx="309960" cy="74808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97584F4F-848F-4C9A-A732-810735FAA816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841851" y="3748545"/>
                  <a:ext cx="345600" cy="78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D7BCBE14-76A9-4492-A883-CF02D666AFEA}"/>
                    </a:ext>
                  </a:extLst>
                </p14:cNvPr>
                <p14:cNvContentPartPr/>
                <p14:nvPr/>
              </p14:nvContentPartPr>
              <p14:xfrm>
                <a:off x="1531251" y="3649545"/>
                <a:ext cx="295560" cy="51660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D7BCBE14-76A9-4492-A883-CF02D666AFEA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513251" y="3631545"/>
                  <a:ext cx="331200" cy="55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FD73DA2C-D410-46D5-A843-B1B612C5196B}"/>
                    </a:ext>
                  </a:extLst>
                </p14:cNvPr>
                <p14:cNvContentPartPr/>
                <p14:nvPr/>
              </p14:nvContentPartPr>
              <p14:xfrm>
                <a:off x="1742571" y="3820185"/>
                <a:ext cx="131400" cy="5436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FD73DA2C-D410-46D5-A843-B1B612C5196B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724571" y="3802185"/>
                  <a:ext cx="16704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B30C5728-EE2F-4C1D-84CA-2D184285C2CF}"/>
                    </a:ext>
                  </a:extLst>
                </p14:cNvPr>
                <p14:cNvContentPartPr/>
                <p14:nvPr/>
              </p14:nvContentPartPr>
              <p14:xfrm>
                <a:off x="1488771" y="3585105"/>
                <a:ext cx="358200" cy="2340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B30C5728-EE2F-4C1D-84CA-2D184285C2CF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470771" y="3567105"/>
                  <a:ext cx="39384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B6474645-B77C-4B8A-A526-9792087A747A}"/>
                    </a:ext>
                  </a:extLst>
                </p14:cNvPr>
                <p14:cNvContentPartPr/>
                <p14:nvPr/>
              </p14:nvContentPartPr>
              <p14:xfrm>
                <a:off x="2109051" y="3566025"/>
                <a:ext cx="460080" cy="36684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B6474645-B77C-4B8A-A526-9792087A747A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2091411" y="3548385"/>
                  <a:ext cx="495720" cy="40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EF9BF7B0-1B95-46FC-876C-0BBAF3E87569}"/>
                    </a:ext>
                  </a:extLst>
                </p14:cNvPr>
                <p14:cNvContentPartPr/>
                <p14:nvPr/>
              </p14:nvContentPartPr>
              <p14:xfrm>
                <a:off x="2697651" y="3129345"/>
                <a:ext cx="639720" cy="53172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EF9BF7B0-1B95-46FC-876C-0BBAF3E87569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2679651" y="3111705"/>
                  <a:ext cx="675360" cy="56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61C1F0D2-79D5-477E-B1FD-6209E8B241F8}"/>
                    </a:ext>
                  </a:extLst>
                </p14:cNvPr>
                <p14:cNvContentPartPr/>
                <p14:nvPr/>
              </p14:nvContentPartPr>
              <p14:xfrm>
                <a:off x="3379851" y="2852505"/>
                <a:ext cx="1069920" cy="137448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61C1F0D2-79D5-477E-B1FD-6209E8B241F8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3362211" y="2834865"/>
                  <a:ext cx="1105560" cy="141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01700FB8-DFDB-4543-9F3C-4A9D7A40A977}"/>
                    </a:ext>
                  </a:extLst>
                </p14:cNvPr>
                <p14:cNvContentPartPr/>
                <p14:nvPr/>
              </p14:nvContentPartPr>
              <p14:xfrm>
                <a:off x="4677291" y="2816505"/>
                <a:ext cx="365400" cy="53964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01700FB8-DFDB-4543-9F3C-4A9D7A40A977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4659651" y="2798865"/>
                  <a:ext cx="401040" cy="57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FD33D279-4256-4472-BD49-00D0405ACBD4}"/>
                    </a:ext>
                  </a:extLst>
                </p14:cNvPr>
                <p14:cNvContentPartPr/>
                <p14:nvPr/>
              </p14:nvContentPartPr>
              <p14:xfrm>
                <a:off x="5170131" y="2996505"/>
                <a:ext cx="347400" cy="39888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FD33D279-4256-4472-BD49-00D0405ACBD4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5152491" y="2978505"/>
                  <a:ext cx="383040" cy="43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4F5CB2F6-6CE2-434E-9849-F7498F6B35BA}"/>
                    </a:ext>
                  </a:extLst>
                </p14:cNvPr>
                <p14:cNvContentPartPr/>
                <p14:nvPr/>
              </p14:nvContentPartPr>
              <p14:xfrm>
                <a:off x="5558571" y="2615625"/>
                <a:ext cx="957600" cy="52416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4F5CB2F6-6CE2-434E-9849-F7498F6B35BA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5540931" y="2597985"/>
                  <a:ext cx="993240" cy="55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08838A9F-A79A-4B34-B579-8657620632DC}"/>
                    </a:ext>
                  </a:extLst>
                </p14:cNvPr>
                <p14:cNvContentPartPr/>
                <p14:nvPr/>
              </p14:nvContentPartPr>
              <p14:xfrm>
                <a:off x="6638571" y="2643345"/>
                <a:ext cx="495360" cy="16416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08838A9F-A79A-4B34-B579-8657620632DC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6620931" y="2625345"/>
                  <a:ext cx="53100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962FABD1-81FF-49DE-9838-6E153A181E71}"/>
                    </a:ext>
                  </a:extLst>
                </p14:cNvPr>
                <p14:cNvContentPartPr/>
                <p14:nvPr/>
              </p14:nvContentPartPr>
              <p14:xfrm>
                <a:off x="7165611" y="2352465"/>
                <a:ext cx="580680" cy="39348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962FABD1-81FF-49DE-9838-6E153A181E71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147971" y="2334825"/>
                  <a:ext cx="616320" cy="42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357D5A89-8FF0-481D-BBCC-A2DD1DA1F836}"/>
                    </a:ext>
                  </a:extLst>
                </p14:cNvPr>
                <p14:cNvContentPartPr/>
                <p14:nvPr/>
              </p14:nvContentPartPr>
              <p14:xfrm>
                <a:off x="1384011" y="5082345"/>
                <a:ext cx="1249560" cy="106956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357D5A89-8FF0-481D-BBCC-A2DD1DA1F836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366371" y="5064705"/>
                  <a:ext cx="1285200" cy="11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20359F8D-A01F-4346-9DD4-1E50A8992D82}"/>
                    </a:ext>
                  </a:extLst>
                </p14:cNvPr>
                <p14:cNvContentPartPr/>
                <p14:nvPr/>
              </p14:nvContentPartPr>
              <p14:xfrm>
                <a:off x="1773171" y="5441985"/>
                <a:ext cx="519480" cy="31608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20359F8D-A01F-4346-9DD4-1E50A8992D82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755171" y="5423985"/>
                  <a:ext cx="555120" cy="35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AFBE5CE7-5A1C-4197-9D9A-4B2CE98724D8}"/>
                    </a:ext>
                  </a:extLst>
                </p14:cNvPr>
                <p14:cNvContentPartPr/>
                <p14:nvPr/>
              </p14:nvContentPartPr>
              <p14:xfrm>
                <a:off x="2516571" y="4979025"/>
                <a:ext cx="1324080" cy="33516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AFBE5CE7-5A1C-4197-9D9A-4B2CE98724D8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2498931" y="4961385"/>
                  <a:ext cx="1359720" cy="37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7F788AF3-6FE0-44E7-B83B-A5FC1B471A19}"/>
                    </a:ext>
                  </a:extLst>
                </p14:cNvPr>
                <p14:cNvContentPartPr/>
                <p14:nvPr/>
              </p14:nvContentPartPr>
              <p14:xfrm>
                <a:off x="3802131" y="4526145"/>
                <a:ext cx="246960" cy="105876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7F788AF3-6FE0-44E7-B83B-A5FC1B471A19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3784491" y="4508505"/>
                  <a:ext cx="282600" cy="10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FF1151D3-12E6-4DC9-8134-C93D5A95F00D}"/>
                    </a:ext>
                  </a:extLst>
                </p14:cNvPr>
                <p14:cNvContentPartPr/>
                <p14:nvPr/>
              </p14:nvContentPartPr>
              <p14:xfrm>
                <a:off x="3847491" y="4100625"/>
                <a:ext cx="3224160" cy="90612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FF1151D3-12E6-4DC9-8134-C93D5A95F00D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3829491" y="4082625"/>
                  <a:ext cx="3259800" cy="9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4950A0D9-403D-472E-B3B6-BA924B38E30E}"/>
                    </a:ext>
                  </a:extLst>
                </p14:cNvPr>
                <p14:cNvContentPartPr/>
                <p14:nvPr/>
              </p14:nvContentPartPr>
              <p14:xfrm>
                <a:off x="5169051" y="4795425"/>
                <a:ext cx="1229400" cy="21996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4950A0D9-403D-472E-B3B6-BA924B38E30E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5151411" y="4777785"/>
                  <a:ext cx="126504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C380BC2E-95AE-47C3-A628-668F9B58685B}"/>
                    </a:ext>
                  </a:extLst>
                </p14:cNvPr>
                <p14:cNvContentPartPr/>
                <p14:nvPr/>
              </p14:nvContentPartPr>
              <p14:xfrm>
                <a:off x="5305131" y="5008545"/>
                <a:ext cx="720360" cy="9792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C380BC2E-95AE-47C3-A628-668F9B58685B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5287131" y="4990545"/>
                  <a:ext cx="75600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0C995C62-2824-4FD1-87AA-B786C8D5E85A}"/>
                    </a:ext>
                  </a:extLst>
                </p14:cNvPr>
                <p14:cNvContentPartPr/>
                <p14:nvPr/>
              </p14:nvContentPartPr>
              <p14:xfrm>
                <a:off x="5232411" y="4973985"/>
                <a:ext cx="1420200" cy="55764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0C995C62-2824-4FD1-87AA-B786C8D5E85A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5214771" y="4956345"/>
                  <a:ext cx="1455840" cy="59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99E1D6EC-955F-4D58-9101-CA1CBDAE5422}"/>
                    </a:ext>
                  </a:extLst>
                </p14:cNvPr>
                <p14:cNvContentPartPr/>
                <p14:nvPr/>
              </p14:nvContentPartPr>
              <p14:xfrm>
                <a:off x="5268771" y="5467905"/>
                <a:ext cx="285120" cy="56916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99E1D6EC-955F-4D58-9101-CA1CBDAE5422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5250771" y="5450265"/>
                  <a:ext cx="320760" cy="60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1C4D692F-68C5-4AAB-915C-486C40E8ACA2}"/>
                    </a:ext>
                  </a:extLst>
                </p14:cNvPr>
                <p14:cNvContentPartPr/>
                <p14:nvPr/>
              </p14:nvContentPartPr>
              <p14:xfrm>
                <a:off x="6599331" y="5069745"/>
                <a:ext cx="232920" cy="59256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1C4D692F-68C5-4AAB-915C-486C40E8ACA2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6581691" y="5051745"/>
                  <a:ext cx="268560" cy="62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49F69333-41A1-4BB9-9E98-3A5AF2F23F29}"/>
                    </a:ext>
                  </a:extLst>
                </p14:cNvPr>
                <p14:cNvContentPartPr/>
                <p14:nvPr/>
              </p14:nvContentPartPr>
              <p14:xfrm>
                <a:off x="5420691" y="5658345"/>
                <a:ext cx="1423800" cy="35604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49F69333-41A1-4BB9-9E98-3A5AF2F23F29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5402691" y="5640345"/>
                  <a:ext cx="1459440" cy="39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86CC12A9-08D1-4D5C-8CBB-B7B0FC437315}"/>
                    </a:ext>
                  </a:extLst>
                </p14:cNvPr>
                <p14:cNvContentPartPr/>
                <p14:nvPr/>
              </p14:nvContentPartPr>
              <p14:xfrm>
                <a:off x="6101451" y="5811705"/>
                <a:ext cx="142560" cy="34668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86CC12A9-08D1-4D5C-8CBB-B7B0FC437315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6083811" y="5794065"/>
                  <a:ext cx="178200" cy="38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D2808F6B-36A6-4B9C-B7FF-43EF04921224}"/>
                    </a:ext>
                  </a:extLst>
                </p14:cNvPr>
                <p14:cNvContentPartPr/>
                <p14:nvPr/>
              </p14:nvContentPartPr>
              <p14:xfrm>
                <a:off x="5600331" y="6057225"/>
                <a:ext cx="1729800" cy="73476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D2808F6B-36A6-4B9C-B7FF-43EF04921224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5582691" y="6039225"/>
                  <a:ext cx="1765440" cy="77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E8E8372E-7E2E-4C1A-8F35-BC683CD51D5C}"/>
                    </a:ext>
                  </a:extLst>
                </p14:cNvPr>
                <p14:cNvContentPartPr/>
                <p14:nvPr/>
              </p14:nvContentPartPr>
              <p14:xfrm>
                <a:off x="6476571" y="6156225"/>
                <a:ext cx="431280" cy="14328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E8E8372E-7E2E-4C1A-8F35-BC683CD51D5C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6458931" y="6138225"/>
                  <a:ext cx="46692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905F0D52-DA52-461B-81C2-40222159C479}"/>
                    </a:ext>
                  </a:extLst>
                </p14:cNvPr>
                <p14:cNvContentPartPr/>
                <p14:nvPr/>
              </p14:nvContentPartPr>
              <p14:xfrm>
                <a:off x="6129171" y="6436665"/>
                <a:ext cx="198720" cy="19152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905F0D52-DA52-461B-81C2-40222159C479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6111171" y="6419025"/>
                  <a:ext cx="23436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7E7958B7-96D9-437E-AB49-70B17DB5C057}"/>
                    </a:ext>
                  </a:extLst>
                </p14:cNvPr>
                <p14:cNvContentPartPr/>
                <p14:nvPr/>
              </p14:nvContentPartPr>
              <p14:xfrm>
                <a:off x="6278931" y="6500025"/>
                <a:ext cx="58320" cy="2124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7E7958B7-96D9-437E-AB49-70B17DB5C057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6261291" y="6482025"/>
                  <a:ext cx="9396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E3587CDF-3CDD-44AF-8BEC-3563BB6E1FDC}"/>
                    </a:ext>
                  </a:extLst>
                </p14:cNvPr>
                <p14:cNvContentPartPr/>
                <p14:nvPr/>
              </p14:nvContentPartPr>
              <p14:xfrm>
                <a:off x="6190011" y="6445665"/>
                <a:ext cx="111240" cy="1512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E3587CDF-3CDD-44AF-8BEC-3563BB6E1FDC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6172011" y="6427665"/>
                  <a:ext cx="14688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2DD1E6E6-C9F3-4243-B3A0-9BED0E3D0757}"/>
                    </a:ext>
                  </a:extLst>
                </p14:cNvPr>
                <p14:cNvContentPartPr/>
                <p14:nvPr/>
              </p14:nvContentPartPr>
              <p14:xfrm>
                <a:off x="6418611" y="6473025"/>
                <a:ext cx="360" cy="36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2DD1E6E6-C9F3-4243-B3A0-9BED0E3D0757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6400611" y="6455025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E2A3ED95-23F4-4567-988B-5EB9072AA9F4}"/>
                    </a:ext>
                  </a:extLst>
                </p14:cNvPr>
                <p14:cNvContentPartPr/>
                <p14:nvPr/>
              </p14:nvContentPartPr>
              <p14:xfrm>
                <a:off x="6546411" y="6309945"/>
                <a:ext cx="88200" cy="18000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E2A3ED95-23F4-4567-988B-5EB9072AA9F4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6528411" y="6292305"/>
                  <a:ext cx="12384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FD4CF86C-03D0-4332-B62B-FF7693E9BB66}"/>
                    </a:ext>
                  </a:extLst>
                </p14:cNvPr>
                <p14:cNvContentPartPr/>
                <p14:nvPr/>
              </p14:nvContentPartPr>
              <p14:xfrm>
                <a:off x="5780331" y="5618385"/>
                <a:ext cx="1310040" cy="70848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FD4CF86C-03D0-4332-B62B-FF7693E9BB66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5762691" y="5600385"/>
                  <a:ext cx="1345680" cy="74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5F5B02F2-9021-43AB-B402-AF0F076B4573}"/>
                    </a:ext>
                  </a:extLst>
                </p14:cNvPr>
                <p14:cNvContentPartPr/>
                <p14:nvPr/>
              </p14:nvContentPartPr>
              <p14:xfrm>
                <a:off x="6150411" y="6092865"/>
                <a:ext cx="238680" cy="8748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5F5B02F2-9021-43AB-B402-AF0F076B4573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6132771" y="6074865"/>
                  <a:ext cx="27432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570FAB1A-2DE3-41B9-A797-6E905366B62B}"/>
                    </a:ext>
                  </a:extLst>
                </p14:cNvPr>
                <p14:cNvContentPartPr/>
                <p14:nvPr/>
              </p14:nvContentPartPr>
              <p14:xfrm>
                <a:off x="6437691" y="5945625"/>
                <a:ext cx="327600" cy="17676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570FAB1A-2DE3-41B9-A797-6E905366B62B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6419691" y="5927985"/>
                  <a:ext cx="36324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BF2E668E-2BB1-4999-A16D-56E47830B093}"/>
                    </a:ext>
                  </a:extLst>
                </p14:cNvPr>
                <p14:cNvContentPartPr/>
                <p14:nvPr/>
              </p14:nvContentPartPr>
              <p14:xfrm>
                <a:off x="6943851" y="3720465"/>
                <a:ext cx="262080" cy="45036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BF2E668E-2BB1-4999-A16D-56E47830B093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6925851" y="3702825"/>
                  <a:ext cx="297720" cy="48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C8A19876-1304-47E6-B01A-B140DAD4CBCA}"/>
                    </a:ext>
                  </a:extLst>
                </p14:cNvPr>
                <p14:cNvContentPartPr/>
                <p14:nvPr/>
              </p14:nvContentPartPr>
              <p14:xfrm>
                <a:off x="6925491" y="3138345"/>
                <a:ext cx="2418480" cy="107172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C8A19876-1304-47E6-B01A-B140DAD4CBCA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6907851" y="3120705"/>
                  <a:ext cx="2454120" cy="11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C5503074-5E48-419F-8DE4-C9188E9C95F3}"/>
                    </a:ext>
                  </a:extLst>
                </p14:cNvPr>
                <p14:cNvContentPartPr/>
                <p14:nvPr/>
              </p14:nvContentPartPr>
              <p14:xfrm>
                <a:off x="7640811" y="3434265"/>
                <a:ext cx="617400" cy="47268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C5503074-5E48-419F-8DE4-C9188E9C95F3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7622811" y="3416265"/>
                  <a:ext cx="653040" cy="50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58695F99-B1B1-459F-9A58-8F0E75FB9EF6}"/>
                    </a:ext>
                  </a:extLst>
                </p14:cNvPr>
                <p14:cNvContentPartPr/>
                <p14:nvPr/>
              </p14:nvContentPartPr>
              <p14:xfrm>
                <a:off x="7892811" y="4347585"/>
                <a:ext cx="192240" cy="39168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58695F99-B1B1-459F-9A58-8F0E75FB9EF6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7874811" y="4329945"/>
                  <a:ext cx="227880" cy="42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1635EC35-8DE9-47C3-AD73-51E1641240BC}"/>
                    </a:ext>
                  </a:extLst>
                </p14:cNvPr>
                <p14:cNvContentPartPr/>
                <p14:nvPr/>
              </p14:nvContentPartPr>
              <p14:xfrm>
                <a:off x="7722171" y="4336425"/>
                <a:ext cx="417960" cy="25344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1635EC35-8DE9-47C3-AD73-51E1641240BC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7704531" y="4318425"/>
                  <a:ext cx="453600" cy="28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EAE9950F-F993-46BC-8CB5-B0F2C515AA2D}"/>
                    </a:ext>
                  </a:extLst>
                </p14:cNvPr>
                <p14:cNvContentPartPr/>
                <p14:nvPr/>
              </p14:nvContentPartPr>
              <p14:xfrm>
                <a:off x="8193051" y="4513185"/>
                <a:ext cx="331560" cy="16812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EAE9950F-F993-46BC-8CB5-B0F2C515AA2D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8175051" y="4495545"/>
                  <a:ext cx="36720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3EAAF8B3-2A7B-4D2A-B7C8-60D2CFD91978}"/>
                    </a:ext>
                  </a:extLst>
                </p14:cNvPr>
                <p14:cNvContentPartPr/>
                <p14:nvPr/>
              </p14:nvContentPartPr>
              <p14:xfrm>
                <a:off x="8974251" y="2990025"/>
                <a:ext cx="1069560" cy="47160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3EAAF8B3-2A7B-4D2A-B7C8-60D2CFD91978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8956611" y="2972385"/>
                  <a:ext cx="1105200" cy="50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8BD5FC66-F527-432F-ACEF-F2EA9193B252}"/>
                    </a:ext>
                  </a:extLst>
                </p14:cNvPr>
                <p14:cNvContentPartPr/>
                <p14:nvPr/>
              </p14:nvContentPartPr>
              <p14:xfrm>
                <a:off x="9714051" y="2543625"/>
                <a:ext cx="723600" cy="118512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8BD5FC66-F527-432F-ACEF-F2EA9193B252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9696051" y="2525985"/>
                  <a:ext cx="759240" cy="122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D492BD5A-3139-4678-9940-448B864C3EAE}"/>
                    </a:ext>
                  </a:extLst>
                </p14:cNvPr>
                <p14:cNvContentPartPr/>
                <p14:nvPr/>
              </p14:nvContentPartPr>
              <p14:xfrm>
                <a:off x="9949491" y="2782665"/>
                <a:ext cx="509400" cy="22320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D492BD5A-3139-4678-9940-448B864C3EAE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9931491" y="2764665"/>
                  <a:ext cx="545040" cy="25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DE0EEBEE-6619-403F-9AA2-7298010559EA}"/>
                    </a:ext>
                  </a:extLst>
                </p14:cNvPr>
                <p14:cNvContentPartPr/>
                <p14:nvPr/>
              </p14:nvContentPartPr>
              <p14:xfrm>
                <a:off x="10326051" y="2061225"/>
                <a:ext cx="1040400" cy="85500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DE0EEBEE-6619-403F-9AA2-7298010559EA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10308051" y="2043585"/>
                  <a:ext cx="1076040" cy="89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16C7ED4F-F9A5-46ED-8966-3B4960DDD687}"/>
                    </a:ext>
                  </a:extLst>
                </p14:cNvPr>
                <p14:cNvContentPartPr/>
                <p14:nvPr/>
              </p14:nvContentPartPr>
              <p14:xfrm>
                <a:off x="10801251" y="2382345"/>
                <a:ext cx="191160" cy="33408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16C7ED4F-F9A5-46ED-8966-3B4960DDD687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10783611" y="2364345"/>
                  <a:ext cx="226800" cy="36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8FF40FAD-7AC6-4AE5-AC42-4F874988B858}"/>
                    </a:ext>
                  </a:extLst>
                </p14:cNvPr>
                <p14:cNvContentPartPr/>
                <p14:nvPr/>
              </p14:nvContentPartPr>
              <p14:xfrm>
                <a:off x="1421091" y="4523625"/>
                <a:ext cx="429480" cy="38988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8FF40FAD-7AC6-4AE5-AC42-4F874988B858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1403091" y="4505985"/>
                  <a:ext cx="465120" cy="42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BBAD6420-E036-4EAB-8CEE-8228DEDADB93}"/>
                    </a:ext>
                  </a:extLst>
                </p14:cNvPr>
                <p14:cNvContentPartPr/>
                <p14:nvPr/>
              </p14:nvContentPartPr>
              <p14:xfrm>
                <a:off x="2005371" y="4725225"/>
                <a:ext cx="231480" cy="19584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BBAD6420-E036-4EAB-8CEE-8228DEDADB93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1987731" y="4707585"/>
                  <a:ext cx="26712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5AE88CCB-0E3C-4E51-8158-41C9F47DF61E}"/>
                    </a:ext>
                  </a:extLst>
                </p14:cNvPr>
                <p14:cNvContentPartPr/>
                <p14:nvPr/>
              </p14:nvContentPartPr>
              <p14:xfrm>
                <a:off x="10347651" y="1558305"/>
                <a:ext cx="402120" cy="34560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5AE88CCB-0E3C-4E51-8158-41C9F47DF61E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10330011" y="1540305"/>
                  <a:ext cx="437760" cy="38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271F5BEF-D9A7-46CD-849A-5D0CA4082DC4}"/>
                    </a:ext>
                  </a:extLst>
                </p14:cNvPr>
                <p14:cNvContentPartPr/>
                <p14:nvPr/>
              </p14:nvContentPartPr>
              <p14:xfrm>
                <a:off x="10952091" y="1566945"/>
                <a:ext cx="631080" cy="44748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271F5BEF-D9A7-46CD-849A-5D0CA4082DC4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10934091" y="1548945"/>
                  <a:ext cx="666720" cy="48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F138E5D3-7EFB-4F55-B898-A9E8C259DCDD}"/>
                    </a:ext>
                  </a:extLst>
                </p14:cNvPr>
                <p14:cNvContentPartPr/>
                <p14:nvPr/>
              </p14:nvContentPartPr>
              <p14:xfrm>
                <a:off x="8034291" y="5533785"/>
                <a:ext cx="411120" cy="72324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F138E5D3-7EFB-4F55-B898-A9E8C259DCDD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8016291" y="5516145"/>
                  <a:ext cx="446760" cy="75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37E7141B-686F-4F3A-9E60-EA60352BA0A9}"/>
                    </a:ext>
                  </a:extLst>
                </p14:cNvPr>
                <p14:cNvContentPartPr/>
                <p14:nvPr/>
              </p14:nvContentPartPr>
              <p14:xfrm>
                <a:off x="8256411" y="5854905"/>
                <a:ext cx="359280" cy="24732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37E7141B-686F-4F3A-9E60-EA60352BA0A9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8238411" y="5836905"/>
                  <a:ext cx="39492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71527DC0-6D71-4916-BE14-0A4973FD372D}"/>
                    </a:ext>
                  </a:extLst>
                </p14:cNvPr>
                <p14:cNvContentPartPr/>
                <p14:nvPr/>
              </p14:nvContentPartPr>
              <p14:xfrm>
                <a:off x="8627571" y="5827545"/>
                <a:ext cx="230040" cy="14292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71527DC0-6D71-4916-BE14-0A4973FD372D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8609931" y="5809545"/>
                  <a:ext cx="26568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9C018342-2C77-456B-B398-4502DCD3355F}"/>
                    </a:ext>
                  </a:extLst>
                </p14:cNvPr>
                <p14:cNvContentPartPr/>
                <p14:nvPr/>
              </p14:nvContentPartPr>
              <p14:xfrm>
                <a:off x="8636931" y="5719545"/>
                <a:ext cx="54360" cy="9288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9C018342-2C77-456B-B398-4502DCD3355F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8619291" y="5701545"/>
                  <a:ext cx="9000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8551012D-3F28-4933-9E29-B979A1B7287A}"/>
                    </a:ext>
                  </a:extLst>
                </p14:cNvPr>
                <p14:cNvContentPartPr/>
                <p14:nvPr/>
              </p14:nvContentPartPr>
              <p14:xfrm>
                <a:off x="8996571" y="5486265"/>
                <a:ext cx="839160" cy="81432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8551012D-3F28-4933-9E29-B979A1B7287A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8978931" y="5468265"/>
                  <a:ext cx="874800" cy="84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14D9F883-39B3-4ACB-9CD8-966C67FA7448}"/>
                    </a:ext>
                  </a:extLst>
                </p14:cNvPr>
                <p14:cNvContentPartPr/>
                <p14:nvPr/>
              </p14:nvContentPartPr>
              <p14:xfrm>
                <a:off x="9639531" y="4852305"/>
                <a:ext cx="514440" cy="62604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14D9F883-39B3-4ACB-9CD8-966C67FA7448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9621531" y="4834665"/>
                  <a:ext cx="550080" cy="66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B0831C41-B824-4325-A257-A8C98AEC7D5C}"/>
                    </a:ext>
                  </a:extLst>
                </p14:cNvPr>
                <p14:cNvContentPartPr/>
                <p14:nvPr/>
              </p14:nvContentPartPr>
              <p14:xfrm>
                <a:off x="10141371" y="4426785"/>
                <a:ext cx="565560" cy="66240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B0831C41-B824-4325-A257-A8C98AEC7D5C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10123371" y="4408785"/>
                  <a:ext cx="601200" cy="69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2E71AFB2-151E-4A68-B773-AC72B0FD18C3}"/>
                    </a:ext>
                  </a:extLst>
                </p14:cNvPr>
                <p14:cNvContentPartPr/>
                <p14:nvPr/>
              </p14:nvContentPartPr>
              <p14:xfrm>
                <a:off x="10609371" y="4082985"/>
                <a:ext cx="471600" cy="58572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2E71AFB2-151E-4A68-B773-AC72B0FD18C3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10591371" y="4064985"/>
                  <a:ext cx="507240" cy="62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1A779D85-F14F-4344-9AB3-3A68707C4E20}"/>
                    </a:ext>
                  </a:extLst>
                </p14:cNvPr>
                <p14:cNvContentPartPr/>
                <p14:nvPr/>
              </p14:nvContentPartPr>
              <p14:xfrm>
                <a:off x="11097171" y="3838185"/>
                <a:ext cx="270360" cy="29232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1A779D85-F14F-4344-9AB3-3A68707C4E20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11079531" y="3820545"/>
                  <a:ext cx="306000" cy="3279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3975542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2BFEFCA2-9629-414A-9DC3-C393C518564D}"/>
                  </a:ext>
                </a:extLst>
              </p14:cNvPr>
              <p14:cNvContentPartPr/>
              <p14:nvPr/>
            </p14:nvContentPartPr>
            <p14:xfrm>
              <a:off x="486531" y="578025"/>
              <a:ext cx="681840" cy="60048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2BFEFCA2-9629-414A-9DC3-C393C518564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68891" y="560025"/>
                <a:ext cx="717480" cy="636120"/>
              </a:xfrm>
              <a:prstGeom prst="rect">
                <a:avLst/>
              </a:prstGeom>
            </p:spPr>
          </p:pic>
        </mc:Fallback>
      </mc:AlternateContent>
      <p:grpSp>
        <p:nvGrpSpPr>
          <p:cNvPr id="88" name="Group 87">
            <a:extLst>
              <a:ext uri="{FF2B5EF4-FFF2-40B4-BE49-F238E27FC236}">
                <a16:creationId xmlns:a16="http://schemas.microsoft.com/office/drawing/2014/main" id="{0F4426A4-EBDD-4E2C-B619-515E539081A0}"/>
              </a:ext>
            </a:extLst>
          </p:cNvPr>
          <p:cNvGrpSpPr/>
          <p:nvPr/>
        </p:nvGrpSpPr>
        <p:grpSpPr>
          <a:xfrm>
            <a:off x="1095291" y="252945"/>
            <a:ext cx="10258509" cy="4219560"/>
            <a:chOff x="1095291" y="252945"/>
            <a:chExt cx="11824560" cy="4219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561E72C0-150A-4A97-8B31-0D9A8D0E8097}"/>
                    </a:ext>
                  </a:extLst>
                </p14:cNvPr>
                <p14:cNvContentPartPr/>
                <p14:nvPr/>
              </p14:nvContentPartPr>
              <p14:xfrm>
                <a:off x="1095291" y="759465"/>
                <a:ext cx="2407320" cy="5508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561E72C0-150A-4A97-8B31-0D9A8D0E8097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74545" y="741825"/>
                  <a:ext cx="2448396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C38BEE19-589D-4B2B-BCA8-03B35530E8E4}"/>
                    </a:ext>
                  </a:extLst>
                </p14:cNvPr>
                <p14:cNvContentPartPr/>
                <p14:nvPr/>
              </p14:nvContentPartPr>
              <p14:xfrm>
                <a:off x="3448971" y="407025"/>
                <a:ext cx="171000" cy="78228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C38BEE19-589D-4B2B-BCA8-03B35530E8E4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428683" y="389385"/>
                  <a:ext cx="211990" cy="81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72374BA9-4F62-40F1-A964-1EBE73B72A5E}"/>
                    </a:ext>
                  </a:extLst>
                </p14:cNvPr>
                <p14:cNvContentPartPr/>
                <p14:nvPr/>
              </p14:nvContentPartPr>
              <p14:xfrm>
                <a:off x="3457971" y="388305"/>
                <a:ext cx="2045160" cy="67176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72374BA9-4F62-40F1-A964-1EBE73B72A5E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437225" y="370305"/>
                  <a:ext cx="2086237" cy="70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C68668CE-CF1E-4239-BB4F-AC821B25438B}"/>
                    </a:ext>
                  </a:extLst>
                </p14:cNvPr>
                <p14:cNvContentPartPr/>
                <p14:nvPr/>
              </p14:nvContentPartPr>
              <p14:xfrm>
                <a:off x="3827691" y="568305"/>
                <a:ext cx="302040" cy="30744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C68668CE-CF1E-4239-BB4F-AC821B25438B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806946" y="550665"/>
                  <a:ext cx="343114" cy="34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D63BD474-B679-4E32-9514-9622486C8D98}"/>
                    </a:ext>
                  </a:extLst>
                </p14:cNvPr>
                <p14:cNvContentPartPr/>
                <p14:nvPr/>
              </p14:nvContentPartPr>
              <p14:xfrm>
                <a:off x="4454091" y="783585"/>
                <a:ext cx="3960" cy="396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D63BD474-B679-4E32-9514-9622486C8D98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432091" y="765945"/>
                  <a:ext cx="4752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7B8A838A-52EA-496E-9CF5-1D9973F46065}"/>
                    </a:ext>
                  </a:extLst>
                </p14:cNvPr>
                <p14:cNvContentPartPr/>
                <p14:nvPr/>
              </p14:nvContentPartPr>
              <p14:xfrm>
                <a:off x="4625811" y="497385"/>
                <a:ext cx="87120" cy="34164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7B8A838A-52EA-496E-9CF5-1D9973F46065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605068" y="479745"/>
                  <a:ext cx="128191" cy="37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AA515ED4-CDC4-41CC-91A2-584618344564}"/>
                    </a:ext>
                  </a:extLst>
                </p14:cNvPr>
                <p14:cNvContentPartPr/>
                <p14:nvPr/>
              </p14:nvContentPartPr>
              <p14:xfrm>
                <a:off x="4327011" y="506385"/>
                <a:ext cx="615240" cy="2772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AA515ED4-CDC4-41CC-91A2-584618344564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306683" y="488745"/>
                  <a:ext cx="656311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D9BC7D88-B7D9-4715-A4A2-110529D7EA3F}"/>
                    </a:ext>
                  </a:extLst>
                </p14:cNvPr>
                <p14:cNvContentPartPr/>
                <p14:nvPr/>
              </p14:nvContentPartPr>
              <p14:xfrm>
                <a:off x="4571811" y="968265"/>
                <a:ext cx="165240" cy="76932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D9BC7D88-B7D9-4715-A4A2-110529D7EA3F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551052" y="950625"/>
                  <a:ext cx="206342" cy="80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AE2D1B6C-2D88-4121-99D8-C9B65AF0F8DD}"/>
                    </a:ext>
                  </a:extLst>
                </p14:cNvPr>
                <p14:cNvContentPartPr/>
                <p14:nvPr/>
              </p14:nvContentPartPr>
              <p14:xfrm>
                <a:off x="3748491" y="1592505"/>
                <a:ext cx="2382840" cy="121932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AE2D1B6C-2D88-4121-99D8-C9B65AF0F8DD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728157" y="1574865"/>
                  <a:ext cx="2423923" cy="125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A28A3FE0-8886-436F-8F1E-DC4D31AE4CB7}"/>
                    </a:ext>
                  </a:extLst>
                </p14:cNvPr>
                <p14:cNvContentPartPr/>
                <p14:nvPr/>
              </p14:nvContentPartPr>
              <p14:xfrm>
                <a:off x="4010211" y="1998585"/>
                <a:ext cx="349560" cy="34704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A28A3FE0-8886-436F-8F1E-DC4D31AE4CB7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989478" y="1980945"/>
                  <a:ext cx="390612" cy="38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7E67F2FA-A3E2-43E3-8DE4-C21EC65AAAC1}"/>
                    </a:ext>
                  </a:extLst>
                </p14:cNvPr>
                <p14:cNvContentPartPr/>
                <p14:nvPr/>
              </p14:nvContentPartPr>
              <p14:xfrm>
                <a:off x="4559211" y="1967625"/>
                <a:ext cx="318240" cy="42264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7E67F2FA-A3E2-43E3-8DE4-C21EC65AAAC1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538880" y="1949985"/>
                  <a:ext cx="359317" cy="45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14DF91E4-CBEB-416D-9DF9-D9CE0016F28D}"/>
                    </a:ext>
                  </a:extLst>
                </p14:cNvPr>
                <p14:cNvContentPartPr/>
                <p14:nvPr/>
              </p14:nvContentPartPr>
              <p14:xfrm>
                <a:off x="5001651" y="1954665"/>
                <a:ext cx="402480" cy="36432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14DF91E4-CBEB-416D-9DF9-D9CE0016F28D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981320" y="1936665"/>
                  <a:ext cx="443558" cy="39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42D33193-3230-4EB4-A7CE-43F04CE8C1E7}"/>
                    </a:ext>
                  </a:extLst>
                </p14:cNvPr>
                <p14:cNvContentPartPr/>
                <p14:nvPr/>
              </p14:nvContentPartPr>
              <p14:xfrm>
                <a:off x="5024331" y="2597985"/>
                <a:ext cx="78840" cy="59472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42D33193-3230-4EB4-A7CE-43F04CE8C1E7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003999" y="2580345"/>
                  <a:ext cx="119920" cy="63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11BF8AFC-9141-4003-8304-D6BD19473C9E}"/>
                    </a:ext>
                  </a:extLst>
                </p14:cNvPr>
                <p14:cNvContentPartPr/>
                <p14:nvPr/>
              </p14:nvContentPartPr>
              <p14:xfrm>
                <a:off x="3992571" y="3222585"/>
                <a:ext cx="2328120" cy="101556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11BF8AFC-9141-4003-8304-D6BD19473C9E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971825" y="3204945"/>
                  <a:ext cx="2369197" cy="10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DF31725D-08DA-4E1C-BBA3-850C7497591E}"/>
                    </a:ext>
                  </a:extLst>
                </p14:cNvPr>
                <p14:cNvContentPartPr/>
                <p14:nvPr/>
              </p14:nvContentPartPr>
              <p14:xfrm>
                <a:off x="5033331" y="3077865"/>
                <a:ext cx="91800" cy="29988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DF31725D-08DA-4E1C-BBA3-850C7497591E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012655" y="3060225"/>
                  <a:ext cx="132738" cy="33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35AB4063-E6A4-4802-B7C8-FC6DF5ED76E2}"/>
                    </a:ext>
                  </a:extLst>
                </p14:cNvPr>
                <p14:cNvContentPartPr/>
                <p14:nvPr/>
              </p14:nvContentPartPr>
              <p14:xfrm>
                <a:off x="4508091" y="3792465"/>
                <a:ext cx="161640" cy="19152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35AB4063-E6A4-4802-B7C8-FC6DF5ED76E2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487782" y="3774825"/>
                  <a:ext cx="202672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181947F5-A375-42F2-8123-39B25F0FABF2}"/>
                    </a:ext>
                  </a:extLst>
                </p14:cNvPr>
                <p14:cNvContentPartPr/>
                <p14:nvPr/>
              </p14:nvContentPartPr>
              <p14:xfrm>
                <a:off x="4282011" y="3647385"/>
                <a:ext cx="589680" cy="52884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181947F5-A375-42F2-8123-39B25F0FABF2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261277" y="3629385"/>
                  <a:ext cx="630734" cy="56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DD20FFA4-05C4-4A46-8363-2BC1D8871C2B}"/>
                    </a:ext>
                  </a:extLst>
                </p14:cNvPr>
                <p14:cNvContentPartPr/>
                <p14:nvPr/>
              </p14:nvContentPartPr>
              <p14:xfrm>
                <a:off x="5069691" y="3620025"/>
                <a:ext cx="342000" cy="32760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DD20FFA4-05C4-4A46-8363-2BC1D8871C2B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048939" y="3602025"/>
                  <a:ext cx="383090" cy="36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6863F952-8D42-4E58-BF79-C1953D88EF34}"/>
                    </a:ext>
                  </a:extLst>
                </p14:cNvPr>
                <p14:cNvContentPartPr/>
                <p14:nvPr/>
              </p14:nvContentPartPr>
              <p14:xfrm>
                <a:off x="5207571" y="4002705"/>
                <a:ext cx="319320" cy="46980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6863F952-8D42-4E58-BF79-C1953D88EF34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187251" y="3985065"/>
                  <a:ext cx="360375" cy="50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B048C914-3BB8-4EEA-8EA1-9BC4AFE0EBD1}"/>
                    </a:ext>
                  </a:extLst>
                </p14:cNvPr>
                <p14:cNvContentPartPr/>
                <p14:nvPr/>
              </p14:nvContentPartPr>
              <p14:xfrm>
                <a:off x="5608971" y="4072905"/>
                <a:ext cx="199800" cy="11952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B048C914-3BB8-4EEA-8EA1-9BC4AFE0EBD1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588202" y="4054905"/>
                  <a:ext cx="240923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25DE6362-9E67-487B-98CC-C62D50A85B92}"/>
                    </a:ext>
                  </a:extLst>
                </p14:cNvPr>
                <p14:cNvContentPartPr/>
                <p14:nvPr/>
              </p14:nvContentPartPr>
              <p14:xfrm>
                <a:off x="5821011" y="3712905"/>
                <a:ext cx="688680" cy="23580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25DE6362-9E67-487B-98CC-C62D50A85B92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800682" y="3694905"/>
                  <a:ext cx="729752" cy="27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DB647BD6-DAC3-44EE-B9D4-4A43A4B00033}"/>
                    </a:ext>
                  </a:extLst>
                </p14:cNvPr>
                <p14:cNvContentPartPr/>
                <p14:nvPr/>
              </p14:nvContentPartPr>
              <p14:xfrm>
                <a:off x="6471171" y="3557745"/>
                <a:ext cx="160200" cy="16452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DB647BD6-DAC3-44EE-B9D4-4A43A4B00033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450420" y="3539745"/>
                  <a:ext cx="201288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AABF9D11-8F03-4A68-9F93-1F90776C8A46}"/>
                    </a:ext>
                  </a:extLst>
                </p14:cNvPr>
                <p14:cNvContentPartPr/>
                <p14:nvPr/>
              </p14:nvContentPartPr>
              <p14:xfrm>
                <a:off x="6678891" y="3411225"/>
                <a:ext cx="320760" cy="18612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AABF9D11-8F03-4A68-9F93-1F90776C8A46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658143" y="3393225"/>
                  <a:ext cx="361841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99CDC0E5-9855-47C8-8660-3A72CF9A0B7C}"/>
                    </a:ext>
                  </a:extLst>
                </p14:cNvPr>
                <p14:cNvContentPartPr/>
                <p14:nvPr/>
              </p14:nvContentPartPr>
              <p14:xfrm>
                <a:off x="5413491" y="597105"/>
                <a:ext cx="2194920" cy="10116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99CDC0E5-9855-47C8-8660-3A72CF9A0B7C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5392745" y="579105"/>
                  <a:ext cx="2235997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57994E3A-74CA-463A-AF05-49F679615035}"/>
                    </a:ext>
                  </a:extLst>
                </p14:cNvPr>
                <p14:cNvContentPartPr/>
                <p14:nvPr/>
              </p14:nvContentPartPr>
              <p14:xfrm>
                <a:off x="7491051" y="316665"/>
                <a:ext cx="284760" cy="79632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57994E3A-74CA-463A-AF05-49F679615035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470711" y="298665"/>
                  <a:ext cx="325855" cy="83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7711AC01-C09E-4578-9B38-EA87E42C1499}"/>
                    </a:ext>
                  </a:extLst>
                </p14:cNvPr>
                <p14:cNvContentPartPr/>
                <p14:nvPr/>
              </p14:nvContentPartPr>
              <p14:xfrm>
                <a:off x="7459731" y="252945"/>
                <a:ext cx="1592280" cy="83160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7711AC01-C09E-4578-9B38-EA87E42C1499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7438987" y="235305"/>
                  <a:ext cx="1633352" cy="86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ACBAFE41-F325-4FE2-BEF0-B68343EBF590}"/>
                    </a:ext>
                  </a:extLst>
                </p14:cNvPr>
                <p14:cNvContentPartPr/>
                <p14:nvPr/>
              </p14:nvContentPartPr>
              <p14:xfrm>
                <a:off x="7821891" y="470385"/>
                <a:ext cx="171360" cy="30852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ACBAFE41-F325-4FE2-BEF0-B68343EBF590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801145" y="452745"/>
                  <a:ext cx="212437" cy="34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EF89297C-067E-4EA0-B487-B036E08BCF69}"/>
                    </a:ext>
                  </a:extLst>
                </p14:cNvPr>
                <p14:cNvContentPartPr/>
                <p14:nvPr/>
              </p14:nvContentPartPr>
              <p14:xfrm>
                <a:off x="8119251" y="545985"/>
                <a:ext cx="147240" cy="20376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EF89297C-067E-4EA0-B487-B036E08BCF69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8098513" y="527985"/>
                  <a:ext cx="188301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0714B622-D3AC-4EBA-9BE7-E80174538E89}"/>
                    </a:ext>
                  </a:extLst>
                </p14:cNvPr>
                <p14:cNvContentPartPr/>
                <p14:nvPr/>
              </p14:nvContentPartPr>
              <p14:xfrm>
                <a:off x="8354331" y="543825"/>
                <a:ext cx="272520" cy="19728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0714B622-D3AC-4EBA-9BE7-E80174538E89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8333591" y="525825"/>
                  <a:ext cx="313585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B28AB548-600A-4921-957C-4821C2F1220F}"/>
                    </a:ext>
                  </a:extLst>
                </p14:cNvPr>
                <p14:cNvContentPartPr/>
                <p14:nvPr/>
              </p14:nvContentPartPr>
              <p14:xfrm>
                <a:off x="8583291" y="434385"/>
                <a:ext cx="270720" cy="24552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B28AB548-600A-4921-957C-4821C2F1220F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8562562" y="416385"/>
                  <a:ext cx="311763" cy="28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3B40467B-0859-4C08-9434-4793499C59CE}"/>
                    </a:ext>
                  </a:extLst>
                </p14:cNvPr>
                <p14:cNvContentPartPr/>
                <p14:nvPr/>
              </p14:nvContentPartPr>
              <p14:xfrm>
                <a:off x="7722531" y="1502505"/>
                <a:ext cx="398520" cy="66168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3B40467B-0859-4C08-9434-4793499C59CE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7701775" y="1484505"/>
                  <a:ext cx="439617" cy="69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8097778A-9CC1-4E82-A25E-613B2A0A97C8}"/>
                    </a:ext>
                  </a:extLst>
                </p14:cNvPr>
                <p14:cNvContentPartPr/>
                <p14:nvPr/>
              </p14:nvContentPartPr>
              <p14:xfrm>
                <a:off x="7667811" y="1680345"/>
                <a:ext cx="505440" cy="40860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8097778A-9CC1-4E82-A25E-613B2A0A97C8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7647062" y="1662705"/>
                  <a:ext cx="546523" cy="44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293E4A68-1BE3-4778-BBD9-B2E2C0374135}"/>
                    </a:ext>
                  </a:extLst>
                </p14:cNvPr>
                <p14:cNvContentPartPr/>
                <p14:nvPr/>
              </p14:nvContentPartPr>
              <p14:xfrm>
                <a:off x="8290971" y="1873665"/>
                <a:ext cx="361080" cy="28476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293E4A68-1BE3-4778-BBD9-B2E2C0374135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8270219" y="1856025"/>
                  <a:ext cx="402168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1EF3080C-E104-4FAD-B962-B76B13D5729F}"/>
                    </a:ext>
                  </a:extLst>
                </p14:cNvPr>
                <p14:cNvContentPartPr/>
                <p14:nvPr/>
              </p14:nvContentPartPr>
              <p14:xfrm>
                <a:off x="8881011" y="1502865"/>
                <a:ext cx="419400" cy="12708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1EF3080C-E104-4FAD-B962-B76B13D5729F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8860684" y="1485225"/>
                  <a:ext cx="460469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E17FE382-2332-4F99-A6BB-EBB761EA73FC}"/>
                    </a:ext>
                  </a:extLst>
                </p14:cNvPr>
                <p14:cNvContentPartPr/>
                <p14:nvPr/>
              </p14:nvContentPartPr>
              <p14:xfrm>
                <a:off x="8935371" y="1652985"/>
                <a:ext cx="519480" cy="21204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E17FE382-2332-4F99-A6BB-EBB761EA73FC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8915040" y="1634985"/>
                  <a:ext cx="560557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79DA04D3-CB10-480B-8D29-057923EAFD81}"/>
                    </a:ext>
                  </a:extLst>
                </p14:cNvPr>
                <p14:cNvContentPartPr/>
                <p14:nvPr/>
              </p14:nvContentPartPr>
              <p14:xfrm>
                <a:off x="9659691" y="823545"/>
                <a:ext cx="189720" cy="19440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79DA04D3-CB10-480B-8D29-057923EAFD81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9638979" y="805905"/>
                  <a:ext cx="230729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905680FF-AB09-4839-B603-0BD81CC12173}"/>
                    </a:ext>
                  </a:extLst>
                </p14:cNvPr>
                <p14:cNvContentPartPr/>
                <p14:nvPr/>
              </p14:nvContentPartPr>
              <p14:xfrm>
                <a:off x="9632691" y="1048545"/>
                <a:ext cx="874440" cy="33660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905680FF-AB09-4839-B603-0BD81CC12173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9611940" y="1030545"/>
                  <a:ext cx="915527" cy="37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F55E0A17-3FD3-4AED-8142-5FBE03E38F0C}"/>
                    </a:ext>
                  </a:extLst>
                </p14:cNvPr>
                <p14:cNvContentPartPr/>
                <p14:nvPr/>
              </p14:nvContentPartPr>
              <p14:xfrm>
                <a:off x="9679851" y="1565145"/>
                <a:ext cx="477720" cy="46872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F55E0A17-3FD3-4AED-8142-5FBE03E38F0C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9659514" y="1547505"/>
                  <a:ext cx="518810" cy="50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61FBE28D-B90A-452C-B945-84C4432849DA}"/>
                    </a:ext>
                  </a:extLst>
                </p14:cNvPr>
                <p14:cNvContentPartPr/>
                <p14:nvPr/>
              </p14:nvContentPartPr>
              <p14:xfrm>
                <a:off x="10192131" y="1405305"/>
                <a:ext cx="336600" cy="38376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61FBE28D-B90A-452C-B945-84C4432849DA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0171794" y="1387665"/>
                  <a:ext cx="377689" cy="41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FCC3982F-D662-4BF7-B206-FE015B67544D}"/>
                    </a:ext>
                  </a:extLst>
                </p14:cNvPr>
                <p14:cNvContentPartPr/>
                <p14:nvPr/>
              </p14:nvContentPartPr>
              <p14:xfrm>
                <a:off x="9958491" y="1331145"/>
                <a:ext cx="226440" cy="12636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FCC3982F-D662-4BF7-B206-FE015B67544D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9937755" y="1313505"/>
                  <a:ext cx="267498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0B68B2AC-8FA7-4A0B-AFC7-5A31F3A7A8E6}"/>
                    </a:ext>
                  </a:extLst>
                </p14:cNvPr>
                <p14:cNvContentPartPr/>
                <p14:nvPr/>
              </p14:nvContentPartPr>
              <p14:xfrm>
                <a:off x="10598571" y="1130985"/>
                <a:ext cx="210600" cy="55404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0B68B2AC-8FA7-4A0B-AFC7-5A31F3A7A8E6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0578257" y="1113345"/>
                  <a:ext cx="251642" cy="58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50206F41-0240-4684-B7D4-6B6668666885}"/>
                    </a:ext>
                  </a:extLst>
                </p14:cNvPr>
                <p14:cNvContentPartPr/>
                <p14:nvPr/>
              </p14:nvContentPartPr>
              <p14:xfrm>
                <a:off x="10583091" y="1447785"/>
                <a:ext cx="181800" cy="5472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50206F41-0240-4684-B7D4-6B6668666885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0562753" y="1430145"/>
                  <a:ext cx="222892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50F733A2-8A93-4FEC-BFFE-B6175C09FB38}"/>
                    </a:ext>
                  </a:extLst>
                </p14:cNvPr>
                <p14:cNvContentPartPr/>
                <p14:nvPr/>
              </p14:nvContentPartPr>
              <p14:xfrm>
                <a:off x="10938051" y="1357785"/>
                <a:ext cx="294480" cy="13356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50F733A2-8A93-4FEC-BFFE-B6175C09FB38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0917699" y="1339785"/>
                  <a:ext cx="335599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B3C1A771-03BC-4347-9D65-92FF20E0EAA1}"/>
                    </a:ext>
                  </a:extLst>
                </p14:cNvPr>
                <p14:cNvContentPartPr/>
                <p14:nvPr/>
              </p14:nvContentPartPr>
              <p14:xfrm>
                <a:off x="10556091" y="664425"/>
                <a:ext cx="434880" cy="18684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B3C1A771-03BC-4347-9D65-92FF20E0EAA1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0535343" y="646425"/>
                  <a:ext cx="475961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E9147924-73FC-4EB9-9558-4752DE1DB648}"/>
                    </a:ext>
                  </a:extLst>
                </p14:cNvPr>
                <p14:cNvContentPartPr/>
                <p14:nvPr/>
              </p14:nvContentPartPr>
              <p14:xfrm>
                <a:off x="10700811" y="905265"/>
                <a:ext cx="383400" cy="9036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E9147924-73FC-4EB9-9558-4752DE1DB648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0680479" y="887265"/>
                  <a:ext cx="424479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A099FD8D-71CF-4B19-BAED-89D9691E3D44}"/>
                    </a:ext>
                  </a:extLst>
                </p14:cNvPr>
                <p14:cNvContentPartPr/>
                <p14:nvPr/>
              </p14:nvContentPartPr>
              <p14:xfrm>
                <a:off x="11388771" y="359505"/>
                <a:ext cx="345240" cy="27612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A099FD8D-71CF-4B19-BAED-89D9691E3D44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1368438" y="341505"/>
                  <a:ext cx="386320" cy="31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1AC89E91-E473-446C-8BFB-D3C06D2DFF0C}"/>
                    </a:ext>
                  </a:extLst>
                </p14:cNvPr>
                <p14:cNvContentPartPr/>
                <p14:nvPr/>
              </p14:nvContentPartPr>
              <p14:xfrm>
                <a:off x="11407131" y="724185"/>
                <a:ext cx="514080" cy="28980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1AC89E91-E473-446C-8BFB-D3C06D2DFF0C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1386385" y="706185"/>
                  <a:ext cx="555157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AC928921-3C29-4CF1-8425-7F5326D5CDD4}"/>
                    </a:ext>
                  </a:extLst>
                </p14:cNvPr>
                <p14:cNvContentPartPr/>
                <p14:nvPr/>
              </p14:nvContentPartPr>
              <p14:xfrm>
                <a:off x="11477691" y="1095345"/>
                <a:ext cx="273240" cy="20988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AC928921-3C29-4CF1-8425-7F5326D5CDD4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1456960" y="1077345"/>
                  <a:ext cx="314288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2B9F05C5-A60D-4DCF-806E-C75772F8422F}"/>
                    </a:ext>
                  </a:extLst>
                </p14:cNvPr>
                <p14:cNvContentPartPr/>
                <p14:nvPr/>
              </p14:nvContentPartPr>
              <p14:xfrm>
                <a:off x="8006211" y="2561985"/>
                <a:ext cx="343080" cy="83556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2B9F05C5-A60D-4DCF-806E-C75772F8422F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7985883" y="2543985"/>
                  <a:ext cx="384150" cy="87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1783F6F3-0A9A-4B13-BFED-B8A5BE338DD9}"/>
                    </a:ext>
                  </a:extLst>
                </p14:cNvPr>
                <p14:cNvContentPartPr/>
                <p14:nvPr/>
              </p14:nvContentPartPr>
              <p14:xfrm>
                <a:off x="8138331" y="3037185"/>
                <a:ext cx="200880" cy="22212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1783F6F3-0A9A-4B13-BFED-B8A5BE338DD9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8117994" y="3019545"/>
                  <a:ext cx="241969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AE4C2E35-0196-4A3A-91D6-21A9F8AF6C61}"/>
                    </a:ext>
                  </a:extLst>
                </p14:cNvPr>
                <p14:cNvContentPartPr/>
                <p14:nvPr/>
              </p14:nvContentPartPr>
              <p14:xfrm>
                <a:off x="8654571" y="2741265"/>
                <a:ext cx="182520" cy="15624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AE4C2E35-0196-4A3A-91D6-21A9F8AF6C61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8634245" y="2723265"/>
                  <a:ext cx="223587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F3946DB3-6F47-428A-92C9-47F292EF8B1E}"/>
                    </a:ext>
                  </a:extLst>
                </p14:cNvPr>
                <p14:cNvContentPartPr/>
                <p14:nvPr/>
              </p14:nvContentPartPr>
              <p14:xfrm>
                <a:off x="8618571" y="2963745"/>
                <a:ext cx="342720" cy="16884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F3946DB3-6F47-428A-92C9-47F292EF8B1E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8598240" y="2946105"/>
                  <a:ext cx="383797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046DE81B-719E-4BEF-A141-40E423576F48}"/>
                    </a:ext>
                  </a:extLst>
                </p14:cNvPr>
                <p14:cNvContentPartPr/>
                <p14:nvPr/>
              </p14:nvContentPartPr>
              <p14:xfrm>
                <a:off x="9045891" y="2625345"/>
                <a:ext cx="315720" cy="25416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046DE81B-719E-4BEF-A141-40E423576F48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9025147" y="2607345"/>
                  <a:ext cx="356793" cy="28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14DCC5EB-4301-49C0-BFDD-D256CDBE73BA}"/>
                    </a:ext>
                  </a:extLst>
                </p14:cNvPr>
                <p14:cNvContentPartPr/>
                <p14:nvPr/>
              </p14:nvContentPartPr>
              <p14:xfrm>
                <a:off x="8584371" y="3476025"/>
                <a:ext cx="342360" cy="72036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14DCC5EB-4301-49C0-BFDD-D256CDBE73BA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8563622" y="3458385"/>
                  <a:ext cx="383443" cy="75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571CBA08-7D3C-47CB-96E9-5DDA6D6AB5E4}"/>
                    </a:ext>
                  </a:extLst>
                </p14:cNvPr>
                <p14:cNvContentPartPr/>
                <p14:nvPr/>
              </p14:nvContentPartPr>
              <p14:xfrm>
                <a:off x="8464851" y="3657105"/>
                <a:ext cx="624600" cy="29412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571CBA08-7D3C-47CB-96E9-5DDA6D6AB5E4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8444100" y="3639465"/>
                  <a:ext cx="665687" cy="32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CBC2DC8F-7C04-4D80-AFC7-5871708AE2EB}"/>
                    </a:ext>
                  </a:extLst>
                </p14:cNvPr>
                <p14:cNvContentPartPr/>
                <p14:nvPr/>
              </p14:nvContentPartPr>
              <p14:xfrm>
                <a:off x="9077571" y="3811185"/>
                <a:ext cx="297000" cy="20196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CBC2DC8F-7C04-4D80-AFC7-5871708AE2EB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9057246" y="3793185"/>
                  <a:ext cx="338066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3CF63EED-D611-4C66-9823-33D895695555}"/>
                    </a:ext>
                  </a:extLst>
                </p14:cNvPr>
                <p14:cNvContentPartPr/>
                <p14:nvPr/>
              </p14:nvContentPartPr>
              <p14:xfrm>
                <a:off x="9496611" y="3327705"/>
                <a:ext cx="366120" cy="23040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3CF63EED-D611-4C66-9823-33D895695555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9476294" y="3310065"/>
                  <a:ext cx="407169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BCD2E0C3-D018-4614-AB27-91E6CD0143A8}"/>
                    </a:ext>
                  </a:extLst>
                </p14:cNvPr>
                <p14:cNvContentPartPr/>
                <p14:nvPr/>
              </p14:nvContentPartPr>
              <p14:xfrm>
                <a:off x="9641331" y="3438945"/>
                <a:ext cx="402480" cy="20412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BCD2E0C3-D018-4614-AB27-91E6CD0143A8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9621000" y="3420945"/>
                  <a:ext cx="443558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08C26505-5F81-440C-8EB1-33DFF16FF2C3}"/>
                    </a:ext>
                  </a:extLst>
                </p14:cNvPr>
                <p14:cNvContentPartPr/>
                <p14:nvPr/>
              </p14:nvContentPartPr>
              <p14:xfrm>
                <a:off x="10257291" y="2452905"/>
                <a:ext cx="349200" cy="35280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08C26505-5F81-440C-8EB1-33DFF16FF2C3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0236969" y="2435265"/>
                  <a:ext cx="390258" cy="38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1E3203C7-E9D7-4487-8C52-8C577D3A2EA7}"/>
                    </a:ext>
                  </a:extLst>
                </p14:cNvPr>
                <p14:cNvContentPartPr/>
                <p14:nvPr/>
              </p14:nvContentPartPr>
              <p14:xfrm>
                <a:off x="10465371" y="2613105"/>
                <a:ext cx="758160" cy="41076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1E3203C7-E9D7-4487-8C52-8C577D3A2EA7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0445037" y="2595105"/>
                  <a:ext cx="799243" cy="44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65099D50-DEF8-4B56-A34A-A97A8BA0A70D}"/>
                    </a:ext>
                  </a:extLst>
                </p14:cNvPr>
                <p14:cNvContentPartPr/>
                <p14:nvPr/>
              </p14:nvContentPartPr>
              <p14:xfrm>
                <a:off x="10954971" y="2933145"/>
                <a:ext cx="290880" cy="16308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65099D50-DEF8-4B56-A34A-A97A8BA0A70D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0934223" y="2915145"/>
                  <a:ext cx="33196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C551CE43-22EF-4006-B9EE-6E14C6954F3F}"/>
                    </a:ext>
                  </a:extLst>
                </p14:cNvPr>
                <p14:cNvContentPartPr/>
                <p14:nvPr/>
              </p14:nvContentPartPr>
              <p14:xfrm>
                <a:off x="11090331" y="2923785"/>
                <a:ext cx="360" cy="36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C551CE43-22EF-4006-B9EE-6E14C6954F3F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1072331" y="2906145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4990EDCD-1E08-40C5-84B1-4D4754C77407}"/>
                    </a:ext>
                  </a:extLst>
                </p14:cNvPr>
                <p14:cNvContentPartPr/>
                <p14:nvPr/>
              </p14:nvContentPartPr>
              <p14:xfrm>
                <a:off x="11144331" y="2915145"/>
                <a:ext cx="113400" cy="2916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4990EDCD-1E08-40C5-84B1-4D4754C77407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1123562" y="2897145"/>
                  <a:ext cx="154523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5E203A92-A247-43F4-93B6-4ABECA7CE875}"/>
                    </a:ext>
                  </a:extLst>
                </p14:cNvPr>
                <p14:cNvContentPartPr/>
                <p14:nvPr/>
              </p14:nvContentPartPr>
              <p14:xfrm>
                <a:off x="11425131" y="2320785"/>
                <a:ext cx="56160" cy="4248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5E203A92-A247-43F4-93B6-4ABECA7CE875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11404897" y="2302785"/>
                  <a:ext cx="97041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735955B5-24FF-4309-91E6-4B8A44F27CCE}"/>
                    </a:ext>
                  </a:extLst>
                </p14:cNvPr>
                <p14:cNvContentPartPr/>
                <p14:nvPr/>
              </p14:nvContentPartPr>
              <p14:xfrm>
                <a:off x="11343771" y="2494305"/>
                <a:ext cx="201600" cy="4068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735955B5-24FF-4309-91E6-4B8A44F27CCE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11323030" y="2476305"/>
                  <a:ext cx="242667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E9A25353-9873-416A-8048-A6FC98842F45}"/>
                    </a:ext>
                  </a:extLst>
                </p14:cNvPr>
                <p14:cNvContentPartPr/>
                <p14:nvPr/>
              </p14:nvContentPartPr>
              <p14:xfrm>
                <a:off x="11577411" y="2127465"/>
                <a:ext cx="416520" cy="37512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E9A25353-9873-416A-8048-A6FC98842F45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1557083" y="2109465"/>
                  <a:ext cx="457591" cy="41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9185E8F2-247F-4DFE-9C54-39E803831DFA}"/>
                    </a:ext>
                  </a:extLst>
                </p14:cNvPr>
                <p14:cNvContentPartPr/>
                <p14:nvPr/>
              </p14:nvContentPartPr>
              <p14:xfrm>
                <a:off x="8147691" y="3349665"/>
                <a:ext cx="414720" cy="111276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9185E8F2-247F-4DFE-9C54-39E803831DFA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8127370" y="3331665"/>
                  <a:ext cx="455777" cy="11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6B8A9495-BE5E-4270-8C9D-8D5F91EEAD88}"/>
                    </a:ext>
                  </a:extLst>
                </p14:cNvPr>
                <p14:cNvContentPartPr/>
                <p14:nvPr/>
              </p14:nvContentPartPr>
              <p14:xfrm>
                <a:off x="7894251" y="1097865"/>
                <a:ext cx="5025600" cy="333828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6B8A9495-BE5E-4270-8C9D-8D5F91EEAD88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7873918" y="1080225"/>
                  <a:ext cx="5066681" cy="33739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89" name="TextBox 88">
            <a:extLst>
              <a:ext uri="{FF2B5EF4-FFF2-40B4-BE49-F238E27FC236}">
                <a16:creationId xmlns:a16="http://schemas.microsoft.com/office/drawing/2014/main" id="{4304F76E-8F04-432C-B9E4-E5FC6B0F71CC}"/>
              </a:ext>
            </a:extLst>
          </p:cNvPr>
          <p:cNvSpPr txBox="1"/>
          <p:nvPr/>
        </p:nvSpPr>
        <p:spPr>
          <a:xfrm>
            <a:off x="271604" y="4662535"/>
            <a:ext cx="1138925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*DC source generate the DC voltage and supply to VSC.</a:t>
            </a:r>
          </a:p>
          <a:p>
            <a:r>
              <a:rPr lang="en-US" dirty="0"/>
              <a:t>*VSC is used to convert DC voltage into AC .</a:t>
            </a:r>
          </a:p>
          <a:p>
            <a:r>
              <a:rPr lang="en-US" dirty="0"/>
              <a:t>*AC voltage apply through coupling T/F to the Transmission line.</a:t>
            </a:r>
            <a:endParaRPr lang="th-TH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40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4B6D5626-6CEB-402A-97C4-7DAA65ABF3F5}"/>
                  </a:ext>
                </a:extLst>
              </p14:cNvPr>
              <p14:cNvContentPartPr/>
              <p14:nvPr/>
            </p14:nvContentPartPr>
            <p14:xfrm>
              <a:off x="3644811" y="3131505"/>
              <a:ext cx="3498480" cy="1494360"/>
            </p14:xfrm>
          </p:contentPart>
        </mc:Choice>
        <mc:Fallback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4B6D5626-6CEB-402A-97C4-7DAA65ABF3F5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3626811" y="3113505"/>
                <a:ext cx="3534120" cy="1530000"/>
              </a:xfrm>
              <a:prstGeom prst="rect">
                <a:avLst/>
              </a:prstGeom>
            </p:spPr>
          </p:pic>
        </mc:Fallback>
      </mc:AlternateContent>
      <p:grpSp>
        <p:nvGrpSpPr>
          <p:cNvPr id="93" name="Group 92">
            <a:extLst>
              <a:ext uri="{FF2B5EF4-FFF2-40B4-BE49-F238E27FC236}">
                <a16:creationId xmlns:a16="http://schemas.microsoft.com/office/drawing/2014/main" id="{1EFD4ABA-FDF3-402E-A62C-351F325A7FD4}"/>
              </a:ext>
            </a:extLst>
          </p:cNvPr>
          <p:cNvGrpSpPr/>
          <p:nvPr/>
        </p:nvGrpSpPr>
        <p:grpSpPr>
          <a:xfrm>
            <a:off x="3988251" y="1505385"/>
            <a:ext cx="586440" cy="1771920"/>
            <a:chOff x="3988251" y="1505385"/>
            <a:chExt cx="586440" cy="1771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A404911E-6296-4813-AF1F-367F26F0C2AD}"/>
                    </a:ext>
                  </a:extLst>
                </p14:cNvPr>
                <p14:cNvContentPartPr/>
                <p14:nvPr/>
              </p14:nvContentPartPr>
              <p14:xfrm>
                <a:off x="4100931" y="2548665"/>
                <a:ext cx="473760" cy="72864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A404911E-6296-4813-AF1F-367F26F0C2AD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4083291" y="2530665"/>
                  <a:ext cx="509400" cy="76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8155C361-99A9-481B-B45F-60C089A2BD9D}"/>
                    </a:ext>
                  </a:extLst>
                </p14:cNvPr>
                <p14:cNvContentPartPr/>
                <p14:nvPr/>
              </p14:nvContentPartPr>
              <p14:xfrm>
                <a:off x="3988251" y="1505385"/>
                <a:ext cx="374400" cy="107496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8155C361-99A9-481B-B45F-60C089A2BD9D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3970611" y="1487745"/>
                  <a:ext cx="410040" cy="1110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46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E2CECA76-47D2-44DA-8A3A-F81B7AD23B5A}"/>
                  </a:ext>
                </a:extLst>
              </p14:cNvPr>
              <p14:cNvContentPartPr/>
              <p14:nvPr/>
            </p14:nvContentPartPr>
            <p14:xfrm>
              <a:off x="4114971" y="595305"/>
              <a:ext cx="432000" cy="898560"/>
            </p14:xfrm>
          </p:contentPart>
        </mc:Choice>
        <mc:Fallback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E2CECA76-47D2-44DA-8A3A-F81B7AD23B5A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4096971" y="577305"/>
                <a:ext cx="467640" cy="9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8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4A0AD45A-E099-49ED-8374-96650BF399A3}"/>
                  </a:ext>
                </a:extLst>
              </p14:cNvPr>
              <p14:cNvContentPartPr/>
              <p14:nvPr/>
            </p14:nvContentPartPr>
            <p14:xfrm>
              <a:off x="1538811" y="460665"/>
              <a:ext cx="1109520" cy="37080"/>
            </p14:xfrm>
          </p:contentPart>
        </mc:Choice>
        <mc:Fallback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4A0AD45A-E099-49ED-8374-96650BF399A3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1520811" y="443025"/>
                <a:ext cx="1145160" cy="7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0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69BF806A-8CA1-4DCE-B72B-EFB5F3B7B2FE}"/>
                  </a:ext>
                </a:extLst>
              </p14:cNvPr>
              <p14:cNvContentPartPr/>
              <p14:nvPr/>
            </p14:nvContentPartPr>
            <p14:xfrm>
              <a:off x="5513211" y="324225"/>
              <a:ext cx="1581480" cy="331200"/>
            </p14:xfrm>
          </p:contentPart>
        </mc:Choice>
        <mc:Fallback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69BF806A-8CA1-4DCE-B72B-EFB5F3B7B2FE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5495211" y="306585"/>
                <a:ext cx="1617120" cy="366840"/>
              </a:xfrm>
              <a:prstGeom prst="rect">
                <a:avLst/>
              </a:prstGeom>
            </p:spPr>
          </p:pic>
        </mc:Fallback>
      </mc:AlternateContent>
      <p:grpSp>
        <p:nvGrpSpPr>
          <p:cNvPr id="108" name="Group 107">
            <a:extLst>
              <a:ext uri="{FF2B5EF4-FFF2-40B4-BE49-F238E27FC236}">
                <a16:creationId xmlns:a16="http://schemas.microsoft.com/office/drawing/2014/main" id="{1B32989D-5331-44B7-B146-EF766F5409B4}"/>
              </a:ext>
            </a:extLst>
          </p:cNvPr>
          <p:cNvGrpSpPr/>
          <p:nvPr/>
        </p:nvGrpSpPr>
        <p:grpSpPr>
          <a:xfrm>
            <a:off x="-96669" y="1264185"/>
            <a:ext cx="3414240" cy="2930040"/>
            <a:chOff x="-96669" y="1264185"/>
            <a:chExt cx="3414240" cy="2930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38BC8A4C-11E3-47DB-A9CC-A4C5B8FF422C}"/>
                    </a:ext>
                  </a:extLst>
                </p14:cNvPr>
                <p14:cNvContentPartPr/>
                <p14:nvPr/>
              </p14:nvContentPartPr>
              <p14:xfrm>
                <a:off x="503811" y="2290185"/>
                <a:ext cx="575640" cy="53640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38BC8A4C-11E3-47DB-A9CC-A4C5B8FF422C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486171" y="2272185"/>
                  <a:ext cx="611280" cy="57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DEA5BEA0-B827-4895-B48F-09DD20A01BAA}"/>
                    </a:ext>
                  </a:extLst>
                </p14:cNvPr>
                <p14:cNvContentPartPr/>
                <p14:nvPr/>
              </p14:nvContentPartPr>
              <p14:xfrm>
                <a:off x="1366731" y="2018385"/>
                <a:ext cx="477720" cy="59328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DEA5BEA0-B827-4895-B48F-09DD20A01BAA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348731" y="2000745"/>
                  <a:ext cx="513360" cy="62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BEF179A7-E854-45E2-910C-0AF71698C11E}"/>
                    </a:ext>
                  </a:extLst>
                </p14:cNvPr>
                <p14:cNvContentPartPr/>
                <p14:nvPr/>
              </p14:nvContentPartPr>
              <p14:xfrm>
                <a:off x="1113291" y="1790505"/>
                <a:ext cx="507600" cy="40932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BEF179A7-E854-45E2-910C-0AF71698C11E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095651" y="1772865"/>
                  <a:ext cx="543240" cy="44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9F36805F-1AA4-480B-B3C3-B1FA42F6695B}"/>
                    </a:ext>
                  </a:extLst>
                </p14:cNvPr>
                <p14:cNvContentPartPr/>
                <p14:nvPr/>
              </p14:nvContentPartPr>
              <p14:xfrm>
                <a:off x="604251" y="3074265"/>
                <a:ext cx="618840" cy="66528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9F36805F-1AA4-480B-B3C3-B1FA42F6695B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586251" y="3056265"/>
                  <a:ext cx="654480" cy="70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C8342D4D-B050-4F30-A87C-9D1897B5DE61}"/>
                    </a:ext>
                  </a:extLst>
                </p14:cNvPr>
                <p14:cNvContentPartPr/>
                <p14:nvPr/>
              </p14:nvContentPartPr>
              <p14:xfrm>
                <a:off x="1185651" y="3159225"/>
                <a:ext cx="356400" cy="26892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C8342D4D-B050-4F30-A87C-9D1897B5DE61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167651" y="3141585"/>
                  <a:ext cx="392040" cy="30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9F6722B1-6EC2-40D6-9BC2-163D5DA4EFDA}"/>
                    </a:ext>
                  </a:extLst>
                </p14:cNvPr>
                <p14:cNvContentPartPr/>
                <p14:nvPr/>
              </p14:nvContentPartPr>
              <p14:xfrm>
                <a:off x="1538811" y="2903625"/>
                <a:ext cx="285840" cy="21096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9F6722B1-6EC2-40D6-9BC2-163D5DA4EFDA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520811" y="2885625"/>
                  <a:ext cx="32148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B9046050-C81A-4B88-B4F7-F7075072F7EF}"/>
                    </a:ext>
                  </a:extLst>
                </p14:cNvPr>
                <p14:cNvContentPartPr/>
                <p14:nvPr/>
              </p14:nvContentPartPr>
              <p14:xfrm>
                <a:off x="1672371" y="3047265"/>
                <a:ext cx="294840" cy="22500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B9046050-C81A-4B88-B4F7-F7075072F7EF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654731" y="3029625"/>
                  <a:ext cx="330480" cy="26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16F0F232-91F6-499D-B8CC-8C63ED69709D}"/>
                    </a:ext>
                  </a:extLst>
                </p14:cNvPr>
                <p14:cNvContentPartPr/>
                <p14:nvPr/>
              </p14:nvContentPartPr>
              <p14:xfrm>
                <a:off x="2116971" y="2325825"/>
                <a:ext cx="661680" cy="63828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16F0F232-91F6-499D-B8CC-8C63ED69709D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2099331" y="2307825"/>
                  <a:ext cx="697320" cy="67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E9B4DC49-D499-4AF3-B392-5A76222E4BFA}"/>
                    </a:ext>
                  </a:extLst>
                </p14:cNvPr>
                <p14:cNvContentPartPr/>
                <p14:nvPr/>
              </p14:nvContentPartPr>
              <p14:xfrm>
                <a:off x="2896731" y="2607705"/>
                <a:ext cx="377640" cy="33660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E9B4DC49-D499-4AF3-B392-5A76222E4BFA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2879091" y="2590065"/>
                  <a:ext cx="413280" cy="37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231C670D-838B-4318-8C88-9412B3B46A12}"/>
                    </a:ext>
                  </a:extLst>
                </p14:cNvPr>
                <p14:cNvContentPartPr/>
                <p14:nvPr/>
              </p14:nvContentPartPr>
              <p14:xfrm>
                <a:off x="-96669" y="1264185"/>
                <a:ext cx="3414240" cy="293004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231C670D-838B-4318-8C88-9412B3B46A12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-114309" y="1246545"/>
                  <a:ext cx="3449880" cy="2965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72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23E7555B-17B1-4D71-85DC-91EA2B461C5C}"/>
                  </a:ext>
                </a:extLst>
              </p14:cNvPr>
              <p14:cNvContentPartPr/>
              <p14:nvPr/>
            </p14:nvContentPartPr>
            <p14:xfrm>
              <a:off x="3275451" y="949545"/>
              <a:ext cx="407880" cy="1187280"/>
            </p14:xfrm>
          </p:contentPart>
        </mc:Choice>
        <mc:Fallback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23E7555B-17B1-4D71-85DC-91EA2B461C5C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3257451" y="931545"/>
                <a:ext cx="443520" cy="122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174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428382F9-AA6A-472F-851B-29D9CB3A5A39}"/>
                  </a:ext>
                </a:extLst>
              </p14:cNvPr>
              <p14:cNvContentPartPr/>
              <p14:nvPr/>
            </p14:nvContentPartPr>
            <p14:xfrm>
              <a:off x="7365771" y="65745"/>
              <a:ext cx="1869480" cy="1195200"/>
            </p14:xfrm>
          </p:contentPart>
        </mc:Choice>
        <mc:Fallback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428382F9-AA6A-472F-851B-29D9CB3A5A39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7348131" y="48105"/>
                <a:ext cx="1905120" cy="123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176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4D6CDCBE-ADA0-4DF3-AC30-AA32E591D18A}"/>
                  </a:ext>
                </a:extLst>
              </p14:cNvPr>
              <p14:cNvContentPartPr/>
              <p14:nvPr/>
            </p14:nvContentPartPr>
            <p14:xfrm>
              <a:off x="6371811" y="2459745"/>
              <a:ext cx="689760" cy="2021760"/>
            </p14:xfrm>
          </p:contentPart>
        </mc:Choice>
        <mc:Fallback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4D6CDCBE-ADA0-4DF3-AC30-AA32E591D18A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6354171" y="2441745"/>
                <a:ext cx="725400" cy="2057400"/>
              </a:xfrm>
              <a:prstGeom prst="rect">
                <a:avLst/>
              </a:prstGeom>
            </p:spPr>
          </p:pic>
        </mc:Fallback>
      </mc:AlternateContent>
      <p:grpSp>
        <p:nvGrpSpPr>
          <p:cNvPr id="117" name="Group 116">
            <a:extLst>
              <a:ext uri="{FF2B5EF4-FFF2-40B4-BE49-F238E27FC236}">
                <a16:creationId xmlns:a16="http://schemas.microsoft.com/office/drawing/2014/main" id="{C7CD13AC-598D-4A01-BB0B-3DFCAD663175}"/>
              </a:ext>
            </a:extLst>
          </p:cNvPr>
          <p:cNvGrpSpPr/>
          <p:nvPr/>
        </p:nvGrpSpPr>
        <p:grpSpPr>
          <a:xfrm>
            <a:off x="5198931" y="694305"/>
            <a:ext cx="1247400" cy="1387800"/>
            <a:chOff x="5198931" y="694305"/>
            <a:chExt cx="1247400" cy="1387800"/>
          </a:xfrm>
        </p:grpSpPr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78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225998B4-8281-40C5-96D3-CCA71E5856B3}"/>
                    </a:ext>
                  </a:extLst>
                </p14:cNvPr>
                <p14:cNvContentPartPr/>
                <p14:nvPr/>
              </p14:nvContentPartPr>
              <p14:xfrm>
                <a:off x="6073731" y="1248705"/>
                <a:ext cx="372600" cy="83340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225998B4-8281-40C5-96D3-CCA71E5856B3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6055731" y="1230705"/>
                  <a:ext cx="408240" cy="86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80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CA905CF8-0F32-4D0C-A4A6-67DCBD58DEAC}"/>
                    </a:ext>
                  </a:extLst>
                </p14:cNvPr>
                <p14:cNvContentPartPr/>
                <p14:nvPr/>
              </p14:nvContentPartPr>
              <p14:xfrm>
                <a:off x="5198931" y="694305"/>
                <a:ext cx="498960" cy="51876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CA905CF8-0F32-4D0C-A4A6-67DCBD58DEAC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5181291" y="676305"/>
                  <a:ext cx="534600" cy="554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B572B926-1F7A-4CB8-A1E0-B2BD687640C4}"/>
              </a:ext>
            </a:extLst>
          </p:cNvPr>
          <p:cNvGrpSpPr/>
          <p:nvPr/>
        </p:nvGrpSpPr>
        <p:grpSpPr>
          <a:xfrm>
            <a:off x="-65349" y="368505"/>
            <a:ext cx="3407400" cy="4026960"/>
            <a:chOff x="-65349" y="368505"/>
            <a:chExt cx="3407400" cy="4026960"/>
          </a:xfrm>
        </p:grpSpPr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82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5D61D461-344C-46C9-8007-6A88B728EBCC}"/>
                    </a:ext>
                  </a:extLst>
                </p14:cNvPr>
                <p14:cNvContentPartPr/>
                <p14:nvPr/>
              </p14:nvContentPartPr>
              <p14:xfrm>
                <a:off x="705771" y="768825"/>
                <a:ext cx="245880" cy="24516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5D61D461-344C-46C9-8007-6A88B728EBCC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88131" y="751185"/>
                  <a:ext cx="281520" cy="28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84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0F0529D5-30A5-49FB-B6CC-7B3F5DE25829}"/>
                    </a:ext>
                  </a:extLst>
                </p14:cNvPr>
                <p14:cNvContentPartPr/>
                <p14:nvPr/>
              </p14:nvContentPartPr>
              <p14:xfrm>
                <a:off x="229131" y="368505"/>
                <a:ext cx="1111680" cy="116280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0F0529D5-30A5-49FB-B6CC-7B3F5DE25829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211491" y="350505"/>
                  <a:ext cx="1147320" cy="11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86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BE39EE59-C32D-47F2-ACB5-4AB3149C914A}"/>
                    </a:ext>
                  </a:extLst>
                </p14:cNvPr>
                <p14:cNvContentPartPr/>
                <p14:nvPr/>
              </p14:nvContentPartPr>
              <p14:xfrm>
                <a:off x="-65349" y="1246545"/>
                <a:ext cx="3407400" cy="314892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BE39EE59-C32D-47F2-ACB5-4AB3149C914A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-83349" y="1228905"/>
                  <a:ext cx="3443040" cy="318456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20" name="Picture 119">
            <a:extLst>
              <a:ext uri="{FF2B5EF4-FFF2-40B4-BE49-F238E27FC236}">
                <a16:creationId xmlns:a16="http://schemas.microsoft.com/office/drawing/2014/main" id="{C37694D8-4626-42FB-BDF9-A59D5DEE565F}"/>
              </a:ext>
            </a:extLst>
          </p:cNvPr>
          <p:cNvPicPr>
            <a:picLocks noChangeAspect="1"/>
          </p:cNvPicPr>
          <p:nvPr/>
        </p:nvPicPr>
        <p:blipFill>
          <a:blip r:embed="rId188"/>
          <a:stretch>
            <a:fillRect/>
          </a:stretch>
        </p:blipFill>
        <p:spPr>
          <a:xfrm>
            <a:off x="123825" y="3949831"/>
            <a:ext cx="11229975" cy="2779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4421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4A9E4600-8FD1-4807-AA63-53EE092843EA}"/>
              </a:ext>
            </a:extLst>
          </p:cNvPr>
          <p:cNvGrpSpPr/>
          <p:nvPr/>
        </p:nvGrpSpPr>
        <p:grpSpPr>
          <a:xfrm>
            <a:off x="8591211" y="160624"/>
            <a:ext cx="3182760" cy="1105920"/>
            <a:chOff x="8591211" y="160624"/>
            <a:chExt cx="3182760" cy="1105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5F0A79AE-6C73-4DF3-A8B6-38186E289C43}"/>
                    </a:ext>
                  </a:extLst>
                </p14:cNvPr>
                <p14:cNvContentPartPr/>
                <p14:nvPr/>
              </p14:nvContentPartPr>
              <p14:xfrm>
                <a:off x="8591211" y="262144"/>
                <a:ext cx="284760" cy="25560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5F0A79AE-6C73-4DF3-A8B6-38186E289C43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8573571" y="244504"/>
                  <a:ext cx="320400" cy="29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5CC27A73-819C-45CB-A89D-F6FFD7B63295}"/>
                    </a:ext>
                  </a:extLst>
                </p14:cNvPr>
                <p14:cNvContentPartPr/>
                <p14:nvPr/>
              </p14:nvContentPartPr>
              <p14:xfrm>
                <a:off x="8878491" y="298504"/>
                <a:ext cx="445680" cy="20952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5CC27A73-819C-45CB-A89D-F6FFD7B63295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860851" y="280864"/>
                  <a:ext cx="48132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562DB00E-FCA6-47DB-9078-C2C72707AA1A}"/>
                    </a:ext>
                  </a:extLst>
                </p14:cNvPr>
                <p14:cNvContentPartPr/>
                <p14:nvPr/>
              </p14:nvContentPartPr>
              <p14:xfrm>
                <a:off x="9417771" y="160624"/>
                <a:ext cx="1274040" cy="110592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562DB00E-FCA6-47DB-9078-C2C72707AA1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399771" y="142984"/>
                  <a:ext cx="1309680" cy="11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B13131E2-1EBC-4BF5-B954-9590B9DDF230}"/>
                    </a:ext>
                  </a:extLst>
                </p14:cNvPr>
                <p14:cNvContentPartPr/>
                <p14:nvPr/>
              </p14:nvContentPartPr>
              <p14:xfrm>
                <a:off x="10501731" y="226144"/>
                <a:ext cx="360" cy="36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B13131E2-1EBC-4BF5-B954-9590B9DDF230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0483731" y="208144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828C4E2A-4F0D-490F-AB7A-4D4892CB573E}"/>
                    </a:ext>
                  </a:extLst>
                </p14:cNvPr>
                <p14:cNvContentPartPr/>
                <p14:nvPr/>
              </p14:nvContentPartPr>
              <p14:xfrm>
                <a:off x="10836531" y="282304"/>
                <a:ext cx="504000" cy="32724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828C4E2A-4F0D-490F-AB7A-4D4892CB573E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0818891" y="264304"/>
                  <a:ext cx="53964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3B73776C-BB5D-421A-8193-D7A7466BC49B}"/>
                    </a:ext>
                  </a:extLst>
                </p14:cNvPr>
                <p14:cNvContentPartPr/>
                <p14:nvPr/>
              </p14:nvContentPartPr>
              <p14:xfrm>
                <a:off x="11284371" y="276544"/>
                <a:ext cx="489600" cy="70128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3B73776C-BB5D-421A-8193-D7A7466BC49B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1266731" y="258544"/>
                  <a:ext cx="525240" cy="736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B1AA697B-5915-4A72-9DC9-936077480210}"/>
              </a:ext>
            </a:extLst>
          </p:cNvPr>
          <p:cNvGrpSpPr/>
          <p:nvPr/>
        </p:nvGrpSpPr>
        <p:grpSpPr>
          <a:xfrm>
            <a:off x="162531" y="-123255"/>
            <a:ext cx="8129880" cy="1996399"/>
            <a:chOff x="162531" y="-123255"/>
            <a:chExt cx="8129880" cy="1996399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16FA5CCE-3E46-4F60-9215-C6D37E594083}"/>
                    </a:ext>
                  </a:extLst>
                </p14:cNvPr>
                <p14:cNvContentPartPr/>
                <p14:nvPr/>
              </p14:nvContentPartPr>
              <p14:xfrm>
                <a:off x="787131" y="488745"/>
                <a:ext cx="338760" cy="28836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16FA5CCE-3E46-4F60-9215-C6D37E594083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69491" y="470745"/>
                  <a:ext cx="374400" cy="32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7DC787C5-CDF0-4A67-A29D-62A8A3D84AC4}"/>
                    </a:ext>
                  </a:extLst>
                </p14:cNvPr>
                <p14:cNvContentPartPr/>
                <p14:nvPr/>
              </p14:nvContentPartPr>
              <p14:xfrm>
                <a:off x="1303371" y="337185"/>
                <a:ext cx="440280" cy="53604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7DC787C5-CDF0-4A67-A29D-62A8A3D84AC4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285371" y="319185"/>
                  <a:ext cx="475920" cy="57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5A796234-A5CB-4023-9779-25D56A65F9B9}"/>
                    </a:ext>
                  </a:extLst>
                </p14:cNvPr>
                <p14:cNvContentPartPr/>
                <p14:nvPr/>
              </p14:nvContentPartPr>
              <p14:xfrm>
                <a:off x="1819251" y="359865"/>
                <a:ext cx="723960" cy="38196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5A796234-A5CB-4023-9779-25D56A65F9B9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801611" y="341865"/>
                  <a:ext cx="759600" cy="41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5F39AD60-CB0A-47FE-9FF2-71CBD662FECD}"/>
                    </a:ext>
                  </a:extLst>
                </p14:cNvPr>
                <p14:cNvContentPartPr/>
                <p14:nvPr/>
              </p14:nvContentPartPr>
              <p14:xfrm>
                <a:off x="2842371" y="403065"/>
                <a:ext cx="85320" cy="13932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5F39AD60-CB0A-47FE-9FF2-71CBD662FECD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824731" y="385425"/>
                  <a:ext cx="12096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890E543E-B951-4B8B-A4B9-A9BAAFDC549C}"/>
                    </a:ext>
                  </a:extLst>
                </p14:cNvPr>
                <p14:cNvContentPartPr/>
                <p14:nvPr/>
              </p14:nvContentPartPr>
              <p14:xfrm>
                <a:off x="2838771" y="316665"/>
                <a:ext cx="3960" cy="36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890E543E-B951-4B8B-A4B9-A9BAAFDC549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821131" y="298665"/>
                  <a:ext cx="396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EA604657-C530-4EEC-8DF3-F4E94B7E1F98}"/>
                    </a:ext>
                  </a:extLst>
                </p14:cNvPr>
                <p14:cNvContentPartPr/>
                <p14:nvPr/>
              </p14:nvContentPartPr>
              <p14:xfrm>
                <a:off x="2987451" y="324225"/>
                <a:ext cx="232920" cy="32364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EA604657-C530-4EEC-8DF3-F4E94B7E1F98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969811" y="306585"/>
                  <a:ext cx="268560" cy="35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D30C08E1-5DCE-4058-939E-46C767576C00}"/>
                    </a:ext>
                  </a:extLst>
                </p14:cNvPr>
                <p14:cNvContentPartPr/>
                <p14:nvPr/>
              </p14:nvContentPartPr>
              <p14:xfrm>
                <a:off x="3258891" y="289305"/>
                <a:ext cx="210960" cy="52236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D30C08E1-5DCE-4058-939E-46C767576C00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240891" y="271665"/>
                  <a:ext cx="246600" cy="55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6AA6D323-2337-4494-98D6-4863246A4036}"/>
                    </a:ext>
                  </a:extLst>
                </p14:cNvPr>
                <p14:cNvContentPartPr/>
                <p14:nvPr/>
              </p14:nvContentPartPr>
              <p14:xfrm>
                <a:off x="3122811" y="211545"/>
                <a:ext cx="3960" cy="576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6AA6D323-2337-4494-98D6-4863246A4036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105171" y="193545"/>
                  <a:ext cx="3960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0CCAC913-3A40-4A92-8E9A-6CE7B46ABECA}"/>
                    </a:ext>
                  </a:extLst>
                </p14:cNvPr>
                <p14:cNvContentPartPr/>
                <p14:nvPr/>
              </p14:nvContentPartPr>
              <p14:xfrm>
                <a:off x="3473811" y="251505"/>
                <a:ext cx="375480" cy="19548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0CCAC913-3A40-4A92-8E9A-6CE7B46ABECA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455811" y="233505"/>
                  <a:ext cx="41112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922A4709-D7D5-4F25-9A12-03FC621FD38A}"/>
                    </a:ext>
                  </a:extLst>
                </p14:cNvPr>
                <p14:cNvContentPartPr/>
                <p14:nvPr/>
              </p14:nvContentPartPr>
              <p14:xfrm>
                <a:off x="4048731" y="207945"/>
                <a:ext cx="216720" cy="21816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922A4709-D7D5-4F25-9A12-03FC621FD38A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031091" y="190305"/>
                  <a:ext cx="25236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95C1C274-5B88-4B02-AF3C-325D58C42434}"/>
                    </a:ext>
                  </a:extLst>
                </p14:cNvPr>
                <p14:cNvContentPartPr/>
                <p14:nvPr/>
              </p14:nvContentPartPr>
              <p14:xfrm>
                <a:off x="4345371" y="135585"/>
                <a:ext cx="190080" cy="35640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95C1C274-5B88-4B02-AF3C-325D58C42434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327371" y="117585"/>
                  <a:ext cx="225720" cy="39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9C0C6487-0F49-4CFF-8839-D27B4B24CB01}"/>
                    </a:ext>
                  </a:extLst>
                </p14:cNvPr>
                <p14:cNvContentPartPr/>
                <p14:nvPr/>
              </p14:nvContentPartPr>
              <p14:xfrm>
                <a:off x="4292091" y="343665"/>
                <a:ext cx="116640" cy="36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9C0C6487-0F49-4CFF-8839-D27B4B24CB01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274091" y="325665"/>
                  <a:ext cx="15228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0A0281E1-BC0A-4C65-8B88-EE5220E7C496}"/>
                    </a:ext>
                  </a:extLst>
                </p14:cNvPr>
                <p14:cNvContentPartPr/>
                <p14:nvPr/>
              </p14:nvContentPartPr>
              <p14:xfrm>
                <a:off x="4761531" y="198585"/>
                <a:ext cx="466200" cy="14508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0A0281E1-BC0A-4C65-8B88-EE5220E7C496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743891" y="180945"/>
                  <a:ext cx="50184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8E3489DE-A48F-4B6F-9D19-2A8BA0F92D94}"/>
                    </a:ext>
                  </a:extLst>
                </p14:cNvPr>
                <p14:cNvContentPartPr/>
                <p14:nvPr/>
              </p14:nvContentPartPr>
              <p14:xfrm>
                <a:off x="5267691" y="-123255"/>
                <a:ext cx="356760" cy="51588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8E3489DE-A48F-4B6F-9D19-2A8BA0F92D94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250051" y="-141255"/>
                  <a:ext cx="392400" cy="55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BCA6DD0B-E2AC-4CBA-B567-6E2EB979A4C2}"/>
                    </a:ext>
                  </a:extLst>
                </p14:cNvPr>
                <p14:cNvContentPartPr/>
                <p14:nvPr/>
              </p14:nvContentPartPr>
              <p14:xfrm>
                <a:off x="6020091" y="47944"/>
                <a:ext cx="461160" cy="41292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BCA6DD0B-E2AC-4CBA-B567-6E2EB979A4C2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002451" y="30304"/>
                  <a:ext cx="496800" cy="44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9C94E5AE-E0CD-4511-AACF-12DB18011EB7}"/>
                    </a:ext>
                  </a:extLst>
                </p14:cNvPr>
                <p14:cNvContentPartPr/>
                <p14:nvPr/>
              </p14:nvContentPartPr>
              <p14:xfrm>
                <a:off x="6406731" y="332344"/>
                <a:ext cx="202680" cy="24120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9C94E5AE-E0CD-4511-AACF-12DB18011EB7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389091" y="314704"/>
                  <a:ext cx="23832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3F3BAD1C-AEED-40B8-B2B5-EAF2F4D0E5CC}"/>
                    </a:ext>
                  </a:extLst>
                </p14:cNvPr>
                <p14:cNvContentPartPr/>
                <p14:nvPr/>
              </p14:nvContentPartPr>
              <p14:xfrm>
                <a:off x="6798771" y="287704"/>
                <a:ext cx="206640" cy="41436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3F3BAD1C-AEED-40B8-B2B5-EAF2F4D0E5CC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780771" y="270064"/>
                  <a:ext cx="242280" cy="45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00A3E14E-D0D7-412E-A10C-57939FB8D2C5}"/>
                    </a:ext>
                  </a:extLst>
                </p14:cNvPr>
                <p14:cNvContentPartPr/>
                <p14:nvPr/>
              </p14:nvContentPartPr>
              <p14:xfrm>
                <a:off x="7015851" y="280504"/>
                <a:ext cx="194040" cy="39240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00A3E14E-D0D7-412E-A10C-57939FB8D2C5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998211" y="262504"/>
                  <a:ext cx="229680" cy="42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08348E05-B7BF-4401-9F92-F1B7C67E39A1}"/>
                    </a:ext>
                  </a:extLst>
                </p14:cNvPr>
                <p14:cNvContentPartPr/>
                <p14:nvPr/>
              </p14:nvContentPartPr>
              <p14:xfrm>
                <a:off x="6988851" y="471664"/>
                <a:ext cx="99000" cy="2628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08348E05-B7BF-4401-9F92-F1B7C67E39A1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971211" y="454024"/>
                  <a:ext cx="13464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B381A6D5-EDE6-4505-A520-C799C4E76C00}"/>
                    </a:ext>
                  </a:extLst>
                </p14:cNvPr>
                <p14:cNvContentPartPr/>
                <p14:nvPr/>
              </p14:nvContentPartPr>
              <p14:xfrm>
                <a:off x="7284411" y="354304"/>
                <a:ext cx="143280" cy="18648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B381A6D5-EDE6-4505-A520-C799C4E76C00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266771" y="336664"/>
                  <a:ext cx="17892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E2F1A081-271D-45C9-A262-B0E6B6BDD301}"/>
                    </a:ext>
                  </a:extLst>
                </p14:cNvPr>
                <p14:cNvContentPartPr/>
                <p14:nvPr/>
              </p14:nvContentPartPr>
              <p14:xfrm>
                <a:off x="7517691" y="228664"/>
                <a:ext cx="380160" cy="73188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E2F1A081-271D-45C9-A262-B0E6B6BDD301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7499691" y="210664"/>
                  <a:ext cx="415800" cy="76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96C0CF85-925C-40D8-AF5A-9432D002976A}"/>
                    </a:ext>
                  </a:extLst>
                </p14:cNvPr>
                <p14:cNvContentPartPr/>
                <p14:nvPr/>
              </p14:nvContentPartPr>
              <p14:xfrm>
                <a:off x="7813971" y="25264"/>
                <a:ext cx="478440" cy="47232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96C0CF85-925C-40D8-AF5A-9432D002976A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796331" y="7624"/>
                  <a:ext cx="514080" cy="50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CB156AF6-5C7D-4599-BEFC-2CA49E83A2B5}"/>
                    </a:ext>
                  </a:extLst>
                </p14:cNvPr>
                <p14:cNvContentPartPr/>
                <p14:nvPr/>
              </p14:nvContentPartPr>
              <p14:xfrm>
                <a:off x="261531" y="1369504"/>
                <a:ext cx="192960" cy="32400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CB156AF6-5C7D-4599-BEFC-2CA49E83A2B5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243891" y="1351504"/>
                  <a:ext cx="228600" cy="35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97C94A28-61D9-4AE7-BAD3-B30EB413CD36}"/>
                    </a:ext>
                  </a:extLst>
                </p14:cNvPr>
                <p14:cNvContentPartPr/>
                <p14:nvPr/>
              </p14:nvContentPartPr>
              <p14:xfrm>
                <a:off x="470331" y="1249264"/>
                <a:ext cx="671760" cy="62388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97C94A28-61D9-4AE7-BAD3-B30EB413CD36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452691" y="1231264"/>
                  <a:ext cx="707400" cy="65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9A23875E-7ECC-4352-86C6-288F2016960A}"/>
                    </a:ext>
                  </a:extLst>
                </p14:cNvPr>
                <p14:cNvContentPartPr/>
                <p14:nvPr/>
              </p14:nvContentPartPr>
              <p14:xfrm>
                <a:off x="1157211" y="1420624"/>
                <a:ext cx="472680" cy="29988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9A23875E-7ECC-4352-86C6-288F2016960A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139571" y="1402984"/>
                  <a:ext cx="508320" cy="33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5B83F19A-9CFA-41A7-90EE-2068C1B66E80}"/>
                    </a:ext>
                  </a:extLst>
                </p14:cNvPr>
                <p14:cNvContentPartPr/>
                <p14:nvPr/>
              </p14:nvContentPartPr>
              <p14:xfrm>
                <a:off x="751131" y="1176544"/>
                <a:ext cx="360" cy="936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5B83F19A-9CFA-41A7-90EE-2068C1B66E80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733131" y="1158544"/>
                  <a:ext cx="3600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1268B490-A130-4469-9760-B7FB17183B74}"/>
                    </a:ext>
                  </a:extLst>
                </p14:cNvPr>
                <p14:cNvContentPartPr/>
                <p14:nvPr/>
              </p14:nvContentPartPr>
              <p14:xfrm>
                <a:off x="162531" y="1176544"/>
                <a:ext cx="425880" cy="4572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1268B490-A130-4469-9760-B7FB17183B74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44891" y="1158904"/>
                  <a:ext cx="46152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B08865EA-44F4-45F7-942E-D25DE34065B4}"/>
                    </a:ext>
                  </a:extLst>
                </p14:cNvPr>
                <p14:cNvContentPartPr/>
                <p14:nvPr/>
              </p14:nvContentPartPr>
              <p14:xfrm>
                <a:off x="2109051" y="1411984"/>
                <a:ext cx="159120" cy="32436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B08865EA-44F4-45F7-942E-D25DE34065B4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2091411" y="1394344"/>
                  <a:ext cx="19476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4F7DFA0B-8F02-4410-8161-A568227B417E}"/>
                    </a:ext>
                  </a:extLst>
                </p14:cNvPr>
                <p14:cNvContentPartPr/>
                <p14:nvPr/>
              </p14:nvContentPartPr>
              <p14:xfrm>
                <a:off x="1846611" y="1210024"/>
                <a:ext cx="718560" cy="14760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4F7DFA0B-8F02-4410-8161-A568227B417E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828971" y="1192384"/>
                  <a:ext cx="75420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352F7C38-0897-4C33-AED4-BC87FBDEA2C9}"/>
                    </a:ext>
                  </a:extLst>
                </p14:cNvPr>
                <p14:cNvContentPartPr/>
                <p14:nvPr/>
              </p14:nvContentPartPr>
              <p14:xfrm>
                <a:off x="2534931" y="1466344"/>
                <a:ext cx="360" cy="36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352F7C38-0897-4C33-AED4-BC87FBDEA2C9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516931" y="1448704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63FE5134-661D-4324-B55B-63BD0388893D}"/>
                    </a:ext>
                  </a:extLst>
                </p14:cNvPr>
                <p14:cNvContentPartPr/>
                <p14:nvPr/>
              </p14:nvContentPartPr>
              <p14:xfrm>
                <a:off x="2842371" y="1176544"/>
                <a:ext cx="368640" cy="26604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63FE5134-661D-4324-B55B-63BD0388893D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2824731" y="1158904"/>
                  <a:ext cx="40428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29144CBF-F59E-4D82-A4CE-310E440355D0}"/>
                    </a:ext>
                  </a:extLst>
                </p14:cNvPr>
                <p14:cNvContentPartPr/>
                <p14:nvPr/>
              </p14:nvContentPartPr>
              <p14:xfrm>
                <a:off x="3522411" y="1239544"/>
                <a:ext cx="391320" cy="10944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29144CBF-F59E-4D82-A4CE-310E440355D0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3504771" y="1221904"/>
                  <a:ext cx="42696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A35A48BF-5152-46E9-BEF7-BCA1151CE0EA}"/>
                    </a:ext>
                  </a:extLst>
                </p14:cNvPr>
                <p14:cNvContentPartPr/>
                <p14:nvPr/>
              </p14:nvContentPartPr>
              <p14:xfrm>
                <a:off x="3992211" y="1017064"/>
                <a:ext cx="905040" cy="34200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A35A48BF-5152-46E9-BEF7-BCA1151CE0EA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3974211" y="999424"/>
                  <a:ext cx="940680" cy="37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3203B1FC-AB56-457B-9E2F-113CA41A2F49}"/>
                    </a:ext>
                  </a:extLst>
                </p14:cNvPr>
                <p14:cNvContentPartPr/>
                <p14:nvPr/>
              </p14:nvContentPartPr>
              <p14:xfrm>
                <a:off x="5004171" y="932464"/>
                <a:ext cx="331560" cy="44388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3203B1FC-AB56-457B-9E2F-113CA41A2F49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4986171" y="914824"/>
                  <a:ext cx="367200" cy="47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A00BB955-E0A8-4266-B08B-76AE72D30F01}"/>
                    </a:ext>
                  </a:extLst>
                </p14:cNvPr>
                <p14:cNvContentPartPr/>
                <p14:nvPr/>
              </p14:nvContentPartPr>
              <p14:xfrm>
                <a:off x="5435451" y="883504"/>
                <a:ext cx="1821240" cy="69840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A00BB955-E0A8-4266-B08B-76AE72D30F01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5417451" y="865504"/>
                  <a:ext cx="1856880" cy="73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5D4B98AF-E69E-4236-9FC5-F5C6D9648EC7}"/>
                    </a:ext>
                  </a:extLst>
                </p14:cNvPr>
                <p14:cNvContentPartPr/>
                <p14:nvPr/>
              </p14:nvContentPartPr>
              <p14:xfrm>
                <a:off x="6382251" y="986104"/>
                <a:ext cx="171360" cy="7308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5D4B98AF-E69E-4236-9FC5-F5C6D9648EC7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6364251" y="968464"/>
                  <a:ext cx="207000" cy="10872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51" name="Picture 50">
            <a:extLst>
              <a:ext uri="{FF2B5EF4-FFF2-40B4-BE49-F238E27FC236}">
                <a16:creationId xmlns:a16="http://schemas.microsoft.com/office/drawing/2014/main" id="{E7DD37D8-D3FE-41C1-BD03-12E2D2D2E73D}"/>
              </a:ext>
            </a:extLst>
          </p:cNvPr>
          <p:cNvPicPr>
            <a:picLocks noChangeAspect="1"/>
          </p:cNvPicPr>
          <p:nvPr/>
        </p:nvPicPr>
        <p:blipFill>
          <a:blip r:embed="rId85"/>
          <a:stretch>
            <a:fillRect/>
          </a:stretch>
        </p:blipFill>
        <p:spPr>
          <a:xfrm>
            <a:off x="7284411" y="1736344"/>
            <a:ext cx="4329300" cy="2154807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00B0E4CA-508D-4E92-9C5B-4526C90BA69D}"/>
                  </a:ext>
                </a:extLst>
              </p14:cNvPr>
              <p14:cNvContentPartPr/>
              <p14:nvPr/>
            </p14:nvContentPartPr>
            <p14:xfrm>
              <a:off x="1185651" y="614944"/>
              <a:ext cx="9858600" cy="389880"/>
            </p14:xfrm>
          </p:contentPart>
        </mc:Choice>
        <mc:Fallback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00B0E4CA-508D-4E92-9C5B-4526C90BA69D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1167651" y="596944"/>
                <a:ext cx="9894240" cy="42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15D7600F-2F6F-4EAF-B70E-4F837B4BB12F}"/>
                  </a:ext>
                </a:extLst>
              </p14:cNvPr>
              <p14:cNvContentPartPr/>
              <p14:nvPr/>
            </p14:nvContentPartPr>
            <p14:xfrm>
              <a:off x="352611" y="1665064"/>
              <a:ext cx="6347160" cy="516960"/>
            </p14:xfrm>
          </p:contentPart>
        </mc:Choice>
        <mc:Fallback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15D7600F-2F6F-4EAF-B70E-4F837B4BB12F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334971" y="1647064"/>
                <a:ext cx="6382800" cy="55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EA8C0DD7-948F-4CE8-88CE-3C1D9235D408}"/>
                  </a:ext>
                </a:extLst>
              </p14:cNvPr>
              <p14:cNvContentPartPr/>
              <p14:nvPr/>
            </p14:nvContentPartPr>
            <p14:xfrm>
              <a:off x="7658811" y="1122184"/>
              <a:ext cx="360" cy="360"/>
            </p14:xfrm>
          </p:contentPart>
        </mc:Choice>
        <mc:Fallback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EA8C0DD7-948F-4CE8-88CE-3C1D9235D408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7641171" y="1104544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24221954-64D6-4EA2-8248-D3B518C6F6FF}"/>
                  </a:ext>
                </a:extLst>
              </p14:cNvPr>
              <p14:cNvContentPartPr/>
              <p14:nvPr/>
            </p14:nvContentPartPr>
            <p14:xfrm>
              <a:off x="6627051" y="1641304"/>
              <a:ext cx="247320" cy="33480"/>
            </p14:xfrm>
          </p:contentPart>
        </mc:Choice>
        <mc:Fallback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24221954-64D6-4EA2-8248-D3B518C6F6FF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6609051" y="1623664"/>
                <a:ext cx="282960" cy="69120"/>
              </a:xfrm>
              <a:prstGeom prst="rect">
                <a:avLst/>
              </a:prstGeom>
            </p:spPr>
          </p:pic>
        </mc:Fallback>
      </mc:AlternateContent>
      <p:grpSp>
        <p:nvGrpSpPr>
          <p:cNvPr id="67" name="Group 66">
            <a:extLst>
              <a:ext uri="{FF2B5EF4-FFF2-40B4-BE49-F238E27FC236}">
                <a16:creationId xmlns:a16="http://schemas.microsoft.com/office/drawing/2014/main" id="{EF2B80AA-A6D5-4C81-9024-59D1C0CFA8B9}"/>
              </a:ext>
            </a:extLst>
          </p:cNvPr>
          <p:cNvGrpSpPr/>
          <p:nvPr/>
        </p:nvGrpSpPr>
        <p:grpSpPr>
          <a:xfrm>
            <a:off x="7559451" y="796384"/>
            <a:ext cx="3254760" cy="669960"/>
            <a:chOff x="7559451" y="796384"/>
            <a:chExt cx="3254760" cy="669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D4A6A81C-66A2-47D7-9666-AC7D3D91AAED}"/>
                    </a:ext>
                  </a:extLst>
                </p14:cNvPr>
                <p14:cNvContentPartPr/>
                <p14:nvPr/>
              </p14:nvContentPartPr>
              <p14:xfrm>
                <a:off x="7641531" y="1147384"/>
                <a:ext cx="66960" cy="17496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D4A6A81C-66A2-47D7-9666-AC7D3D91AAED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7623891" y="1129744"/>
                  <a:ext cx="10260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10E41381-1E61-4733-A8C4-A06756333175}"/>
                    </a:ext>
                  </a:extLst>
                </p14:cNvPr>
                <p14:cNvContentPartPr/>
                <p14:nvPr/>
              </p14:nvContentPartPr>
              <p14:xfrm>
                <a:off x="7559451" y="1040824"/>
                <a:ext cx="360" cy="36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10E41381-1E61-4733-A8C4-A06756333175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7541451" y="1022824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6E0D0305-CB27-47FD-A03A-2C20E2A0BF41}"/>
                    </a:ext>
                  </a:extLst>
                </p14:cNvPr>
                <p14:cNvContentPartPr/>
                <p14:nvPr/>
              </p14:nvContentPartPr>
              <p14:xfrm>
                <a:off x="7849251" y="986464"/>
                <a:ext cx="441360" cy="40860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6E0D0305-CB27-47FD-A03A-2C20E2A0BF41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7831251" y="968464"/>
                  <a:ext cx="477000" cy="44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4AD7559F-5DA3-4A0D-94EE-1EB669715D4F}"/>
                    </a:ext>
                  </a:extLst>
                </p14:cNvPr>
                <p14:cNvContentPartPr/>
                <p14:nvPr/>
              </p14:nvContentPartPr>
              <p14:xfrm>
                <a:off x="7767531" y="1215424"/>
                <a:ext cx="293760" cy="7020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4AD7559F-5DA3-4A0D-94EE-1EB669715D4F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7749891" y="1197784"/>
                  <a:ext cx="3294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32CF4051-3A62-4E67-910D-E2099C178F80}"/>
                    </a:ext>
                  </a:extLst>
                </p14:cNvPr>
                <p14:cNvContentPartPr/>
                <p14:nvPr/>
              </p14:nvContentPartPr>
              <p14:xfrm>
                <a:off x="8310771" y="1039024"/>
                <a:ext cx="648720" cy="30888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32CF4051-3A62-4E67-910D-E2099C178F80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8292771" y="1021024"/>
                  <a:ext cx="684360" cy="34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59C0664D-ECAA-42A2-A542-D0D6589A9D01}"/>
                    </a:ext>
                  </a:extLst>
                </p14:cNvPr>
                <p14:cNvContentPartPr/>
                <p14:nvPr/>
              </p14:nvContentPartPr>
              <p14:xfrm>
                <a:off x="9072891" y="832384"/>
                <a:ext cx="612000" cy="56664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59C0664D-ECAA-42A2-A542-D0D6589A9D01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9054891" y="814384"/>
                  <a:ext cx="647640" cy="60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A270751C-78B8-4FD7-8FA1-6EA10F4EB2D1}"/>
                    </a:ext>
                  </a:extLst>
                </p14:cNvPr>
                <p14:cNvContentPartPr/>
                <p14:nvPr/>
              </p14:nvContentPartPr>
              <p14:xfrm>
                <a:off x="9884331" y="869824"/>
                <a:ext cx="151200" cy="59652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A270751C-78B8-4FD7-8FA1-6EA10F4EB2D1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9866331" y="852184"/>
                  <a:ext cx="186840" cy="63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10CD0965-BAC8-4A19-BA3C-5DDAA1B4D4EF}"/>
                    </a:ext>
                  </a:extLst>
                </p14:cNvPr>
                <p14:cNvContentPartPr/>
                <p14:nvPr/>
              </p14:nvContentPartPr>
              <p14:xfrm>
                <a:off x="10014291" y="796384"/>
                <a:ext cx="354240" cy="47268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10CD0965-BAC8-4A19-BA3C-5DDAA1B4D4EF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9996291" y="778744"/>
                  <a:ext cx="389880" cy="50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9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B9477E4E-27FC-43F8-B982-B28690EB8C9E}"/>
                    </a:ext>
                  </a:extLst>
                </p14:cNvPr>
                <p14:cNvContentPartPr/>
                <p14:nvPr/>
              </p14:nvContentPartPr>
              <p14:xfrm>
                <a:off x="10400571" y="857584"/>
                <a:ext cx="413640" cy="44892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B9477E4E-27FC-43F8-B982-B28690EB8C9E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10382931" y="839584"/>
                  <a:ext cx="449280" cy="484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11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26127DC5-F316-49A7-8486-6CB6B7E5A686}"/>
                  </a:ext>
                </a:extLst>
              </p14:cNvPr>
              <p14:cNvContentPartPr/>
              <p14:nvPr/>
            </p14:nvContentPartPr>
            <p14:xfrm>
              <a:off x="331011" y="2514304"/>
              <a:ext cx="1266840" cy="527040"/>
            </p14:xfrm>
          </p:contentPart>
        </mc:Choice>
        <mc:Fallback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26127DC5-F316-49A7-8486-6CB6B7E5A686}"/>
                  </a:ext>
                </a:extLst>
              </p:cNvPr>
              <p:cNvPicPr/>
              <p:nvPr/>
            </p:nvPicPr>
            <p:blipFill>
              <a:blip r:embed="rId112"/>
              <a:stretch>
                <a:fillRect/>
              </a:stretch>
            </p:blipFill>
            <p:spPr>
              <a:xfrm>
                <a:off x="313011" y="2496664"/>
                <a:ext cx="1302480" cy="562680"/>
              </a:xfrm>
              <a:prstGeom prst="rect">
                <a:avLst/>
              </a:prstGeom>
            </p:spPr>
          </p:pic>
        </mc:Fallback>
      </mc:AlternateContent>
      <p:grpSp>
        <p:nvGrpSpPr>
          <p:cNvPr id="83" name="Group 82">
            <a:extLst>
              <a:ext uri="{FF2B5EF4-FFF2-40B4-BE49-F238E27FC236}">
                <a16:creationId xmlns:a16="http://schemas.microsoft.com/office/drawing/2014/main" id="{CEEF7161-2FD7-420B-B63A-48B2C55B13A1}"/>
              </a:ext>
            </a:extLst>
          </p:cNvPr>
          <p:cNvGrpSpPr/>
          <p:nvPr/>
        </p:nvGrpSpPr>
        <p:grpSpPr>
          <a:xfrm>
            <a:off x="394731" y="3055384"/>
            <a:ext cx="1664640" cy="828360"/>
            <a:chOff x="394731" y="3055384"/>
            <a:chExt cx="1664640" cy="828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3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8C891015-4017-41E7-8C71-7FA6B364C550}"/>
                    </a:ext>
                  </a:extLst>
                </p14:cNvPr>
                <p14:cNvContentPartPr/>
                <p14:nvPr/>
              </p14:nvContentPartPr>
              <p14:xfrm>
                <a:off x="394731" y="3480544"/>
                <a:ext cx="653040" cy="40320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8C891015-4017-41E7-8C71-7FA6B364C550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376731" y="3462904"/>
                  <a:ext cx="688680" cy="43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5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9B49644B-45EC-43E5-BE1E-8610BBBA3F72}"/>
                    </a:ext>
                  </a:extLst>
                </p14:cNvPr>
                <p14:cNvContentPartPr/>
                <p14:nvPr/>
              </p14:nvContentPartPr>
              <p14:xfrm>
                <a:off x="977571" y="3357064"/>
                <a:ext cx="525960" cy="26028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9B49644B-45EC-43E5-BE1E-8610BBBA3F72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959571" y="3339064"/>
                  <a:ext cx="561600" cy="29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7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4EEBE25E-42C8-4E2D-B75E-26FC50AE52DA}"/>
                    </a:ext>
                  </a:extLst>
                </p14:cNvPr>
                <p14:cNvContentPartPr/>
                <p14:nvPr/>
              </p14:nvContentPartPr>
              <p14:xfrm>
                <a:off x="1687491" y="3055384"/>
                <a:ext cx="371880" cy="63828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4EEBE25E-42C8-4E2D-B75E-26FC50AE52DA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1669851" y="3037384"/>
                  <a:ext cx="407520" cy="673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B4E3BCAF-5BD2-4C59-9182-B084DB06888B}"/>
              </a:ext>
            </a:extLst>
          </p:cNvPr>
          <p:cNvGrpSpPr/>
          <p:nvPr/>
        </p:nvGrpSpPr>
        <p:grpSpPr>
          <a:xfrm>
            <a:off x="2097171" y="1857664"/>
            <a:ext cx="4274280" cy="1877400"/>
            <a:chOff x="2097171" y="1857664"/>
            <a:chExt cx="4274280" cy="1877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9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FA39081E-1BC3-4390-AADB-87DD51203902}"/>
                    </a:ext>
                  </a:extLst>
                </p14:cNvPr>
                <p14:cNvContentPartPr/>
                <p14:nvPr/>
              </p14:nvContentPartPr>
              <p14:xfrm>
                <a:off x="2097171" y="2517544"/>
                <a:ext cx="402120" cy="27612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FA39081E-1BC3-4390-AADB-87DD51203902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2079171" y="2499904"/>
                  <a:ext cx="437760" cy="31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1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8BE784BF-1676-4629-8B5E-4ABC788B9CD3}"/>
                    </a:ext>
                  </a:extLst>
                </p14:cNvPr>
                <p14:cNvContentPartPr/>
                <p14:nvPr/>
              </p14:nvContentPartPr>
              <p14:xfrm>
                <a:off x="3130731" y="2383264"/>
                <a:ext cx="837000" cy="46008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8BE784BF-1676-4629-8B5E-4ABC788B9CD3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3112731" y="2365264"/>
                  <a:ext cx="872640" cy="49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3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9B3FE2A5-30C0-46E4-B1A6-8ADF5171F192}"/>
                    </a:ext>
                  </a:extLst>
                </p14:cNvPr>
                <p14:cNvContentPartPr/>
                <p14:nvPr/>
              </p14:nvContentPartPr>
              <p14:xfrm>
                <a:off x="3690891" y="2525464"/>
                <a:ext cx="635760" cy="31896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9B3FE2A5-30C0-46E4-B1A6-8ADF5171F192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3672891" y="2507824"/>
                  <a:ext cx="671400" cy="35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5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98CBC867-E980-42F5-A599-FAEB13329E79}"/>
                    </a:ext>
                  </a:extLst>
                </p14:cNvPr>
                <p14:cNvContentPartPr/>
                <p14:nvPr/>
              </p14:nvContentPartPr>
              <p14:xfrm>
                <a:off x="4245651" y="2227024"/>
                <a:ext cx="315000" cy="56124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98CBC867-E980-42F5-A599-FAEB13329E79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4228011" y="2209024"/>
                  <a:ext cx="350640" cy="59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7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3D6BD1F3-0D23-474D-AED4-B747AF674856}"/>
                    </a:ext>
                  </a:extLst>
                </p14:cNvPr>
                <p14:cNvContentPartPr/>
                <p14:nvPr/>
              </p14:nvContentPartPr>
              <p14:xfrm>
                <a:off x="4532931" y="2425744"/>
                <a:ext cx="360720" cy="23004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3D6BD1F3-0D23-474D-AED4-B747AF674856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4515291" y="2408104"/>
                  <a:ext cx="39636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9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EAD982CB-FEA6-4631-9570-F07B7D4350C6}"/>
                    </a:ext>
                  </a:extLst>
                </p14:cNvPr>
                <p14:cNvContentPartPr/>
                <p14:nvPr/>
              </p14:nvContentPartPr>
              <p14:xfrm>
                <a:off x="4986171" y="2308024"/>
                <a:ext cx="338760" cy="31896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EAD982CB-FEA6-4631-9570-F07B7D4350C6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4968171" y="2290384"/>
                  <a:ext cx="374400" cy="35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1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83597AEC-3244-4067-A6E1-069469BA8BE7}"/>
                    </a:ext>
                  </a:extLst>
                </p14:cNvPr>
                <p14:cNvContentPartPr/>
                <p14:nvPr/>
              </p14:nvContentPartPr>
              <p14:xfrm>
                <a:off x="5440851" y="2389744"/>
                <a:ext cx="67320" cy="11088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83597AEC-3244-4067-A6E1-069469BA8BE7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5423211" y="2371744"/>
                  <a:ext cx="10296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3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10FF2AC3-4A5C-4FA7-94F5-79729C71460C}"/>
                    </a:ext>
                  </a:extLst>
                </p14:cNvPr>
                <p14:cNvContentPartPr/>
                <p14:nvPr/>
              </p14:nvContentPartPr>
              <p14:xfrm>
                <a:off x="5389371" y="2279584"/>
                <a:ext cx="33840" cy="7416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10FF2AC3-4A5C-4FA7-94F5-79729C71460C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5371731" y="2261944"/>
                  <a:ext cx="6948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5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3A194A26-AAF6-49FF-A8B6-5A9042F9DC74}"/>
                    </a:ext>
                  </a:extLst>
                </p14:cNvPr>
                <p14:cNvContentPartPr/>
                <p14:nvPr/>
              </p14:nvContentPartPr>
              <p14:xfrm>
                <a:off x="5513211" y="2063584"/>
                <a:ext cx="414000" cy="35532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3A194A26-AAF6-49FF-A8B6-5A9042F9DC74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5495211" y="2045944"/>
                  <a:ext cx="449640" cy="39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7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4C6DA610-84FB-4A43-B5D1-340DB82AAFC6}"/>
                    </a:ext>
                  </a:extLst>
                </p14:cNvPr>
                <p14:cNvContentPartPr/>
                <p14:nvPr/>
              </p14:nvContentPartPr>
              <p14:xfrm>
                <a:off x="5540571" y="1857664"/>
                <a:ext cx="830880" cy="47880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4C6DA610-84FB-4A43-B5D1-340DB82AAFC6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5522571" y="1840024"/>
                  <a:ext cx="866520" cy="51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9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01A7D2F1-5666-42B5-8FF7-2B3BED991C64}"/>
                    </a:ext>
                  </a:extLst>
                </p14:cNvPr>
                <p14:cNvContentPartPr/>
                <p14:nvPr/>
              </p14:nvContentPartPr>
              <p14:xfrm>
                <a:off x="2624931" y="3303424"/>
                <a:ext cx="335160" cy="43164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01A7D2F1-5666-42B5-8FF7-2B3BED991C64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2607291" y="3285784"/>
                  <a:ext cx="370800" cy="46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1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4A77411C-161D-4F9A-A01E-720798962060}"/>
                    </a:ext>
                  </a:extLst>
                </p14:cNvPr>
                <p14:cNvContentPartPr/>
                <p14:nvPr/>
              </p14:nvContentPartPr>
              <p14:xfrm>
                <a:off x="2661291" y="3166264"/>
                <a:ext cx="237600" cy="20520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4A77411C-161D-4F9A-A01E-720798962060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2643651" y="3148264"/>
                  <a:ext cx="27324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3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971F699F-1381-48FB-8828-812944EEF465}"/>
                    </a:ext>
                  </a:extLst>
                </p14:cNvPr>
                <p14:cNvContentPartPr/>
                <p14:nvPr/>
              </p14:nvContentPartPr>
              <p14:xfrm>
                <a:off x="3014451" y="3055384"/>
                <a:ext cx="625320" cy="59220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971F699F-1381-48FB-8828-812944EEF465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2996811" y="3037744"/>
                  <a:ext cx="660960" cy="62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5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D4102F4C-942C-40C4-983B-0F7E6A3DF7CB}"/>
                    </a:ext>
                  </a:extLst>
                </p14:cNvPr>
                <p14:cNvContentPartPr/>
                <p14:nvPr/>
              </p14:nvContentPartPr>
              <p14:xfrm>
                <a:off x="3692331" y="3153664"/>
                <a:ext cx="441720" cy="34380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D4102F4C-942C-40C4-983B-0F7E6A3DF7CB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3674691" y="3136024"/>
                  <a:ext cx="477360" cy="37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7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19558F5E-6717-477B-BFA3-13129B159350}"/>
                    </a:ext>
                  </a:extLst>
                </p14:cNvPr>
                <p14:cNvContentPartPr/>
                <p14:nvPr/>
              </p14:nvContentPartPr>
              <p14:xfrm>
                <a:off x="4109931" y="2992744"/>
                <a:ext cx="404280" cy="27468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19558F5E-6717-477B-BFA3-13129B159350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4091931" y="2974744"/>
                  <a:ext cx="439920" cy="31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9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A3098E03-5A3A-4A84-AAE7-05FA0FF0633F}"/>
                    </a:ext>
                  </a:extLst>
                </p14:cNvPr>
                <p14:cNvContentPartPr/>
                <p14:nvPr/>
              </p14:nvContentPartPr>
              <p14:xfrm>
                <a:off x="4616811" y="2996344"/>
                <a:ext cx="79560" cy="7020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A3098E03-5A3A-4A84-AAE7-05FA0FF0633F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4599171" y="2978344"/>
                  <a:ext cx="1152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1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B3A3225B-E029-4AF5-A730-A32FB5CFFE45}"/>
                    </a:ext>
                  </a:extLst>
                </p14:cNvPr>
                <p14:cNvContentPartPr/>
                <p14:nvPr/>
              </p14:nvContentPartPr>
              <p14:xfrm>
                <a:off x="4504851" y="2896624"/>
                <a:ext cx="3960" cy="936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B3A3225B-E029-4AF5-A730-A32FB5CFFE45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4486851" y="2878984"/>
                  <a:ext cx="3960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3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8B9FC63B-677B-484C-B1CF-1D8AA2901B47}"/>
                    </a:ext>
                  </a:extLst>
                </p14:cNvPr>
                <p14:cNvContentPartPr/>
                <p14:nvPr/>
              </p14:nvContentPartPr>
              <p14:xfrm>
                <a:off x="4798611" y="2740744"/>
                <a:ext cx="249120" cy="35784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8B9FC63B-677B-484C-B1CF-1D8AA2901B47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4780611" y="2723104"/>
                  <a:ext cx="284760" cy="39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5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33783C71-D9C4-44D2-86E7-DD6B37ACF6BB}"/>
                    </a:ext>
                  </a:extLst>
                </p14:cNvPr>
                <p14:cNvContentPartPr/>
                <p14:nvPr/>
              </p14:nvContentPartPr>
              <p14:xfrm>
                <a:off x="5130891" y="2659744"/>
                <a:ext cx="325800" cy="37188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33783C71-D9C4-44D2-86E7-DD6B37ACF6BB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5112891" y="2642104"/>
                  <a:ext cx="361440" cy="407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175F9CC9-6045-4EE9-8E9E-87CD6D02C686}"/>
              </a:ext>
            </a:extLst>
          </p:cNvPr>
          <p:cNvGrpSpPr/>
          <p:nvPr/>
        </p:nvGrpSpPr>
        <p:grpSpPr>
          <a:xfrm>
            <a:off x="823491" y="3573424"/>
            <a:ext cx="11363040" cy="2769480"/>
            <a:chOff x="823491" y="3573424"/>
            <a:chExt cx="11363040" cy="2769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7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93A12CDA-9CD2-47E6-BFFD-1B2AD684089B}"/>
                    </a:ext>
                  </a:extLst>
                </p14:cNvPr>
                <p14:cNvContentPartPr/>
                <p14:nvPr/>
              </p14:nvContentPartPr>
              <p14:xfrm>
                <a:off x="823491" y="4687984"/>
                <a:ext cx="637560" cy="39996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93A12CDA-9CD2-47E6-BFFD-1B2AD684089B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805851" y="4670344"/>
                  <a:ext cx="673200" cy="43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9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4D8C04E7-2F4B-4604-8035-9F90015CE5E1}"/>
                    </a:ext>
                  </a:extLst>
                </p14:cNvPr>
                <p14:cNvContentPartPr/>
                <p14:nvPr/>
              </p14:nvContentPartPr>
              <p14:xfrm>
                <a:off x="1630611" y="4461544"/>
                <a:ext cx="578880" cy="80532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4D8C04E7-2F4B-4604-8035-9F90015CE5E1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1612971" y="4443904"/>
                  <a:ext cx="614520" cy="84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1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3DE2DB47-A9D8-4981-9FCA-435FF665DCAD}"/>
                    </a:ext>
                  </a:extLst>
                </p14:cNvPr>
                <p14:cNvContentPartPr/>
                <p14:nvPr/>
              </p14:nvContentPartPr>
              <p14:xfrm>
                <a:off x="2269251" y="4600144"/>
                <a:ext cx="943200" cy="42588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3DE2DB47-A9D8-4981-9FCA-435FF665DCAD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2251611" y="4582504"/>
                  <a:ext cx="978840" cy="46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3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2A0D50FD-3B6D-4064-BBE5-119F57221B39}"/>
                    </a:ext>
                  </a:extLst>
                </p14:cNvPr>
                <p14:cNvContentPartPr/>
                <p14:nvPr/>
              </p14:nvContentPartPr>
              <p14:xfrm>
                <a:off x="3575691" y="4598704"/>
                <a:ext cx="123840" cy="11988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2A0D50FD-3B6D-4064-BBE5-119F57221B39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3557691" y="4581064"/>
                  <a:ext cx="15948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5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3A12A12F-FAE0-4563-ABAC-6A11BBF4825E}"/>
                    </a:ext>
                  </a:extLst>
                </p14:cNvPr>
                <p14:cNvContentPartPr/>
                <p14:nvPr/>
              </p14:nvContentPartPr>
              <p14:xfrm>
                <a:off x="3453291" y="4434544"/>
                <a:ext cx="14400" cy="3816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3A12A12F-FAE0-4563-ABAC-6A11BBF4825E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3435651" y="4416544"/>
                  <a:ext cx="5004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7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BC0BDC43-A12F-4448-8F99-4E84BBDE519F}"/>
                    </a:ext>
                  </a:extLst>
                </p14:cNvPr>
                <p14:cNvContentPartPr/>
                <p14:nvPr/>
              </p14:nvContentPartPr>
              <p14:xfrm>
                <a:off x="3856491" y="4407184"/>
                <a:ext cx="657360" cy="21744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BC0BDC43-A12F-4448-8F99-4E84BBDE519F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3838851" y="4389184"/>
                  <a:ext cx="69300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9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6084C166-3122-4582-B34E-E0E258F6B319}"/>
                    </a:ext>
                  </a:extLst>
                </p14:cNvPr>
                <p14:cNvContentPartPr/>
                <p14:nvPr/>
              </p14:nvContentPartPr>
              <p14:xfrm>
                <a:off x="4499091" y="4260664"/>
                <a:ext cx="411480" cy="46116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6084C166-3122-4582-B34E-E0E258F6B319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4481451" y="4242664"/>
                  <a:ext cx="447120" cy="49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1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8C2DC5FD-1F57-415D-8DCE-27A92700259A}"/>
                    </a:ext>
                  </a:extLst>
                </p14:cNvPr>
                <p14:cNvContentPartPr/>
                <p14:nvPr/>
              </p14:nvContentPartPr>
              <p14:xfrm>
                <a:off x="4291011" y="4091824"/>
                <a:ext cx="360" cy="36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8C2DC5FD-1F57-415D-8DCE-27A92700259A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273371" y="4074184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7349D3A2-0348-4627-AC0A-DECA474F4728}"/>
                    </a:ext>
                  </a:extLst>
                </p14:cNvPr>
                <p14:cNvContentPartPr/>
                <p14:nvPr/>
              </p14:nvContentPartPr>
              <p14:xfrm>
                <a:off x="4688451" y="4023784"/>
                <a:ext cx="333000" cy="28584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7349D3A2-0348-4627-AC0A-DECA474F4728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4670811" y="4006144"/>
                  <a:ext cx="368640" cy="32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B934A264-93E7-4FD9-974A-ADCF5F5E8864}"/>
                    </a:ext>
                  </a:extLst>
                </p14:cNvPr>
                <p14:cNvContentPartPr/>
                <p14:nvPr/>
              </p14:nvContentPartPr>
              <p14:xfrm>
                <a:off x="5259411" y="4082464"/>
                <a:ext cx="124560" cy="16200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B934A264-93E7-4FD9-974A-ADCF5F5E8864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5241771" y="4064824"/>
                  <a:ext cx="16020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32390E8B-0133-4BBE-BEB7-2830E7CFB616}"/>
                    </a:ext>
                  </a:extLst>
                </p14:cNvPr>
                <p14:cNvContentPartPr/>
                <p14:nvPr/>
              </p14:nvContentPartPr>
              <p14:xfrm>
                <a:off x="5712291" y="3874744"/>
                <a:ext cx="720000" cy="43596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32390E8B-0133-4BBE-BEB7-2830E7CFB616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5694291" y="3856744"/>
                  <a:ext cx="755640" cy="47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9187990B-6183-499D-88B8-26EEED27B2D5}"/>
                    </a:ext>
                  </a:extLst>
                </p14:cNvPr>
                <p14:cNvContentPartPr/>
                <p14:nvPr/>
              </p14:nvContentPartPr>
              <p14:xfrm>
                <a:off x="5612571" y="3993904"/>
                <a:ext cx="543600" cy="38772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9187990B-6183-499D-88B8-26EEED27B2D5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5594931" y="3976264"/>
                  <a:ext cx="57924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400905E5-D0BD-4EA0-AEF9-A6F8146AA68C}"/>
                    </a:ext>
                  </a:extLst>
                </p14:cNvPr>
                <p14:cNvContentPartPr/>
                <p14:nvPr/>
              </p14:nvContentPartPr>
              <p14:xfrm>
                <a:off x="6200091" y="3573424"/>
                <a:ext cx="779400" cy="55764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400905E5-D0BD-4EA0-AEF9-A6F8146AA68C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6182091" y="3555424"/>
                  <a:ext cx="815040" cy="59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0FD7178C-9563-4900-AD47-DDA5681DB494}"/>
                    </a:ext>
                  </a:extLst>
                </p14:cNvPr>
                <p14:cNvContentPartPr/>
                <p14:nvPr/>
              </p14:nvContentPartPr>
              <p14:xfrm>
                <a:off x="1149291" y="5199904"/>
                <a:ext cx="475560" cy="45108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0FD7178C-9563-4900-AD47-DDA5681DB494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1131291" y="5182264"/>
                  <a:ext cx="511200" cy="48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D8A70594-6A62-42BB-8160-E1D15182396A}"/>
                    </a:ext>
                  </a:extLst>
                </p14:cNvPr>
                <p14:cNvContentPartPr/>
                <p14:nvPr/>
              </p14:nvContentPartPr>
              <p14:xfrm>
                <a:off x="1854171" y="5447584"/>
                <a:ext cx="250560" cy="28332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D8A70594-6A62-42BB-8160-E1D15182396A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1836531" y="5429584"/>
                  <a:ext cx="286200" cy="31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EFC86183-6ADD-4380-9CB7-DA10B1BEEC3E}"/>
                    </a:ext>
                  </a:extLst>
                </p14:cNvPr>
                <p14:cNvContentPartPr/>
                <p14:nvPr/>
              </p14:nvContentPartPr>
              <p14:xfrm>
                <a:off x="2343411" y="5296384"/>
                <a:ext cx="48600" cy="7164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EFC86183-6ADD-4380-9CB7-DA10B1BEEC3E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2325411" y="5278384"/>
                  <a:ext cx="8424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03F89A74-E144-4F28-B2C1-E6E35C7D35D4}"/>
                    </a:ext>
                  </a:extLst>
                </p14:cNvPr>
                <p14:cNvContentPartPr/>
                <p14:nvPr/>
              </p14:nvContentPartPr>
              <p14:xfrm>
                <a:off x="2567691" y="5222944"/>
                <a:ext cx="352080" cy="49320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03F89A74-E144-4F28-B2C1-E6E35C7D35D4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2550051" y="5205304"/>
                  <a:ext cx="387720" cy="52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639BC456-C7B0-4B56-A791-3F30ECB84E74}"/>
                    </a:ext>
                  </a:extLst>
                </p14:cNvPr>
                <p14:cNvContentPartPr/>
                <p14:nvPr/>
              </p14:nvContentPartPr>
              <p14:xfrm>
                <a:off x="2317491" y="5323024"/>
                <a:ext cx="398160" cy="49284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639BC456-C7B0-4B56-A791-3F30ECB84E74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2299491" y="5305384"/>
                  <a:ext cx="433800" cy="52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CFE146DD-0F04-44EA-962C-4794F40EB7A1}"/>
                    </a:ext>
                  </a:extLst>
                </p14:cNvPr>
                <p14:cNvContentPartPr/>
                <p14:nvPr/>
              </p14:nvContentPartPr>
              <p14:xfrm>
                <a:off x="2724651" y="5438224"/>
                <a:ext cx="162360" cy="7560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CFE146DD-0F04-44EA-962C-4794F40EB7A1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2707011" y="5420584"/>
                  <a:ext cx="19800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DC90A357-048B-4449-83CE-6A95A9F082CE}"/>
                    </a:ext>
                  </a:extLst>
                </p14:cNvPr>
                <p14:cNvContentPartPr/>
                <p14:nvPr/>
              </p14:nvContentPartPr>
              <p14:xfrm>
                <a:off x="2958651" y="5323024"/>
                <a:ext cx="296280" cy="23292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DC90A357-048B-4449-83CE-6A95A9F082CE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2940651" y="5305384"/>
                  <a:ext cx="33192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8B0ECEC3-6B20-4BD5-B397-8D0E639467CB}"/>
                    </a:ext>
                  </a:extLst>
                </p14:cNvPr>
                <p14:cNvContentPartPr/>
                <p14:nvPr/>
              </p14:nvContentPartPr>
              <p14:xfrm>
                <a:off x="3257091" y="5172544"/>
                <a:ext cx="377280" cy="67176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8B0ECEC3-6B20-4BD5-B397-8D0E639467CB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3239451" y="5154904"/>
                  <a:ext cx="412920" cy="70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3DD17C01-9B0F-45A7-9A9E-943D8F24F00E}"/>
                    </a:ext>
                  </a:extLst>
                </p14:cNvPr>
                <p14:cNvContentPartPr/>
                <p14:nvPr/>
              </p14:nvContentPartPr>
              <p14:xfrm>
                <a:off x="3593691" y="5141224"/>
                <a:ext cx="323280" cy="24804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3DD17C01-9B0F-45A7-9A9E-943D8F24F00E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3576051" y="5123224"/>
                  <a:ext cx="358920" cy="28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A8CF36ED-44FB-4695-817B-D9030233CADB}"/>
                    </a:ext>
                  </a:extLst>
                </p14:cNvPr>
                <p14:cNvContentPartPr/>
                <p14:nvPr/>
              </p14:nvContentPartPr>
              <p14:xfrm>
                <a:off x="4402971" y="4953304"/>
                <a:ext cx="421560" cy="38124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A8CF36ED-44FB-4695-817B-D9030233CADB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4385331" y="4935664"/>
                  <a:ext cx="457200" cy="41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E303A2A5-CEA9-4C46-91C0-9B95EB2C2521}"/>
                    </a:ext>
                  </a:extLst>
                </p14:cNvPr>
                <p14:cNvContentPartPr/>
                <p14:nvPr/>
              </p14:nvContentPartPr>
              <p14:xfrm>
                <a:off x="4906611" y="4925944"/>
                <a:ext cx="383760" cy="28404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E303A2A5-CEA9-4C46-91C0-9B95EB2C2521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4888971" y="4908304"/>
                  <a:ext cx="419400" cy="31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F4F10BC3-F2DB-4233-9025-F9D5002759EF}"/>
                    </a:ext>
                  </a:extLst>
                </p14:cNvPr>
                <p14:cNvContentPartPr/>
                <p14:nvPr/>
              </p14:nvContentPartPr>
              <p14:xfrm>
                <a:off x="5347611" y="4986784"/>
                <a:ext cx="562680" cy="30816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F4F10BC3-F2DB-4233-9025-F9D5002759EF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5329971" y="4969144"/>
                  <a:ext cx="598320" cy="34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67DC66E5-4CA5-47BF-9774-AE26D06AD429}"/>
                    </a:ext>
                  </a:extLst>
                </p14:cNvPr>
                <p14:cNvContentPartPr/>
                <p14:nvPr/>
              </p14:nvContentPartPr>
              <p14:xfrm>
                <a:off x="5712651" y="4706704"/>
                <a:ext cx="509040" cy="47412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67DC66E5-4CA5-47BF-9774-AE26D06AD429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5694651" y="4689064"/>
                  <a:ext cx="544680" cy="50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EA197EFB-4961-4F40-80CE-80513FBEBB9B}"/>
                    </a:ext>
                  </a:extLst>
                </p14:cNvPr>
                <p14:cNvContentPartPr/>
                <p14:nvPr/>
              </p14:nvContentPartPr>
              <p14:xfrm>
                <a:off x="6499971" y="4598704"/>
                <a:ext cx="149040" cy="22392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EA197EFB-4961-4F40-80CE-80513FBEBB9B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6481971" y="4581064"/>
                  <a:ext cx="18468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8AD40B31-2DFE-4B65-A24A-FC669BBE0207}"/>
                    </a:ext>
                  </a:extLst>
                </p14:cNvPr>
                <p14:cNvContentPartPr/>
                <p14:nvPr/>
              </p14:nvContentPartPr>
              <p14:xfrm>
                <a:off x="6653331" y="4567384"/>
                <a:ext cx="722160" cy="33876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8AD40B31-2DFE-4B65-A24A-FC669BBE0207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6635691" y="4549384"/>
                  <a:ext cx="757800" cy="37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EB89104B-1E9C-4C7D-9952-F0C6BFA47EC7}"/>
                    </a:ext>
                  </a:extLst>
                </p14:cNvPr>
                <p14:cNvContentPartPr/>
                <p14:nvPr/>
              </p14:nvContentPartPr>
              <p14:xfrm>
                <a:off x="7622451" y="4499704"/>
                <a:ext cx="682560" cy="33912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EB89104B-1E9C-4C7D-9952-F0C6BFA47EC7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7604811" y="4481704"/>
                  <a:ext cx="718200" cy="37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27592FDA-B939-4CF7-9AD1-818D06714941}"/>
                    </a:ext>
                  </a:extLst>
                </p14:cNvPr>
                <p14:cNvContentPartPr/>
                <p14:nvPr/>
              </p14:nvContentPartPr>
              <p14:xfrm>
                <a:off x="7002531" y="4462984"/>
                <a:ext cx="502920" cy="12816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27592FDA-B939-4CF7-9AD1-818D06714941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6984531" y="4444984"/>
                  <a:ext cx="53856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267C1A2C-FFEB-4C0C-9A12-0957D0CAE8C7}"/>
                    </a:ext>
                  </a:extLst>
                </p14:cNvPr>
                <p14:cNvContentPartPr/>
                <p14:nvPr/>
              </p14:nvContentPartPr>
              <p14:xfrm>
                <a:off x="8662851" y="4415104"/>
                <a:ext cx="412200" cy="30492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267C1A2C-FFEB-4C0C-9A12-0957D0CAE8C7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8645211" y="4397464"/>
                  <a:ext cx="447840" cy="34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8E112A23-E2E7-44A0-A6DC-41A9A26318BD}"/>
                    </a:ext>
                  </a:extLst>
                </p14:cNvPr>
                <p14:cNvContentPartPr/>
                <p14:nvPr/>
              </p14:nvContentPartPr>
              <p14:xfrm>
                <a:off x="8460531" y="4216744"/>
                <a:ext cx="411480" cy="18324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8E112A23-E2E7-44A0-A6DC-41A9A26318BD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8442891" y="4199104"/>
                  <a:ext cx="44712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FB15B42A-DCE8-45D9-BE3D-D9D66C7F0C14}"/>
                    </a:ext>
                  </a:extLst>
                </p14:cNvPr>
                <p14:cNvContentPartPr/>
                <p14:nvPr/>
              </p14:nvContentPartPr>
              <p14:xfrm>
                <a:off x="9089091" y="4354264"/>
                <a:ext cx="360" cy="396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FB15B42A-DCE8-45D9-BE3D-D9D66C7F0C14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9071451" y="4336624"/>
                  <a:ext cx="3600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E156F31D-6613-4B7B-818A-AAEA64A9CF72}"/>
                    </a:ext>
                  </a:extLst>
                </p14:cNvPr>
                <p14:cNvContentPartPr/>
                <p14:nvPr/>
              </p14:nvContentPartPr>
              <p14:xfrm>
                <a:off x="9206811" y="4127824"/>
                <a:ext cx="598680" cy="48528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E156F31D-6613-4B7B-818A-AAEA64A9CF72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9189171" y="4110184"/>
                  <a:ext cx="634320" cy="52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8D2F49DB-7AF9-45D5-93A7-4564B9AB932D}"/>
                    </a:ext>
                  </a:extLst>
                </p14:cNvPr>
                <p14:cNvContentPartPr/>
                <p14:nvPr/>
              </p14:nvContentPartPr>
              <p14:xfrm>
                <a:off x="10227771" y="4175344"/>
                <a:ext cx="284760" cy="34920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8D2F49DB-7AF9-45D5-93A7-4564B9AB932D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10210131" y="4157344"/>
                  <a:ext cx="320400" cy="38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34E29C2A-EAA3-4F3E-94D4-77261464B096}"/>
                    </a:ext>
                  </a:extLst>
                </p14:cNvPr>
                <p14:cNvContentPartPr/>
                <p14:nvPr/>
              </p14:nvContentPartPr>
              <p14:xfrm>
                <a:off x="10193571" y="4483504"/>
                <a:ext cx="356040" cy="16092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34E29C2A-EAA3-4F3E-94D4-77261464B096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10175931" y="4465864"/>
                  <a:ext cx="39168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A4B45D9B-9CC6-4B30-B6B7-CC2B920DEFA0}"/>
                    </a:ext>
                  </a:extLst>
                </p14:cNvPr>
                <p14:cNvContentPartPr/>
                <p14:nvPr/>
              </p14:nvContentPartPr>
              <p14:xfrm>
                <a:off x="9958491" y="4118104"/>
                <a:ext cx="381240" cy="9180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A4B45D9B-9CC6-4B30-B6B7-CC2B920DEFA0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9940491" y="4100464"/>
                  <a:ext cx="41688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D89FACB6-2789-4CBF-B1FB-434969DB7E0E}"/>
                    </a:ext>
                  </a:extLst>
                </p14:cNvPr>
                <p14:cNvContentPartPr/>
                <p14:nvPr/>
              </p14:nvContentPartPr>
              <p14:xfrm>
                <a:off x="2921931" y="6321304"/>
                <a:ext cx="60840" cy="2160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D89FACB6-2789-4CBF-B1FB-434969DB7E0E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2903931" y="6303664"/>
                  <a:ext cx="9648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67CB1003-1AFB-42C0-BBA4-432808EA6AEC}"/>
                    </a:ext>
                  </a:extLst>
                </p14:cNvPr>
                <p14:cNvContentPartPr/>
                <p14:nvPr/>
              </p14:nvContentPartPr>
              <p14:xfrm>
                <a:off x="2627091" y="6112504"/>
                <a:ext cx="61560" cy="7092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67CB1003-1AFB-42C0-BBA4-432808EA6AEC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2609451" y="6094864"/>
                  <a:ext cx="9720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123B0971-684D-45FB-9026-6FCF08C77EF0}"/>
                    </a:ext>
                  </a:extLst>
                </p14:cNvPr>
                <p14:cNvContentPartPr/>
                <p14:nvPr/>
              </p14:nvContentPartPr>
              <p14:xfrm>
                <a:off x="3005091" y="6096304"/>
                <a:ext cx="481320" cy="21744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123B0971-684D-45FB-9026-6FCF08C77EF0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2987091" y="6078664"/>
                  <a:ext cx="51696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3EFA3168-58F4-49F8-8EE2-66D0B4A72D43}"/>
                    </a:ext>
                  </a:extLst>
                </p14:cNvPr>
                <p14:cNvContentPartPr/>
                <p14:nvPr/>
              </p14:nvContentPartPr>
              <p14:xfrm>
                <a:off x="3190491" y="6183064"/>
                <a:ext cx="23400" cy="5400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3EFA3168-58F4-49F8-8EE2-66D0B4A72D43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3172851" y="6165064"/>
                  <a:ext cx="5904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ECAA6CAA-625A-477C-AA72-7173553E0E68}"/>
                    </a:ext>
                  </a:extLst>
                </p14:cNvPr>
                <p14:cNvContentPartPr/>
                <p14:nvPr/>
              </p14:nvContentPartPr>
              <p14:xfrm>
                <a:off x="4182291" y="5824504"/>
                <a:ext cx="577800" cy="22104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ECAA6CAA-625A-477C-AA72-7173553E0E68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4164651" y="5806504"/>
                  <a:ext cx="61344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713226A6-263A-44B5-A3F9-6BF5C0C5F440}"/>
                    </a:ext>
                  </a:extLst>
                </p14:cNvPr>
                <p14:cNvContentPartPr/>
                <p14:nvPr/>
              </p14:nvContentPartPr>
              <p14:xfrm>
                <a:off x="4807611" y="5719024"/>
                <a:ext cx="526320" cy="32328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713226A6-263A-44B5-A3F9-6BF5C0C5F440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4789611" y="5701384"/>
                  <a:ext cx="561960" cy="35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0965450A-2818-4A1F-9FB9-B010909F6A96}"/>
                    </a:ext>
                  </a:extLst>
                </p14:cNvPr>
                <p14:cNvContentPartPr/>
                <p14:nvPr/>
              </p14:nvContentPartPr>
              <p14:xfrm>
                <a:off x="5495931" y="5537224"/>
                <a:ext cx="445320" cy="43380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0965450A-2818-4A1F-9FB9-B010909F6A96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5478291" y="5519224"/>
                  <a:ext cx="480960" cy="46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5D8F8834-1C8A-4EEC-980F-5242963805D1}"/>
                    </a:ext>
                  </a:extLst>
                </p14:cNvPr>
                <p14:cNvContentPartPr/>
                <p14:nvPr/>
              </p14:nvContentPartPr>
              <p14:xfrm>
                <a:off x="5721291" y="5631184"/>
                <a:ext cx="390240" cy="24228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5D8F8834-1C8A-4EEC-980F-5242963805D1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5703651" y="5613184"/>
                  <a:ext cx="42588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8B69FDF3-6337-40F4-860C-3D417BDE48A6}"/>
                    </a:ext>
                  </a:extLst>
                </p14:cNvPr>
                <p14:cNvContentPartPr/>
                <p14:nvPr/>
              </p14:nvContentPartPr>
              <p14:xfrm>
                <a:off x="6255531" y="5273704"/>
                <a:ext cx="521280" cy="59292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8B69FDF3-6337-40F4-860C-3D417BDE48A6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6237891" y="5256064"/>
                  <a:ext cx="556920" cy="62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11079CAD-B6D0-4E18-ACD3-FE9F311C7FD8}"/>
                    </a:ext>
                  </a:extLst>
                </p14:cNvPr>
                <p14:cNvContentPartPr/>
                <p14:nvPr/>
              </p14:nvContentPartPr>
              <p14:xfrm>
                <a:off x="7168131" y="5178304"/>
                <a:ext cx="1154160" cy="41976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11079CAD-B6D0-4E18-ACD3-FE9F311C7FD8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7150131" y="5160664"/>
                  <a:ext cx="1189800" cy="45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0DBECF05-5B0B-4D3E-A7CC-1A9F1E4CA85D}"/>
                    </a:ext>
                  </a:extLst>
                </p14:cNvPr>
                <p14:cNvContentPartPr/>
                <p14:nvPr/>
              </p14:nvContentPartPr>
              <p14:xfrm>
                <a:off x="9129051" y="5042584"/>
                <a:ext cx="535680" cy="41796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0DBECF05-5B0B-4D3E-A7CC-1A9F1E4CA85D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9111051" y="5024584"/>
                  <a:ext cx="571320" cy="45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C57AAB04-D7EB-4B3E-9CA5-CC999E1CE0C7}"/>
                    </a:ext>
                  </a:extLst>
                </p14:cNvPr>
                <p14:cNvContentPartPr/>
                <p14:nvPr/>
              </p14:nvContentPartPr>
              <p14:xfrm>
                <a:off x="10184931" y="4915504"/>
                <a:ext cx="252720" cy="19368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C57AAB04-D7EB-4B3E-9CA5-CC999E1CE0C7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10166931" y="4897864"/>
                  <a:ext cx="28836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581BD995-6924-4791-917E-1FA4624462A2}"/>
                    </a:ext>
                  </a:extLst>
                </p14:cNvPr>
                <p14:cNvContentPartPr/>
                <p14:nvPr/>
              </p14:nvContentPartPr>
              <p14:xfrm>
                <a:off x="10193571" y="5129704"/>
                <a:ext cx="366480" cy="15768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581BD995-6924-4791-917E-1FA4624462A2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10175931" y="5111704"/>
                  <a:ext cx="40212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84334AFD-01B4-4DE3-BB61-08EF0A35A914}"/>
                    </a:ext>
                  </a:extLst>
                </p14:cNvPr>
                <p14:cNvContentPartPr/>
                <p14:nvPr/>
              </p14:nvContentPartPr>
              <p14:xfrm>
                <a:off x="10177011" y="4887784"/>
                <a:ext cx="252360" cy="1908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84334AFD-01B4-4DE3-BB61-08EF0A35A914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10159371" y="4870144"/>
                  <a:ext cx="28800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99BD2FD1-0E86-45B3-B89F-C31E02148DC6}"/>
                    </a:ext>
                  </a:extLst>
                </p14:cNvPr>
                <p14:cNvContentPartPr/>
                <p14:nvPr/>
              </p14:nvContentPartPr>
              <p14:xfrm>
                <a:off x="10293291" y="4879144"/>
                <a:ext cx="677520" cy="12276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99BD2FD1-0E86-45B3-B89F-C31E02148DC6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10275651" y="4861504"/>
                  <a:ext cx="71316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2A03E794-B068-4FB6-8265-DDA77CCA3BC8}"/>
                    </a:ext>
                  </a:extLst>
                </p14:cNvPr>
                <p14:cNvContentPartPr/>
                <p14:nvPr/>
              </p14:nvContentPartPr>
              <p14:xfrm>
                <a:off x="10873251" y="4621744"/>
                <a:ext cx="253800" cy="38916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2A03E794-B068-4FB6-8265-DDA77CCA3BC8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10855251" y="4603744"/>
                  <a:ext cx="289440" cy="42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1E2AC318-630D-4BA2-B86A-FEF7A39C66BE}"/>
                    </a:ext>
                  </a:extLst>
                </p14:cNvPr>
                <p14:cNvContentPartPr/>
                <p14:nvPr/>
              </p14:nvContentPartPr>
              <p14:xfrm>
                <a:off x="11162331" y="4533544"/>
                <a:ext cx="354600" cy="17424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1E2AC318-630D-4BA2-B86A-FEF7A39C66BE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11144691" y="4515544"/>
                  <a:ext cx="39024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69A1DE4F-868C-4BB4-96AE-5E1E7878094B}"/>
                    </a:ext>
                  </a:extLst>
                </p14:cNvPr>
                <p14:cNvContentPartPr/>
                <p14:nvPr/>
              </p14:nvContentPartPr>
              <p14:xfrm>
                <a:off x="11524131" y="4471984"/>
                <a:ext cx="104760" cy="7380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69A1DE4F-868C-4BB4-96AE-5E1E7878094B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11506131" y="4454344"/>
                  <a:ext cx="14040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F8791152-0B67-4CF4-8B70-B78499CB4213}"/>
                    </a:ext>
                  </a:extLst>
                </p14:cNvPr>
                <p14:cNvContentPartPr/>
                <p14:nvPr/>
              </p14:nvContentPartPr>
              <p14:xfrm>
                <a:off x="11705931" y="4146184"/>
                <a:ext cx="369720" cy="28332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F8791152-0B67-4CF4-8B70-B78499CB4213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11687931" y="4128184"/>
                  <a:ext cx="405360" cy="31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29EC7D58-2AD2-41FC-A4BD-68EC8D145234}"/>
                    </a:ext>
                  </a:extLst>
                </p14:cNvPr>
                <p14:cNvContentPartPr/>
                <p14:nvPr/>
              </p14:nvContentPartPr>
              <p14:xfrm>
                <a:off x="11569851" y="4018384"/>
                <a:ext cx="616680" cy="41760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29EC7D58-2AD2-41FC-A4BD-68EC8D145234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11552211" y="4000744"/>
                  <a:ext cx="652320" cy="45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F147F6DE-F3D9-4000-9F75-452C909C691D}"/>
                    </a:ext>
                  </a:extLst>
                </p14:cNvPr>
                <p14:cNvContentPartPr/>
                <p14:nvPr/>
              </p14:nvContentPartPr>
              <p14:xfrm>
                <a:off x="6499611" y="6129064"/>
                <a:ext cx="438480" cy="17460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F147F6DE-F3D9-4000-9F75-452C909C691D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6481971" y="6111064"/>
                  <a:ext cx="47412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19735697-8B00-477B-918B-492B5B303431}"/>
                    </a:ext>
                  </a:extLst>
                </p14:cNvPr>
                <p14:cNvContentPartPr/>
                <p14:nvPr/>
              </p14:nvContentPartPr>
              <p14:xfrm>
                <a:off x="6780771" y="5940064"/>
                <a:ext cx="836280" cy="27720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19735697-8B00-477B-918B-492B5B303431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6763131" y="5922424"/>
                  <a:ext cx="871920" cy="31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1B701AD6-16EE-423F-A622-F9F6CEB9956F}"/>
                    </a:ext>
                  </a:extLst>
                </p14:cNvPr>
                <p14:cNvContentPartPr/>
                <p14:nvPr/>
              </p14:nvContentPartPr>
              <p14:xfrm>
                <a:off x="7690131" y="5756104"/>
                <a:ext cx="179640" cy="28836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1B701AD6-16EE-423F-A622-F9F6CEB9956F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7672131" y="5738464"/>
                  <a:ext cx="215280" cy="32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2539E03A-6EC2-4997-A3F5-7B9C46FF4B2C}"/>
                    </a:ext>
                  </a:extLst>
                </p14:cNvPr>
                <p14:cNvContentPartPr/>
                <p14:nvPr/>
              </p14:nvContentPartPr>
              <p14:xfrm>
                <a:off x="7939251" y="5473864"/>
                <a:ext cx="437760" cy="55692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2539E03A-6EC2-4997-A3F5-7B9C46FF4B2C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7921251" y="5455864"/>
                  <a:ext cx="473400" cy="59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4FF5F33B-67E2-4DF1-9F28-1B89EB8EE03A}"/>
                    </a:ext>
                  </a:extLst>
                </p14:cNvPr>
                <p14:cNvContentPartPr/>
                <p14:nvPr/>
              </p14:nvContentPartPr>
              <p14:xfrm>
                <a:off x="8374131" y="5495104"/>
                <a:ext cx="593640" cy="49284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4FF5F33B-67E2-4DF1-9F28-1B89EB8EE03A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8356131" y="5477464"/>
                  <a:ext cx="629280" cy="5284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4450575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</TotalTime>
  <Words>170</Words>
  <Application>Microsoft Office PowerPoint</Application>
  <PresentationFormat>Widescreen</PresentationFormat>
  <Paragraphs>23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Arial</vt:lpstr>
      <vt:lpstr>Calibri</vt:lpstr>
      <vt:lpstr>Calibri Light</vt:lpstr>
      <vt:lpstr>Office Theme</vt:lpstr>
      <vt:lpstr>Lecture No: 09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Assignment No: 02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No: 09</dc:title>
  <dc:creator>Wazir laghari</dc:creator>
  <cp:lastModifiedBy>Wazir laghari</cp:lastModifiedBy>
  <cp:revision>7</cp:revision>
  <dcterms:created xsi:type="dcterms:W3CDTF">2020-12-13T01:59:06Z</dcterms:created>
  <dcterms:modified xsi:type="dcterms:W3CDTF">2020-12-13T02:55:58Z</dcterms:modified>
</cp:coreProperties>
</file>